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58"/>
  </p:notesMasterIdLst>
  <p:sldIdLst>
    <p:sldId id="256" r:id="rId3"/>
    <p:sldId id="308" r:id="rId4"/>
    <p:sldId id="309" r:id="rId5"/>
    <p:sldId id="257" r:id="rId6"/>
    <p:sldId id="275" r:id="rId7"/>
    <p:sldId id="312" r:id="rId8"/>
    <p:sldId id="264" r:id="rId9"/>
    <p:sldId id="313" r:id="rId10"/>
    <p:sldId id="299" r:id="rId11"/>
    <p:sldId id="304" r:id="rId12"/>
    <p:sldId id="300" r:id="rId13"/>
    <p:sldId id="301" r:id="rId14"/>
    <p:sldId id="302" r:id="rId15"/>
    <p:sldId id="305" r:id="rId16"/>
    <p:sldId id="315" r:id="rId17"/>
    <p:sldId id="314" r:id="rId18"/>
    <p:sldId id="307" r:id="rId19"/>
    <p:sldId id="310" r:id="rId20"/>
    <p:sldId id="265" r:id="rId21"/>
    <p:sldId id="294" r:id="rId22"/>
    <p:sldId id="261" r:id="rId23"/>
    <p:sldId id="316" r:id="rId24"/>
    <p:sldId id="279" r:id="rId25"/>
    <p:sldId id="292" r:id="rId26"/>
    <p:sldId id="293" r:id="rId27"/>
    <p:sldId id="296" r:id="rId28"/>
    <p:sldId id="306" r:id="rId29"/>
    <p:sldId id="291" r:id="rId30"/>
    <p:sldId id="317" r:id="rId31"/>
    <p:sldId id="258" r:id="rId32"/>
    <p:sldId id="260" r:id="rId33"/>
    <p:sldId id="262" r:id="rId34"/>
    <p:sldId id="263" r:id="rId35"/>
    <p:sldId id="266" r:id="rId36"/>
    <p:sldId id="267" r:id="rId37"/>
    <p:sldId id="269" r:id="rId38"/>
    <p:sldId id="270" r:id="rId39"/>
    <p:sldId id="271" r:id="rId40"/>
    <p:sldId id="272" r:id="rId41"/>
    <p:sldId id="273" r:id="rId42"/>
    <p:sldId id="274" r:id="rId43"/>
    <p:sldId id="276" r:id="rId44"/>
    <p:sldId id="277" r:id="rId45"/>
    <p:sldId id="278" r:id="rId46"/>
    <p:sldId id="280" r:id="rId47"/>
    <p:sldId id="281" r:id="rId48"/>
    <p:sldId id="282" r:id="rId49"/>
    <p:sldId id="283" r:id="rId50"/>
    <p:sldId id="284" r:id="rId51"/>
    <p:sldId id="285" r:id="rId52"/>
    <p:sldId id="286" r:id="rId53"/>
    <p:sldId id="287" r:id="rId54"/>
    <p:sldId id="288" r:id="rId55"/>
    <p:sldId id="289" r:id="rId56"/>
    <p:sldId id="290" r:id="rId57"/>
  </p:sldIdLst>
  <p:sldSz cx="9144000" cy="5143500" type="screen16x9"/>
  <p:notesSz cx="6858000" cy="9144000"/>
  <p:embeddedFontLst>
    <p:embeddedFont>
      <p:font typeface="Fjalla One" panose="02000506040000020004" pitchFamily="2" charset="0"/>
      <p:regular r:id="rId59"/>
    </p:embeddedFont>
    <p:embeddedFont>
      <p:font typeface="Lato" panose="020F0502020204030203" pitchFamily="34" charset="0"/>
      <p:regular r:id="rId60"/>
      <p:bold r:id="rId61"/>
      <p:italic r:id="rId62"/>
      <p:boldItalic r:id="rId63"/>
    </p:embeddedFont>
    <p:embeddedFont>
      <p:font typeface="Paytone One" pitchFamily="2" charset="77"/>
      <p:regular r:id="rId64"/>
    </p:embeddedFont>
    <p:embeddedFont>
      <p:font typeface="Poppins" pitchFamily="2" charset="77"/>
      <p:regular r:id="rId65"/>
      <p:bold r:id="rId66"/>
      <p:italic r:id="rId67"/>
      <p:boldItalic r:id="rId68"/>
    </p:embeddedFont>
    <p:embeddedFont>
      <p:font typeface="Proxima Nova" panose="02000506030000020004" pitchFamily="2" charset="0"/>
      <p:regular r:id="rId69"/>
      <p:bold r:id="rId70"/>
      <p:italic r:id="rId71"/>
      <p:boldItalic r:id="rId72"/>
    </p:embeddedFont>
    <p:embeddedFont>
      <p:font typeface="Proxima Nova Semibold" panose="02000506030000020004" pitchFamily="2" charset="0"/>
      <p:regular r:id="rId73"/>
      <p:bold r:id="rId74"/>
      <p:italic r:id="rId75"/>
      <p:boldItalic r:id="rId76"/>
    </p:embeddedFont>
    <p:embeddedFont>
      <p:font typeface="Public Sans Medium" pitchFamily="2" charset="77"/>
      <p:regular r:id="rId77"/>
      <p:bold r:id="rId78"/>
      <p:italic r:id="rId79"/>
      <p:boldItalic r:id="rId80"/>
    </p:embeddedFont>
    <p:embeddedFont>
      <p:font typeface="Roboto Mono" pitchFamily="49"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4120C-B91A-4FBA-BCB4-893B529817C9}">
  <a:tblStyle styleId="{F5A4120C-B91A-4FBA-BCB4-893B529817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3"/>
    <p:restoredTop sz="93282"/>
  </p:normalViewPr>
  <p:slideViewPr>
    <p:cSldViewPr snapToGrid="0">
      <p:cViewPr>
        <p:scale>
          <a:sx n="86" d="100"/>
          <a:sy n="86" d="100"/>
        </p:scale>
        <p:origin x="1800" y="1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font" Target="fonts/font10.fntdata"/><Relationship Id="rId84" Type="http://schemas.openxmlformats.org/officeDocument/2006/relationships/font" Target="fonts/font26.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notesMaster" Target="notesMasters/notesMaster1.xml"/><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8.fntdata"/><Relationship Id="rId7" Type="http://schemas.openxmlformats.org/officeDocument/2006/relationships/slide" Target="slides/slide5.xml"/><Relationship Id="rId71"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8.fntdata"/><Relationship Id="rId87" Type="http://schemas.openxmlformats.org/officeDocument/2006/relationships/theme" Target="theme/theme1.xml"/><Relationship Id="rId61" Type="http://schemas.openxmlformats.org/officeDocument/2006/relationships/font" Target="fonts/font3.fntdata"/><Relationship Id="rId82"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72887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dc1b69471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dc1b69471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1dc3d5e644a_2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1dc3d5e644a_2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1dc3d5e644a_2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1dc3d5e644a_2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7228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1dc3d5e644a_2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1dc3d5e644a_2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998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dc1b69471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dc1b69471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dc1b69471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dc1b69471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dc1b694717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dc1b694717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dc1b694717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dc1b694717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dc3d5e644a_2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1dc3d5e644a_2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4457809f1_0_32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84457809f1_0_32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051702be16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051702be1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051702be16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2051702be16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dc3d5e644a_2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1dc3d5e644a_2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1dc3d5e644a_2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1dc3d5e644a_2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dc3d5e644a_2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dc3d5e644a_2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1dc3d5e644a_2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1dc3d5e644a_2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1dc3d5e644a_2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1dc3d5e644a_2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1dc3d5e644a_2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1dc3d5e644a_2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1dc3d5e644a_2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1dc3d5e644a_2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1dc3d5e644a_2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1dc3d5e644a_2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1dc3d5e644a_2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1dc3d5e644a_2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1dc3d5e644a_2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1dc3d5e644a_2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1dc3d5e644a_2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1dc3d5e644a_2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1dc3d5e644a_2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1dc3d5e644a_2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g1dc3d5e644a_2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3" name="Google Shape;1543;g1dc3d5e644a_2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1dc3d5e644a_2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1dc3d5e644a_2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1dc3d5e644a_2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1dc3d5e644a_2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1dc3d5e644a_2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1dc3d5e644a_2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76d61931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76d61931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p:cNvGrpSpPr/>
        <p:nvPr/>
      </p:nvGrpSpPr>
      <p:grpSpPr>
        <a:xfrm>
          <a:off x="0" y="0"/>
          <a:ext cx="0" cy="0"/>
          <a:chOff x="0" y="0"/>
          <a:chExt cx="0" cy="0"/>
        </a:xfrm>
      </p:grpSpPr>
      <p:sp>
        <p:nvSpPr>
          <p:cNvPr id="2339" name="Google Shape;2339;g1dc3d5e644a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0" name="Google Shape;2340;g1dc3d5e644a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dc3d5e644a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dc3d5e644a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1dc3d5e644a_2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1dc3d5e644a_2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251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1dc3d5e644a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1dc3d5e644a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08e09f1b7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208e09f1b7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08e09f1b7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208e09f1b7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64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r>
              <a:rPr lang="da-DK" b="0" i="0" u="none" strike="noStrike" dirty="0">
                <a:solidFill>
                  <a:srgbClr val="37474F"/>
                </a:solidFill>
                <a:effectLst/>
                <a:latin typeface="Roboto Mono" pitchFamily="49" charset="0"/>
              </a:rPr>
              <a:t>import </a:t>
            </a:r>
            <a:r>
              <a:rPr lang="da-DK" b="0" i="0" u="none" strike="noStrike" dirty="0" err="1">
                <a:solidFill>
                  <a:srgbClr val="37474F"/>
                </a:solidFill>
                <a:effectLst/>
                <a:latin typeface="Roboto Mono" pitchFamily="49" charset="0"/>
              </a:rPr>
              <a:t>machine</a:t>
            </a:r>
            <a:r>
              <a:rPr lang="da-DK" b="0" i="0" u="none" strike="noStrike" dirty="0">
                <a:solidFill>
                  <a:srgbClr val="37474F"/>
                </a:solidFill>
                <a:effectLst/>
                <a:latin typeface="Roboto Mono" pitchFamily="49" charset="0"/>
              </a:rPr>
              <a:t> &gt;&gt;&gt; import time &gt;&gt;&gt; pin = </a:t>
            </a:r>
            <a:r>
              <a:rPr lang="da-DK" b="0" i="0" u="none" strike="noStrike" dirty="0" err="1">
                <a:solidFill>
                  <a:srgbClr val="37474F"/>
                </a:solidFill>
                <a:effectLst/>
                <a:latin typeface="Roboto Mono" pitchFamily="49" charset="0"/>
              </a:rPr>
              <a:t>machine.Pin</a:t>
            </a:r>
            <a:r>
              <a:rPr lang="da-DK" b="0" i="0" u="none" strike="noStrike" dirty="0">
                <a:solidFill>
                  <a:srgbClr val="37474F"/>
                </a:solidFill>
                <a:effectLst/>
                <a:latin typeface="Roboto Mono" pitchFamily="49" charset="0"/>
              </a:rPr>
              <a:t>(0, </a:t>
            </a:r>
            <a:r>
              <a:rPr lang="da-DK" b="0" i="0" u="none" strike="noStrike" dirty="0" err="1">
                <a:solidFill>
                  <a:srgbClr val="37474F"/>
                </a:solidFill>
                <a:effectLst/>
                <a:latin typeface="Roboto Mono" pitchFamily="49" charset="0"/>
              </a:rPr>
              <a:t>machine.Pin.OUT</a:t>
            </a:r>
            <a:r>
              <a:rPr lang="da-DK" b="0" i="0" u="none" strike="noStrike" dirty="0">
                <a:solidFill>
                  <a:srgbClr val="37474F"/>
                </a:solidFill>
                <a:effectLst/>
                <a:latin typeface="Roboto Mono" pitchFamily="49" charset="0"/>
              </a:rPr>
              <a:t>) &gt;&gt;&gt; for i in range(10): ... </a:t>
            </a:r>
            <a:r>
              <a:rPr lang="da-DK" b="0" i="0" u="none" strike="noStrike" dirty="0" err="1">
                <a:solidFill>
                  <a:srgbClr val="37474F"/>
                </a:solidFill>
                <a:effectLst/>
                <a:latin typeface="Roboto Mono" pitchFamily="49" charset="0"/>
              </a:rPr>
              <a:t>pin.on</a:t>
            </a:r>
            <a:r>
              <a:rPr lang="da-DK" b="0" i="0" u="none" strike="noStrike" dirty="0">
                <a:solidFill>
                  <a:srgbClr val="37474F"/>
                </a:solidFill>
                <a:effectLst/>
                <a:latin typeface="Roboto Mono" pitchFamily="49" charset="0"/>
              </a:rPr>
              <a:t>() ... </a:t>
            </a:r>
            <a:r>
              <a:rPr lang="da-DK" b="0" i="0" u="none" strike="noStrike" dirty="0" err="1">
                <a:solidFill>
                  <a:srgbClr val="37474F"/>
                </a:solidFill>
                <a:effectLst/>
                <a:latin typeface="Roboto Mono" pitchFamily="49" charset="0"/>
              </a:rPr>
              <a:t>time.sleep</a:t>
            </a:r>
            <a:r>
              <a:rPr lang="da-DK" b="0" i="0" u="none" strike="noStrike" dirty="0">
                <a:solidFill>
                  <a:srgbClr val="37474F"/>
                </a:solidFill>
                <a:effectLst/>
                <a:latin typeface="Roboto Mono" pitchFamily="49" charset="0"/>
              </a:rPr>
              <a:t>(0.5) ... </a:t>
            </a:r>
            <a:r>
              <a:rPr lang="da-DK" b="0" i="0" u="none" strike="noStrike" dirty="0" err="1">
                <a:solidFill>
                  <a:srgbClr val="37474F"/>
                </a:solidFill>
                <a:effectLst/>
                <a:latin typeface="Roboto Mono" pitchFamily="49" charset="0"/>
              </a:rPr>
              <a:t>pin.off</a:t>
            </a:r>
            <a:r>
              <a:rPr lang="da-DK" b="0" i="0" u="none" strike="noStrike" dirty="0">
                <a:solidFill>
                  <a:srgbClr val="37474F"/>
                </a:solidFill>
                <a:effectLst/>
                <a:latin typeface="Roboto Mono" pitchFamily="49" charset="0"/>
              </a:rPr>
              <a:t>() ... </a:t>
            </a:r>
            <a:r>
              <a:rPr lang="da-DK" b="0" i="0" u="none" strike="noStrike" dirty="0" err="1">
                <a:solidFill>
                  <a:srgbClr val="37474F"/>
                </a:solidFill>
                <a:effectLst/>
                <a:latin typeface="Roboto Mono" pitchFamily="49" charset="0"/>
              </a:rPr>
              <a:t>time.sleep</a:t>
            </a:r>
            <a:r>
              <a:rPr lang="da-DK" b="0" i="0" u="none" strike="noStrike" dirty="0">
                <a:solidFill>
                  <a:srgbClr val="37474F"/>
                </a:solidFill>
                <a:effectLst/>
                <a:latin typeface="Roboto Mono" pitchFamily="49" charset="0"/>
              </a:rPr>
              <a:t>(0.5)</a:t>
            </a:r>
            <a:endParaRPr lang="da-DK" dirty="0"/>
          </a:p>
        </p:txBody>
      </p:sp>
    </p:spTree>
    <p:extLst>
      <p:ext uri="{BB962C8B-B14F-4D97-AF65-F5344CB8AC3E}">
        <p14:creationId xmlns:p14="http://schemas.microsoft.com/office/powerpoint/2010/main" val="405426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22218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051702be16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051702be16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err="1"/>
              <a:t>https</a:t>
            </a:r>
            <a:r>
              <a:rPr lang="da-DK" dirty="0"/>
              <a:t>://</a:t>
            </a:r>
            <a:r>
              <a:rPr lang="da-DK" dirty="0" err="1"/>
              <a:t>stackoverflow.com</a:t>
            </a:r>
            <a:r>
              <a:rPr lang="da-DK" dirty="0"/>
              <a:t>/</a:t>
            </a:r>
            <a:r>
              <a:rPr lang="da-DK" dirty="0" err="1"/>
              <a:t>questions</a:t>
            </a:r>
            <a:r>
              <a:rPr lang="da-DK" dirty="0"/>
              <a:t>/26830431/web-service-differences-</a:t>
            </a:r>
            <a:r>
              <a:rPr lang="da-DK" dirty="0" err="1"/>
              <a:t>between</a:t>
            </a:r>
            <a:r>
              <a:rPr lang="da-DK" dirty="0"/>
              <a:t>-rest-and-</a:t>
            </a:r>
            <a:r>
              <a:rPr lang="da-DK" dirty="0" err="1"/>
              <a:t>rpc</a:t>
            </a:r>
            <a:r>
              <a:rPr lang="da-DK" dirty="0"/>
              <a:t> </a:t>
            </a:r>
          </a:p>
          <a:p>
            <a:pPr marL="0" lvl="0" indent="0" algn="l" rtl="0">
              <a:spcBef>
                <a:spcPts val="0"/>
              </a:spcBef>
              <a:spcAft>
                <a:spcPts val="0"/>
              </a:spcAft>
              <a:buNone/>
            </a:pPr>
            <a:endParaRPr lang="da-DK" dirty="0"/>
          </a:p>
          <a:p>
            <a:pPr marL="0" lvl="0" indent="0" algn="l" rtl="0">
              <a:spcBef>
                <a:spcPts val="0"/>
              </a:spcBef>
              <a:spcAft>
                <a:spcPts val="0"/>
              </a:spcAft>
              <a:buNone/>
            </a:pPr>
            <a:r>
              <a:rPr lang="da-DK" dirty="0" err="1"/>
              <a:t>https</a:t>
            </a:r>
            <a:r>
              <a:rPr lang="da-DK" dirty="0"/>
              <a:t>://</a:t>
            </a:r>
            <a:r>
              <a:rPr lang="da-DK" dirty="0" err="1"/>
              <a:t>www.reddit.com</a:t>
            </a:r>
            <a:r>
              <a:rPr lang="da-DK" dirty="0"/>
              <a:t>/r/</a:t>
            </a:r>
            <a:r>
              <a:rPr lang="da-DK" dirty="0" err="1"/>
              <a:t>technology</a:t>
            </a:r>
            <a:r>
              <a:rPr lang="da-DK" dirty="0"/>
              <a:t>/</a:t>
            </a:r>
            <a:r>
              <a:rPr lang="da-DK" dirty="0" err="1"/>
              <a:t>comments</a:t>
            </a:r>
            <a:r>
              <a:rPr lang="da-DK" dirty="0"/>
              <a:t>/5lwwcq/</a:t>
            </a:r>
            <a:r>
              <a:rPr lang="da-DK" dirty="0" err="1"/>
              <a:t>what_is_an_api_in_english_please</a:t>
            </a:r>
            <a:r>
              <a:rPr lang="da-DK" dirty="0"/>
              <a:t>/ </a:t>
            </a:r>
          </a:p>
          <a:p>
            <a:pPr marL="0" lvl="0" indent="0" algn="l" rtl="0">
              <a:spcBef>
                <a:spcPts val="0"/>
              </a:spcBef>
              <a:spcAft>
                <a:spcPts val="0"/>
              </a:spcAft>
              <a:buNone/>
            </a:pPr>
            <a:endParaRPr lang="da-DK"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78125" y="1357575"/>
            <a:ext cx="5814000" cy="1704900"/>
          </a:xfrm>
          <a:prstGeom prst="rect">
            <a:avLst/>
          </a:prstGeom>
        </p:spPr>
        <p:txBody>
          <a:bodyPr spcFirstLastPara="1" wrap="square" lIns="91425" tIns="91425" rIns="91425" bIns="91425" anchor="b" anchorCtr="0">
            <a:noAutofit/>
          </a:bodyPr>
          <a:lstStyle>
            <a:lvl1pPr lvl="0">
              <a:spcBef>
                <a:spcPts val="0"/>
              </a:spcBef>
              <a:spcAft>
                <a:spcPts val="0"/>
              </a:spcAft>
              <a:buSzPts val="5200"/>
              <a:buFont typeface="Fjalla One"/>
              <a:buNone/>
              <a:defRPr sz="4500">
                <a:latin typeface="Fjalla One"/>
                <a:ea typeface="Fjalla One"/>
                <a:cs typeface="Fjalla One"/>
                <a:sym typeface="Fjalla One"/>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78125" y="3169263"/>
            <a:ext cx="4528800" cy="535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flipH="1">
            <a:off x="690951" y="4117132"/>
            <a:ext cx="1650140" cy="1132544"/>
          </a:xfrm>
          <a:custGeom>
            <a:avLst/>
            <a:gdLst/>
            <a:ahLst/>
            <a:cxnLst/>
            <a:rect l="l" t="t" r="r" b="b"/>
            <a:pathLst>
              <a:path w="40982" h="28129" extrusionOk="0">
                <a:moveTo>
                  <a:pt x="23928" y="1"/>
                </a:moveTo>
                <a:cubicBezTo>
                  <a:pt x="19259" y="1"/>
                  <a:pt x="15472" y="3787"/>
                  <a:pt x="15472" y="8457"/>
                </a:cubicBezTo>
                <a:cubicBezTo>
                  <a:pt x="15473" y="8859"/>
                  <a:pt x="15502" y="9259"/>
                  <a:pt x="15559" y="9656"/>
                </a:cubicBezTo>
                <a:cubicBezTo>
                  <a:pt x="14238" y="10165"/>
                  <a:pt x="13240" y="11322"/>
                  <a:pt x="12956" y="12739"/>
                </a:cubicBezTo>
                <a:cubicBezTo>
                  <a:pt x="12393" y="12880"/>
                  <a:pt x="11868" y="13145"/>
                  <a:pt x="11419" y="13514"/>
                </a:cubicBezTo>
                <a:cubicBezTo>
                  <a:pt x="11287" y="13503"/>
                  <a:pt x="11154" y="13496"/>
                  <a:pt x="11020" y="13496"/>
                </a:cubicBezTo>
                <a:cubicBezTo>
                  <a:pt x="8604" y="13496"/>
                  <a:pt x="6579" y="15163"/>
                  <a:pt x="6028" y="17409"/>
                </a:cubicBezTo>
                <a:cubicBezTo>
                  <a:pt x="3598" y="17490"/>
                  <a:pt x="1652" y="19485"/>
                  <a:pt x="1652" y="21935"/>
                </a:cubicBezTo>
                <a:cubicBezTo>
                  <a:pt x="1652" y="22452"/>
                  <a:pt x="1740" y="22965"/>
                  <a:pt x="1913" y="23451"/>
                </a:cubicBezTo>
                <a:cubicBezTo>
                  <a:pt x="827" y="23663"/>
                  <a:pt x="1" y="24623"/>
                  <a:pt x="0" y="25769"/>
                </a:cubicBezTo>
                <a:cubicBezTo>
                  <a:pt x="0" y="27067"/>
                  <a:pt x="1063" y="28129"/>
                  <a:pt x="2361" y="28129"/>
                </a:cubicBezTo>
                <a:lnTo>
                  <a:pt x="38622" y="28129"/>
                </a:lnTo>
                <a:cubicBezTo>
                  <a:pt x="39920" y="28129"/>
                  <a:pt x="40982" y="27067"/>
                  <a:pt x="40982" y="25769"/>
                </a:cubicBezTo>
                <a:cubicBezTo>
                  <a:pt x="40982" y="24469"/>
                  <a:pt x="39920" y="23407"/>
                  <a:pt x="38622" y="23407"/>
                </a:cubicBezTo>
                <a:lnTo>
                  <a:pt x="38549" y="23407"/>
                </a:lnTo>
                <a:cubicBezTo>
                  <a:pt x="38856" y="22886"/>
                  <a:pt x="39017" y="22293"/>
                  <a:pt x="39017" y="21689"/>
                </a:cubicBezTo>
                <a:cubicBezTo>
                  <a:pt x="39017" y="21456"/>
                  <a:pt x="38993" y="21223"/>
                  <a:pt x="38947" y="20996"/>
                </a:cubicBezTo>
                <a:cubicBezTo>
                  <a:pt x="40045" y="20427"/>
                  <a:pt x="40797" y="19284"/>
                  <a:pt x="40797" y="17962"/>
                </a:cubicBezTo>
                <a:cubicBezTo>
                  <a:pt x="40797" y="16224"/>
                  <a:pt x="39498" y="14793"/>
                  <a:pt x="37819" y="14578"/>
                </a:cubicBezTo>
                <a:cubicBezTo>
                  <a:pt x="37829" y="14442"/>
                  <a:pt x="37834" y="14306"/>
                  <a:pt x="37834" y="14167"/>
                </a:cubicBezTo>
                <a:cubicBezTo>
                  <a:pt x="37834" y="10995"/>
                  <a:pt x="35448" y="8381"/>
                  <a:pt x="32373" y="8020"/>
                </a:cubicBezTo>
                <a:cubicBezTo>
                  <a:pt x="32146" y="3552"/>
                  <a:pt x="28452" y="1"/>
                  <a:pt x="23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448942" y="612792"/>
            <a:ext cx="1539796" cy="1056807"/>
          </a:xfrm>
          <a:custGeom>
            <a:avLst/>
            <a:gdLst/>
            <a:ahLst/>
            <a:cxnLst/>
            <a:rect l="l" t="t" r="r" b="b"/>
            <a:pathLst>
              <a:path w="40982" h="28129" extrusionOk="0">
                <a:moveTo>
                  <a:pt x="23928" y="1"/>
                </a:moveTo>
                <a:cubicBezTo>
                  <a:pt x="19259" y="1"/>
                  <a:pt x="15472" y="3787"/>
                  <a:pt x="15472" y="8457"/>
                </a:cubicBezTo>
                <a:cubicBezTo>
                  <a:pt x="15473" y="8859"/>
                  <a:pt x="15502" y="9259"/>
                  <a:pt x="15559" y="9656"/>
                </a:cubicBezTo>
                <a:cubicBezTo>
                  <a:pt x="14238" y="10165"/>
                  <a:pt x="13240" y="11322"/>
                  <a:pt x="12956" y="12739"/>
                </a:cubicBezTo>
                <a:cubicBezTo>
                  <a:pt x="12393" y="12880"/>
                  <a:pt x="11868" y="13145"/>
                  <a:pt x="11419" y="13514"/>
                </a:cubicBezTo>
                <a:cubicBezTo>
                  <a:pt x="11287" y="13503"/>
                  <a:pt x="11154" y="13496"/>
                  <a:pt x="11020" y="13496"/>
                </a:cubicBezTo>
                <a:cubicBezTo>
                  <a:pt x="8604" y="13496"/>
                  <a:pt x="6579" y="15163"/>
                  <a:pt x="6028" y="17409"/>
                </a:cubicBezTo>
                <a:cubicBezTo>
                  <a:pt x="3598" y="17490"/>
                  <a:pt x="1652" y="19485"/>
                  <a:pt x="1652" y="21935"/>
                </a:cubicBezTo>
                <a:cubicBezTo>
                  <a:pt x="1652" y="22452"/>
                  <a:pt x="1740" y="22965"/>
                  <a:pt x="1913" y="23451"/>
                </a:cubicBezTo>
                <a:cubicBezTo>
                  <a:pt x="827" y="23663"/>
                  <a:pt x="1" y="24623"/>
                  <a:pt x="0" y="25769"/>
                </a:cubicBezTo>
                <a:cubicBezTo>
                  <a:pt x="0" y="27067"/>
                  <a:pt x="1063" y="28129"/>
                  <a:pt x="2361" y="28129"/>
                </a:cubicBezTo>
                <a:lnTo>
                  <a:pt x="38622" y="28129"/>
                </a:lnTo>
                <a:cubicBezTo>
                  <a:pt x="39920" y="28129"/>
                  <a:pt x="40982" y="27067"/>
                  <a:pt x="40982" y="25769"/>
                </a:cubicBezTo>
                <a:cubicBezTo>
                  <a:pt x="40982" y="24469"/>
                  <a:pt x="39920" y="23407"/>
                  <a:pt x="38622" y="23407"/>
                </a:cubicBezTo>
                <a:lnTo>
                  <a:pt x="38549" y="23407"/>
                </a:lnTo>
                <a:cubicBezTo>
                  <a:pt x="38856" y="22886"/>
                  <a:pt x="39017" y="22293"/>
                  <a:pt x="39017" y="21689"/>
                </a:cubicBezTo>
                <a:cubicBezTo>
                  <a:pt x="39017" y="21456"/>
                  <a:pt x="38993" y="21223"/>
                  <a:pt x="38947" y="20996"/>
                </a:cubicBezTo>
                <a:cubicBezTo>
                  <a:pt x="40045" y="20427"/>
                  <a:pt x="40797" y="19284"/>
                  <a:pt x="40797" y="17962"/>
                </a:cubicBezTo>
                <a:cubicBezTo>
                  <a:pt x="40797" y="16224"/>
                  <a:pt x="39498" y="14793"/>
                  <a:pt x="37819" y="14578"/>
                </a:cubicBezTo>
                <a:cubicBezTo>
                  <a:pt x="37829" y="14442"/>
                  <a:pt x="37834" y="14306"/>
                  <a:pt x="37834" y="14167"/>
                </a:cubicBezTo>
                <a:cubicBezTo>
                  <a:pt x="37834" y="10995"/>
                  <a:pt x="35448" y="8381"/>
                  <a:pt x="32373" y="8020"/>
                </a:cubicBezTo>
                <a:cubicBezTo>
                  <a:pt x="32146" y="3552"/>
                  <a:pt x="28452" y="1"/>
                  <a:pt x="23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85024" y="4117127"/>
            <a:ext cx="856626" cy="587966"/>
          </a:xfrm>
          <a:custGeom>
            <a:avLst/>
            <a:gdLst/>
            <a:ahLst/>
            <a:cxnLst/>
            <a:rect l="l" t="t" r="r" b="b"/>
            <a:pathLst>
              <a:path w="40982" h="28129" extrusionOk="0">
                <a:moveTo>
                  <a:pt x="23928" y="1"/>
                </a:moveTo>
                <a:cubicBezTo>
                  <a:pt x="19259" y="1"/>
                  <a:pt x="15472" y="3787"/>
                  <a:pt x="15472" y="8457"/>
                </a:cubicBezTo>
                <a:cubicBezTo>
                  <a:pt x="15473" y="8859"/>
                  <a:pt x="15502" y="9259"/>
                  <a:pt x="15559" y="9656"/>
                </a:cubicBezTo>
                <a:cubicBezTo>
                  <a:pt x="14238" y="10165"/>
                  <a:pt x="13240" y="11322"/>
                  <a:pt x="12956" y="12739"/>
                </a:cubicBezTo>
                <a:cubicBezTo>
                  <a:pt x="12393" y="12880"/>
                  <a:pt x="11868" y="13145"/>
                  <a:pt x="11419" y="13514"/>
                </a:cubicBezTo>
                <a:cubicBezTo>
                  <a:pt x="11287" y="13503"/>
                  <a:pt x="11154" y="13496"/>
                  <a:pt x="11020" y="13496"/>
                </a:cubicBezTo>
                <a:cubicBezTo>
                  <a:pt x="8604" y="13496"/>
                  <a:pt x="6579" y="15163"/>
                  <a:pt x="6028" y="17409"/>
                </a:cubicBezTo>
                <a:cubicBezTo>
                  <a:pt x="3598" y="17490"/>
                  <a:pt x="1652" y="19485"/>
                  <a:pt x="1652" y="21935"/>
                </a:cubicBezTo>
                <a:cubicBezTo>
                  <a:pt x="1652" y="22452"/>
                  <a:pt x="1740" y="22965"/>
                  <a:pt x="1913" y="23451"/>
                </a:cubicBezTo>
                <a:cubicBezTo>
                  <a:pt x="827" y="23663"/>
                  <a:pt x="1" y="24623"/>
                  <a:pt x="0" y="25769"/>
                </a:cubicBezTo>
                <a:cubicBezTo>
                  <a:pt x="0" y="27067"/>
                  <a:pt x="1063" y="28129"/>
                  <a:pt x="2361" y="28129"/>
                </a:cubicBezTo>
                <a:lnTo>
                  <a:pt x="38622" y="28129"/>
                </a:lnTo>
                <a:cubicBezTo>
                  <a:pt x="39920" y="28129"/>
                  <a:pt x="40982" y="27067"/>
                  <a:pt x="40982" y="25769"/>
                </a:cubicBezTo>
                <a:cubicBezTo>
                  <a:pt x="40982" y="24469"/>
                  <a:pt x="39920" y="23407"/>
                  <a:pt x="38622" y="23407"/>
                </a:cubicBezTo>
                <a:lnTo>
                  <a:pt x="38549" y="23407"/>
                </a:lnTo>
                <a:cubicBezTo>
                  <a:pt x="38856" y="22886"/>
                  <a:pt x="39017" y="22293"/>
                  <a:pt x="39017" y="21689"/>
                </a:cubicBezTo>
                <a:cubicBezTo>
                  <a:pt x="39017" y="21456"/>
                  <a:pt x="38993" y="21223"/>
                  <a:pt x="38947" y="20996"/>
                </a:cubicBezTo>
                <a:cubicBezTo>
                  <a:pt x="40045" y="20427"/>
                  <a:pt x="40797" y="19284"/>
                  <a:pt x="40797" y="17962"/>
                </a:cubicBezTo>
                <a:cubicBezTo>
                  <a:pt x="40797" y="16224"/>
                  <a:pt x="39498" y="14793"/>
                  <a:pt x="37819" y="14578"/>
                </a:cubicBezTo>
                <a:cubicBezTo>
                  <a:pt x="37829" y="14442"/>
                  <a:pt x="37834" y="14306"/>
                  <a:pt x="37834" y="14167"/>
                </a:cubicBezTo>
                <a:cubicBezTo>
                  <a:pt x="37834" y="10995"/>
                  <a:pt x="35448" y="8381"/>
                  <a:pt x="32373" y="8020"/>
                </a:cubicBezTo>
                <a:cubicBezTo>
                  <a:pt x="32146" y="3552"/>
                  <a:pt x="28452" y="1"/>
                  <a:pt x="2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385026" y="7"/>
            <a:ext cx="1650140" cy="1132544"/>
          </a:xfrm>
          <a:custGeom>
            <a:avLst/>
            <a:gdLst/>
            <a:ahLst/>
            <a:cxnLst/>
            <a:rect l="l" t="t" r="r" b="b"/>
            <a:pathLst>
              <a:path w="40982" h="28129" extrusionOk="0">
                <a:moveTo>
                  <a:pt x="23928" y="1"/>
                </a:moveTo>
                <a:cubicBezTo>
                  <a:pt x="19259" y="1"/>
                  <a:pt x="15472" y="3787"/>
                  <a:pt x="15472" y="8457"/>
                </a:cubicBezTo>
                <a:cubicBezTo>
                  <a:pt x="15473" y="8859"/>
                  <a:pt x="15502" y="9259"/>
                  <a:pt x="15559" y="9656"/>
                </a:cubicBezTo>
                <a:cubicBezTo>
                  <a:pt x="14238" y="10165"/>
                  <a:pt x="13240" y="11322"/>
                  <a:pt x="12956" y="12739"/>
                </a:cubicBezTo>
                <a:cubicBezTo>
                  <a:pt x="12393" y="12880"/>
                  <a:pt x="11868" y="13145"/>
                  <a:pt x="11419" y="13514"/>
                </a:cubicBezTo>
                <a:cubicBezTo>
                  <a:pt x="11287" y="13503"/>
                  <a:pt x="11154" y="13496"/>
                  <a:pt x="11020" y="13496"/>
                </a:cubicBezTo>
                <a:cubicBezTo>
                  <a:pt x="8604" y="13496"/>
                  <a:pt x="6579" y="15163"/>
                  <a:pt x="6028" y="17409"/>
                </a:cubicBezTo>
                <a:cubicBezTo>
                  <a:pt x="3598" y="17490"/>
                  <a:pt x="1652" y="19485"/>
                  <a:pt x="1652" y="21935"/>
                </a:cubicBezTo>
                <a:cubicBezTo>
                  <a:pt x="1652" y="22452"/>
                  <a:pt x="1740" y="22965"/>
                  <a:pt x="1913" y="23451"/>
                </a:cubicBezTo>
                <a:cubicBezTo>
                  <a:pt x="827" y="23663"/>
                  <a:pt x="1" y="24623"/>
                  <a:pt x="0" y="25769"/>
                </a:cubicBezTo>
                <a:cubicBezTo>
                  <a:pt x="0" y="27067"/>
                  <a:pt x="1063" y="28129"/>
                  <a:pt x="2361" y="28129"/>
                </a:cubicBezTo>
                <a:lnTo>
                  <a:pt x="38622" y="28129"/>
                </a:lnTo>
                <a:cubicBezTo>
                  <a:pt x="39920" y="28129"/>
                  <a:pt x="40982" y="27067"/>
                  <a:pt x="40982" y="25769"/>
                </a:cubicBezTo>
                <a:cubicBezTo>
                  <a:pt x="40982" y="24469"/>
                  <a:pt x="39920" y="23407"/>
                  <a:pt x="38622" y="23407"/>
                </a:cubicBezTo>
                <a:lnTo>
                  <a:pt x="38549" y="23407"/>
                </a:lnTo>
                <a:cubicBezTo>
                  <a:pt x="38856" y="22886"/>
                  <a:pt x="39017" y="22293"/>
                  <a:pt x="39017" y="21689"/>
                </a:cubicBezTo>
                <a:cubicBezTo>
                  <a:pt x="39017" y="21456"/>
                  <a:pt x="38993" y="21223"/>
                  <a:pt x="38947" y="20996"/>
                </a:cubicBezTo>
                <a:cubicBezTo>
                  <a:pt x="40045" y="20427"/>
                  <a:pt x="40797" y="19284"/>
                  <a:pt x="40797" y="17962"/>
                </a:cubicBezTo>
                <a:cubicBezTo>
                  <a:pt x="40797" y="16224"/>
                  <a:pt x="39498" y="14793"/>
                  <a:pt x="37819" y="14578"/>
                </a:cubicBezTo>
                <a:cubicBezTo>
                  <a:pt x="37829" y="14442"/>
                  <a:pt x="37834" y="14306"/>
                  <a:pt x="37834" y="14167"/>
                </a:cubicBezTo>
                <a:cubicBezTo>
                  <a:pt x="37834" y="10995"/>
                  <a:pt x="35448" y="8381"/>
                  <a:pt x="32373" y="8020"/>
                </a:cubicBezTo>
                <a:cubicBezTo>
                  <a:pt x="32146" y="3552"/>
                  <a:pt x="28452" y="1"/>
                  <a:pt x="23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grpSp>
        <p:nvGrpSpPr>
          <p:cNvPr id="60" name="Google Shape;60;p11"/>
          <p:cNvGrpSpPr/>
          <p:nvPr/>
        </p:nvGrpSpPr>
        <p:grpSpPr>
          <a:xfrm>
            <a:off x="259462" y="2122017"/>
            <a:ext cx="1630762" cy="2677793"/>
            <a:chOff x="-2840659" y="5729097"/>
            <a:chExt cx="1952540" cy="3206170"/>
          </a:xfrm>
        </p:grpSpPr>
        <p:sp>
          <p:nvSpPr>
            <p:cNvPr id="61" name="Google Shape;61;p11"/>
            <p:cNvSpPr/>
            <p:nvPr/>
          </p:nvSpPr>
          <p:spPr>
            <a:xfrm>
              <a:off x="-2840659" y="5729097"/>
              <a:ext cx="1143967" cy="2149602"/>
            </a:xfrm>
            <a:custGeom>
              <a:avLst/>
              <a:gdLst/>
              <a:ahLst/>
              <a:cxnLst/>
              <a:rect l="l" t="t" r="r" b="b"/>
              <a:pathLst>
                <a:path w="19442" h="36533" extrusionOk="0">
                  <a:moveTo>
                    <a:pt x="5694" y="1"/>
                  </a:moveTo>
                  <a:cubicBezTo>
                    <a:pt x="5563" y="1"/>
                    <a:pt x="5431" y="24"/>
                    <a:pt x="5302" y="74"/>
                  </a:cubicBezTo>
                  <a:lnTo>
                    <a:pt x="847" y="1782"/>
                  </a:lnTo>
                  <a:cubicBezTo>
                    <a:pt x="283" y="1997"/>
                    <a:pt x="1" y="2630"/>
                    <a:pt x="217" y="3193"/>
                  </a:cubicBezTo>
                  <a:lnTo>
                    <a:pt x="12729" y="35830"/>
                  </a:lnTo>
                  <a:cubicBezTo>
                    <a:pt x="12896" y="36265"/>
                    <a:pt x="13310" y="36532"/>
                    <a:pt x="13749" y="36532"/>
                  </a:cubicBezTo>
                  <a:cubicBezTo>
                    <a:pt x="13879" y="36532"/>
                    <a:pt x="14012" y="36509"/>
                    <a:pt x="14141" y="36459"/>
                  </a:cubicBezTo>
                  <a:lnTo>
                    <a:pt x="18597" y="34751"/>
                  </a:lnTo>
                  <a:cubicBezTo>
                    <a:pt x="19160" y="34535"/>
                    <a:pt x="19442" y="33903"/>
                    <a:pt x="19226" y="33340"/>
                  </a:cubicBezTo>
                  <a:lnTo>
                    <a:pt x="6713" y="703"/>
                  </a:lnTo>
                  <a:cubicBezTo>
                    <a:pt x="6547" y="268"/>
                    <a:pt x="6133" y="1"/>
                    <a:pt x="5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a:off x="-2818124" y="5917500"/>
              <a:ext cx="75433" cy="39070"/>
            </a:xfrm>
            <a:custGeom>
              <a:avLst/>
              <a:gdLst/>
              <a:ahLst/>
              <a:cxnLst/>
              <a:rect l="l" t="t" r="r" b="b"/>
              <a:pathLst>
                <a:path w="1282" h="664" extrusionOk="0">
                  <a:moveTo>
                    <a:pt x="1133" y="0"/>
                  </a:moveTo>
                  <a:cubicBezTo>
                    <a:pt x="1121" y="0"/>
                    <a:pt x="1109" y="2"/>
                    <a:pt x="1097" y="6"/>
                  </a:cubicBezTo>
                  <a:lnTo>
                    <a:pt x="0" y="427"/>
                  </a:lnTo>
                  <a:lnTo>
                    <a:pt x="91" y="663"/>
                  </a:lnTo>
                  <a:lnTo>
                    <a:pt x="1188" y="243"/>
                  </a:lnTo>
                  <a:cubicBezTo>
                    <a:pt x="1251" y="218"/>
                    <a:pt x="1282" y="148"/>
                    <a:pt x="1259" y="86"/>
                  </a:cubicBezTo>
                  <a:cubicBezTo>
                    <a:pt x="1238" y="33"/>
                    <a:pt x="1184"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a:off x="-2781585" y="6025116"/>
              <a:ext cx="36893" cy="18299"/>
            </a:xfrm>
            <a:custGeom>
              <a:avLst/>
              <a:gdLst/>
              <a:ahLst/>
              <a:cxnLst/>
              <a:rect l="l" t="t" r="r" b="b"/>
              <a:pathLst>
                <a:path w="627" h="311" extrusionOk="0">
                  <a:moveTo>
                    <a:pt x="569" y="1"/>
                  </a:moveTo>
                  <a:cubicBezTo>
                    <a:pt x="562" y="1"/>
                    <a:pt x="555" y="2"/>
                    <a:pt x="549" y="5"/>
                  </a:cubicBezTo>
                  <a:lnTo>
                    <a:pt x="1" y="215"/>
                  </a:lnTo>
                  <a:lnTo>
                    <a:pt x="37" y="310"/>
                  </a:lnTo>
                  <a:lnTo>
                    <a:pt x="586" y="100"/>
                  </a:lnTo>
                  <a:cubicBezTo>
                    <a:pt x="612" y="90"/>
                    <a:pt x="626" y="60"/>
                    <a:pt x="615" y="34"/>
                  </a:cubicBezTo>
                  <a:cubicBezTo>
                    <a:pt x="608" y="14"/>
                    <a:pt x="589" y="1"/>
                    <a:pt x="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a:off x="-2711801" y="6207047"/>
              <a:ext cx="36775" cy="18299"/>
            </a:xfrm>
            <a:custGeom>
              <a:avLst/>
              <a:gdLst/>
              <a:ahLst/>
              <a:cxnLst/>
              <a:rect l="l" t="t" r="r" b="b"/>
              <a:pathLst>
                <a:path w="625" h="311" extrusionOk="0">
                  <a:moveTo>
                    <a:pt x="568" y="1"/>
                  </a:moveTo>
                  <a:cubicBezTo>
                    <a:pt x="561" y="1"/>
                    <a:pt x="555" y="2"/>
                    <a:pt x="549" y="5"/>
                  </a:cubicBezTo>
                  <a:lnTo>
                    <a:pt x="0" y="216"/>
                  </a:lnTo>
                  <a:lnTo>
                    <a:pt x="36" y="310"/>
                  </a:lnTo>
                  <a:lnTo>
                    <a:pt x="585" y="101"/>
                  </a:lnTo>
                  <a:cubicBezTo>
                    <a:pt x="612" y="91"/>
                    <a:pt x="625" y="60"/>
                    <a:pt x="613" y="35"/>
                  </a:cubicBezTo>
                  <a:cubicBezTo>
                    <a:pt x="607" y="14"/>
                    <a:pt x="588"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a:off x="-2642136" y="6389036"/>
              <a:ext cx="36893" cy="18299"/>
            </a:xfrm>
            <a:custGeom>
              <a:avLst/>
              <a:gdLst/>
              <a:ahLst/>
              <a:cxnLst/>
              <a:rect l="l" t="t" r="r" b="b"/>
              <a:pathLst>
                <a:path w="627" h="311" extrusionOk="0">
                  <a:moveTo>
                    <a:pt x="569" y="1"/>
                  </a:moveTo>
                  <a:cubicBezTo>
                    <a:pt x="563" y="1"/>
                    <a:pt x="556" y="2"/>
                    <a:pt x="550" y="5"/>
                  </a:cubicBezTo>
                  <a:lnTo>
                    <a:pt x="1" y="215"/>
                  </a:lnTo>
                  <a:lnTo>
                    <a:pt x="38" y="310"/>
                  </a:lnTo>
                  <a:lnTo>
                    <a:pt x="586" y="99"/>
                  </a:lnTo>
                  <a:cubicBezTo>
                    <a:pt x="614" y="90"/>
                    <a:pt x="627" y="60"/>
                    <a:pt x="615" y="34"/>
                  </a:cubicBezTo>
                  <a:cubicBezTo>
                    <a:pt x="608" y="14"/>
                    <a:pt x="589" y="1"/>
                    <a:pt x="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a:off x="-2572353" y="6570966"/>
              <a:ext cx="36716" cy="18299"/>
            </a:xfrm>
            <a:custGeom>
              <a:avLst/>
              <a:gdLst/>
              <a:ahLst/>
              <a:cxnLst/>
              <a:rect l="l" t="t" r="r" b="b"/>
              <a:pathLst>
                <a:path w="624" h="311" extrusionOk="0">
                  <a:moveTo>
                    <a:pt x="569" y="1"/>
                  </a:moveTo>
                  <a:cubicBezTo>
                    <a:pt x="562" y="1"/>
                    <a:pt x="556" y="2"/>
                    <a:pt x="549" y="5"/>
                  </a:cubicBezTo>
                  <a:lnTo>
                    <a:pt x="1" y="216"/>
                  </a:lnTo>
                  <a:lnTo>
                    <a:pt x="38" y="310"/>
                  </a:lnTo>
                  <a:lnTo>
                    <a:pt x="586" y="99"/>
                  </a:lnTo>
                  <a:cubicBezTo>
                    <a:pt x="610" y="88"/>
                    <a:pt x="623" y="60"/>
                    <a:pt x="615" y="35"/>
                  </a:cubicBezTo>
                  <a:cubicBezTo>
                    <a:pt x="608" y="14"/>
                    <a:pt x="589" y="1"/>
                    <a:pt x="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a:off x="-2502570" y="6752956"/>
              <a:ext cx="36598" cy="18182"/>
            </a:xfrm>
            <a:custGeom>
              <a:avLst/>
              <a:gdLst/>
              <a:ahLst/>
              <a:cxnLst/>
              <a:rect l="l" t="t" r="r" b="b"/>
              <a:pathLst>
                <a:path w="622" h="309" extrusionOk="0">
                  <a:moveTo>
                    <a:pt x="568" y="1"/>
                  </a:moveTo>
                  <a:cubicBezTo>
                    <a:pt x="562" y="1"/>
                    <a:pt x="555" y="2"/>
                    <a:pt x="549" y="5"/>
                  </a:cubicBezTo>
                  <a:lnTo>
                    <a:pt x="1" y="214"/>
                  </a:lnTo>
                  <a:lnTo>
                    <a:pt x="36" y="309"/>
                  </a:lnTo>
                  <a:lnTo>
                    <a:pt x="585" y="99"/>
                  </a:lnTo>
                  <a:cubicBezTo>
                    <a:pt x="610" y="88"/>
                    <a:pt x="622" y="60"/>
                    <a:pt x="614" y="34"/>
                  </a:cubicBezTo>
                  <a:cubicBezTo>
                    <a:pt x="608" y="13"/>
                    <a:pt x="588"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a:off x="-2433022" y="6934415"/>
              <a:ext cx="36834" cy="18182"/>
            </a:xfrm>
            <a:custGeom>
              <a:avLst/>
              <a:gdLst/>
              <a:ahLst/>
              <a:cxnLst/>
              <a:rect l="l" t="t" r="r" b="b"/>
              <a:pathLst>
                <a:path w="626" h="309" extrusionOk="0">
                  <a:moveTo>
                    <a:pt x="564" y="1"/>
                  </a:moveTo>
                  <a:cubicBezTo>
                    <a:pt x="559" y="1"/>
                    <a:pt x="554" y="2"/>
                    <a:pt x="548" y="3"/>
                  </a:cubicBezTo>
                  <a:lnTo>
                    <a:pt x="1" y="214"/>
                  </a:lnTo>
                  <a:lnTo>
                    <a:pt x="37" y="309"/>
                  </a:lnTo>
                  <a:lnTo>
                    <a:pt x="585" y="98"/>
                  </a:lnTo>
                  <a:cubicBezTo>
                    <a:pt x="613" y="90"/>
                    <a:pt x="626" y="59"/>
                    <a:pt x="614" y="33"/>
                  </a:cubicBezTo>
                  <a:cubicBezTo>
                    <a:pt x="605" y="13"/>
                    <a:pt x="585"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2363298" y="7116405"/>
              <a:ext cx="36893" cy="18123"/>
            </a:xfrm>
            <a:custGeom>
              <a:avLst/>
              <a:gdLst/>
              <a:ahLst/>
              <a:cxnLst/>
              <a:rect l="l" t="t" r="r" b="b"/>
              <a:pathLst>
                <a:path w="627" h="308" extrusionOk="0">
                  <a:moveTo>
                    <a:pt x="565" y="1"/>
                  </a:moveTo>
                  <a:cubicBezTo>
                    <a:pt x="560" y="1"/>
                    <a:pt x="555" y="2"/>
                    <a:pt x="549" y="3"/>
                  </a:cubicBezTo>
                  <a:lnTo>
                    <a:pt x="1" y="213"/>
                  </a:lnTo>
                  <a:lnTo>
                    <a:pt x="37" y="308"/>
                  </a:lnTo>
                  <a:lnTo>
                    <a:pt x="586" y="98"/>
                  </a:lnTo>
                  <a:cubicBezTo>
                    <a:pt x="612" y="89"/>
                    <a:pt x="626" y="58"/>
                    <a:pt x="615" y="32"/>
                  </a:cubicBezTo>
                  <a:cubicBezTo>
                    <a:pt x="606" y="13"/>
                    <a:pt x="586" y="1"/>
                    <a:pt x="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2293515" y="7298276"/>
              <a:ext cx="36893" cy="18240"/>
            </a:xfrm>
            <a:custGeom>
              <a:avLst/>
              <a:gdLst/>
              <a:ahLst/>
              <a:cxnLst/>
              <a:rect l="l" t="t" r="r" b="b"/>
              <a:pathLst>
                <a:path w="627" h="310" extrusionOk="0">
                  <a:moveTo>
                    <a:pt x="568" y="0"/>
                  </a:moveTo>
                  <a:cubicBezTo>
                    <a:pt x="562" y="0"/>
                    <a:pt x="555" y="1"/>
                    <a:pt x="549" y="4"/>
                  </a:cubicBezTo>
                  <a:lnTo>
                    <a:pt x="0" y="215"/>
                  </a:lnTo>
                  <a:lnTo>
                    <a:pt x="36" y="310"/>
                  </a:lnTo>
                  <a:lnTo>
                    <a:pt x="586" y="99"/>
                  </a:lnTo>
                  <a:cubicBezTo>
                    <a:pt x="612" y="91"/>
                    <a:pt x="626" y="60"/>
                    <a:pt x="615" y="34"/>
                  </a:cubicBezTo>
                  <a:cubicBezTo>
                    <a:pt x="608" y="13"/>
                    <a:pt x="589"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2223731" y="7480207"/>
              <a:ext cx="36834" cy="18240"/>
            </a:xfrm>
            <a:custGeom>
              <a:avLst/>
              <a:gdLst/>
              <a:ahLst/>
              <a:cxnLst/>
              <a:rect l="l" t="t" r="r" b="b"/>
              <a:pathLst>
                <a:path w="626" h="310" extrusionOk="0">
                  <a:moveTo>
                    <a:pt x="569" y="1"/>
                  </a:moveTo>
                  <a:cubicBezTo>
                    <a:pt x="562" y="1"/>
                    <a:pt x="555" y="2"/>
                    <a:pt x="549" y="5"/>
                  </a:cubicBezTo>
                  <a:lnTo>
                    <a:pt x="0" y="215"/>
                  </a:lnTo>
                  <a:lnTo>
                    <a:pt x="36" y="309"/>
                  </a:lnTo>
                  <a:lnTo>
                    <a:pt x="584" y="100"/>
                  </a:lnTo>
                  <a:cubicBezTo>
                    <a:pt x="612" y="91"/>
                    <a:pt x="626" y="61"/>
                    <a:pt x="613" y="34"/>
                  </a:cubicBezTo>
                  <a:cubicBezTo>
                    <a:pt x="607" y="13"/>
                    <a:pt x="588" y="1"/>
                    <a:pt x="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a:off x="-2154007" y="7662196"/>
              <a:ext cx="36834" cy="18240"/>
            </a:xfrm>
            <a:custGeom>
              <a:avLst/>
              <a:gdLst/>
              <a:ahLst/>
              <a:cxnLst/>
              <a:rect l="l" t="t" r="r" b="b"/>
              <a:pathLst>
                <a:path w="626" h="310" extrusionOk="0">
                  <a:moveTo>
                    <a:pt x="568" y="0"/>
                  </a:moveTo>
                  <a:cubicBezTo>
                    <a:pt x="562" y="0"/>
                    <a:pt x="556" y="1"/>
                    <a:pt x="550" y="4"/>
                  </a:cubicBezTo>
                  <a:lnTo>
                    <a:pt x="1" y="215"/>
                  </a:lnTo>
                  <a:lnTo>
                    <a:pt x="37" y="309"/>
                  </a:lnTo>
                  <a:lnTo>
                    <a:pt x="585" y="99"/>
                  </a:lnTo>
                  <a:cubicBezTo>
                    <a:pt x="613" y="91"/>
                    <a:pt x="626" y="59"/>
                    <a:pt x="614" y="33"/>
                  </a:cubicBezTo>
                  <a:cubicBezTo>
                    <a:pt x="607" y="13"/>
                    <a:pt x="588"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a:off x="-2748340" y="6099430"/>
              <a:ext cx="75374" cy="39129"/>
            </a:xfrm>
            <a:custGeom>
              <a:avLst/>
              <a:gdLst/>
              <a:ahLst/>
              <a:cxnLst/>
              <a:rect l="l" t="t" r="r" b="b"/>
              <a:pathLst>
                <a:path w="1281" h="665" extrusionOk="0">
                  <a:moveTo>
                    <a:pt x="1134" y="1"/>
                  </a:moveTo>
                  <a:cubicBezTo>
                    <a:pt x="1121" y="1"/>
                    <a:pt x="1109" y="3"/>
                    <a:pt x="1097" y="7"/>
                  </a:cubicBezTo>
                  <a:lnTo>
                    <a:pt x="0" y="428"/>
                  </a:lnTo>
                  <a:lnTo>
                    <a:pt x="91" y="664"/>
                  </a:lnTo>
                  <a:lnTo>
                    <a:pt x="1188" y="244"/>
                  </a:lnTo>
                  <a:cubicBezTo>
                    <a:pt x="1245" y="222"/>
                    <a:pt x="1280" y="142"/>
                    <a:pt x="1259" y="87"/>
                  </a:cubicBezTo>
                  <a:cubicBezTo>
                    <a:pt x="1238" y="34"/>
                    <a:pt x="1184" y="1"/>
                    <a:pt x="1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a:off x="-2678616" y="6281302"/>
              <a:ext cx="75433" cy="39187"/>
            </a:xfrm>
            <a:custGeom>
              <a:avLst/>
              <a:gdLst/>
              <a:ahLst/>
              <a:cxnLst/>
              <a:rect l="l" t="t" r="r" b="b"/>
              <a:pathLst>
                <a:path w="1282" h="666" extrusionOk="0">
                  <a:moveTo>
                    <a:pt x="1141" y="1"/>
                  </a:moveTo>
                  <a:cubicBezTo>
                    <a:pt x="1127" y="1"/>
                    <a:pt x="1112" y="3"/>
                    <a:pt x="1098" y="8"/>
                  </a:cubicBezTo>
                  <a:lnTo>
                    <a:pt x="1" y="429"/>
                  </a:lnTo>
                  <a:lnTo>
                    <a:pt x="92" y="665"/>
                  </a:lnTo>
                  <a:lnTo>
                    <a:pt x="1189" y="244"/>
                  </a:lnTo>
                  <a:cubicBezTo>
                    <a:pt x="1246" y="223"/>
                    <a:pt x="1281" y="144"/>
                    <a:pt x="1256" y="79"/>
                  </a:cubicBezTo>
                  <a:cubicBezTo>
                    <a:pt x="1236" y="30"/>
                    <a:pt x="1190" y="1"/>
                    <a:pt x="1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a:off x="-2608833" y="6463291"/>
              <a:ext cx="75315" cy="39187"/>
            </a:xfrm>
            <a:custGeom>
              <a:avLst/>
              <a:gdLst/>
              <a:ahLst/>
              <a:cxnLst/>
              <a:rect l="l" t="t" r="r" b="b"/>
              <a:pathLst>
                <a:path w="1280" h="666" extrusionOk="0">
                  <a:moveTo>
                    <a:pt x="1141" y="0"/>
                  </a:moveTo>
                  <a:cubicBezTo>
                    <a:pt x="1127" y="0"/>
                    <a:pt x="1112" y="3"/>
                    <a:pt x="1098" y="8"/>
                  </a:cubicBezTo>
                  <a:lnTo>
                    <a:pt x="1" y="429"/>
                  </a:lnTo>
                  <a:lnTo>
                    <a:pt x="92" y="665"/>
                  </a:lnTo>
                  <a:lnTo>
                    <a:pt x="1188" y="244"/>
                  </a:lnTo>
                  <a:cubicBezTo>
                    <a:pt x="1245" y="223"/>
                    <a:pt x="1280" y="144"/>
                    <a:pt x="1255" y="77"/>
                  </a:cubicBezTo>
                  <a:cubicBezTo>
                    <a:pt x="1236" y="29"/>
                    <a:pt x="1190" y="0"/>
                    <a:pt x="1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2539050" y="6645221"/>
              <a:ext cx="75315" cy="39129"/>
            </a:xfrm>
            <a:custGeom>
              <a:avLst/>
              <a:gdLst/>
              <a:ahLst/>
              <a:cxnLst/>
              <a:rect l="l" t="t" r="r" b="b"/>
              <a:pathLst>
                <a:path w="1280" h="665" extrusionOk="0">
                  <a:moveTo>
                    <a:pt x="1140" y="0"/>
                  </a:moveTo>
                  <a:cubicBezTo>
                    <a:pt x="1126" y="0"/>
                    <a:pt x="1112" y="3"/>
                    <a:pt x="1098" y="8"/>
                  </a:cubicBezTo>
                  <a:lnTo>
                    <a:pt x="1" y="429"/>
                  </a:lnTo>
                  <a:lnTo>
                    <a:pt x="90" y="665"/>
                  </a:lnTo>
                  <a:lnTo>
                    <a:pt x="1188" y="244"/>
                  </a:lnTo>
                  <a:cubicBezTo>
                    <a:pt x="1245" y="224"/>
                    <a:pt x="1280" y="144"/>
                    <a:pt x="1254" y="78"/>
                  </a:cubicBezTo>
                  <a:cubicBezTo>
                    <a:pt x="1235" y="30"/>
                    <a:pt x="1189" y="0"/>
                    <a:pt x="1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a:off x="-2469561" y="6826681"/>
              <a:ext cx="75492" cy="39129"/>
            </a:xfrm>
            <a:custGeom>
              <a:avLst/>
              <a:gdLst/>
              <a:ahLst/>
              <a:cxnLst/>
              <a:rect l="l" t="t" r="r" b="b"/>
              <a:pathLst>
                <a:path w="1283" h="665" extrusionOk="0">
                  <a:moveTo>
                    <a:pt x="1133" y="1"/>
                  </a:moveTo>
                  <a:cubicBezTo>
                    <a:pt x="1121" y="1"/>
                    <a:pt x="1109" y="3"/>
                    <a:pt x="1098" y="7"/>
                  </a:cubicBezTo>
                  <a:lnTo>
                    <a:pt x="1" y="427"/>
                  </a:lnTo>
                  <a:lnTo>
                    <a:pt x="92" y="665"/>
                  </a:lnTo>
                  <a:lnTo>
                    <a:pt x="1189" y="244"/>
                  </a:lnTo>
                  <a:cubicBezTo>
                    <a:pt x="1251" y="219"/>
                    <a:pt x="1282" y="150"/>
                    <a:pt x="1259" y="86"/>
                  </a:cubicBezTo>
                  <a:cubicBezTo>
                    <a:pt x="1239" y="33"/>
                    <a:pt x="118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p:nvPr/>
          </p:nvSpPr>
          <p:spPr>
            <a:xfrm>
              <a:off x="-2399778" y="7008670"/>
              <a:ext cx="75374" cy="39070"/>
            </a:xfrm>
            <a:custGeom>
              <a:avLst/>
              <a:gdLst/>
              <a:ahLst/>
              <a:cxnLst/>
              <a:rect l="l" t="t" r="r" b="b"/>
              <a:pathLst>
                <a:path w="1281" h="664" extrusionOk="0">
                  <a:moveTo>
                    <a:pt x="1135" y="0"/>
                  </a:moveTo>
                  <a:cubicBezTo>
                    <a:pt x="1122" y="0"/>
                    <a:pt x="1109" y="2"/>
                    <a:pt x="1098" y="7"/>
                  </a:cubicBezTo>
                  <a:lnTo>
                    <a:pt x="1" y="427"/>
                  </a:lnTo>
                  <a:lnTo>
                    <a:pt x="92" y="664"/>
                  </a:lnTo>
                  <a:lnTo>
                    <a:pt x="1189" y="243"/>
                  </a:lnTo>
                  <a:cubicBezTo>
                    <a:pt x="1250" y="219"/>
                    <a:pt x="1281" y="148"/>
                    <a:pt x="1258" y="86"/>
                  </a:cubicBezTo>
                  <a:cubicBezTo>
                    <a:pt x="1238" y="33"/>
                    <a:pt x="1184" y="0"/>
                    <a:pt x="11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a:off x="-2329995" y="7190601"/>
              <a:ext cx="75374" cy="39129"/>
            </a:xfrm>
            <a:custGeom>
              <a:avLst/>
              <a:gdLst/>
              <a:ahLst/>
              <a:cxnLst/>
              <a:rect l="l" t="t" r="r" b="b"/>
              <a:pathLst>
                <a:path w="1281" h="665" extrusionOk="0">
                  <a:moveTo>
                    <a:pt x="1133" y="1"/>
                  </a:moveTo>
                  <a:cubicBezTo>
                    <a:pt x="1120" y="1"/>
                    <a:pt x="1109" y="3"/>
                    <a:pt x="1097" y="7"/>
                  </a:cubicBezTo>
                  <a:lnTo>
                    <a:pt x="0" y="427"/>
                  </a:lnTo>
                  <a:lnTo>
                    <a:pt x="90" y="665"/>
                  </a:lnTo>
                  <a:lnTo>
                    <a:pt x="1187" y="244"/>
                  </a:lnTo>
                  <a:cubicBezTo>
                    <a:pt x="1250" y="219"/>
                    <a:pt x="1281" y="149"/>
                    <a:pt x="1258" y="86"/>
                  </a:cubicBezTo>
                  <a:cubicBezTo>
                    <a:pt x="1237" y="33"/>
                    <a:pt x="1183" y="1"/>
                    <a:pt x="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2260212" y="7372590"/>
              <a:ext cx="75315" cy="39070"/>
            </a:xfrm>
            <a:custGeom>
              <a:avLst/>
              <a:gdLst/>
              <a:ahLst/>
              <a:cxnLst/>
              <a:rect l="l" t="t" r="r" b="b"/>
              <a:pathLst>
                <a:path w="1280" h="664" extrusionOk="0">
                  <a:moveTo>
                    <a:pt x="1134" y="0"/>
                  </a:moveTo>
                  <a:cubicBezTo>
                    <a:pt x="1121" y="0"/>
                    <a:pt x="1109" y="2"/>
                    <a:pt x="1097" y="7"/>
                  </a:cubicBezTo>
                  <a:lnTo>
                    <a:pt x="0" y="427"/>
                  </a:lnTo>
                  <a:lnTo>
                    <a:pt x="90" y="663"/>
                  </a:lnTo>
                  <a:lnTo>
                    <a:pt x="1187" y="243"/>
                  </a:lnTo>
                  <a:cubicBezTo>
                    <a:pt x="1245" y="221"/>
                    <a:pt x="1279" y="141"/>
                    <a:pt x="1257" y="86"/>
                  </a:cubicBezTo>
                  <a:cubicBezTo>
                    <a:pt x="1237" y="33"/>
                    <a:pt x="1183" y="0"/>
                    <a:pt x="1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2190546" y="7554403"/>
              <a:ext cx="75433" cy="39246"/>
            </a:xfrm>
            <a:custGeom>
              <a:avLst/>
              <a:gdLst/>
              <a:ahLst/>
              <a:cxnLst/>
              <a:rect l="l" t="t" r="r" b="b"/>
              <a:pathLst>
                <a:path w="1282" h="667" extrusionOk="0">
                  <a:moveTo>
                    <a:pt x="1141" y="1"/>
                  </a:moveTo>
                  <a:cubicBezTo>
                    <a:pt x="1127" y="1"/>
                    <a:pt x="1112" y="3"/>
                    <a:pt x="1098" y="8"/>
                  </a:cubicBezTo>
                  <a:lnTo>
                    <a:pt x="1" y="429"/>
                  </a:lnTo>
                  <a:lnTo>
                    <a:pt x="92" y="666"/>
                  </a:lnTo>
                  <a:lnTo>
                    <a:pt x="1189" y="246"/>
                  </a:lnTo>
                  <a:cubicBezTo>
                    <a:pt x="1245" y="224"/>
                    <a:pt x="1281" y="144"/>
                    <a:pt x="1255" y="79"/>
                  </a:cubicBezTo>
                  <a:cubicBezTo>
                    <a:pt x="1236" y="30"/>
                    <a:pt x="1190" y="1"/>
                    <a:pt x="1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1783144" y="6132733"/>
              <a:ext cx="193701" cy="2195085"/>
            </a:xfrm>
            <a:custGeom>
              <a:avLst/>
              <a:gdLst/>
              <a:ahLst/>
              <a:cxnLst/>
              <a:rect l="l" t="t" r="r" b="b"/>
              <a:pathLst>
                <a:path w="3292" h="37306" extrusionOk="0">
                  <a:moveTo>
                    <a:pt x="0" y="0"/>
                  </a:moveTo>
                  <a:lnTo>
                    <a:pt x="0" y="37305"/>
                  </a:lnTo>
                  <a:lnTo>
                    <a:pt x="3292" y="37305"/>
                  </a:lnTo>
                  <a:lnTo>
                    <a:pt x="32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p:nvPr/>
          </p:nvSpPr>
          <p:spPr>
            <a:xfrm>
              <a:off x="-1783380" y="5941212"/>
              <a:ext cx="193760" cy="191348"/>
            </a:xfrm>
            <a:custGeom>
              <a:avLst/>
              <a:gdLst/>
              <a:ahLst/>
              <a:cxnLst/>
              <a:rect l="l" t="t" r="r" b="b"/>
              <a:pathLst>
                <a:path w="3293" h="3252" extrusionOk="0">
                  <a:moveTo>
                    <a:pt x="1652" y="1"/>
                  </a:moveTo>
                  <a:lnTo>
                    <a:pt x="1479" y="335"/>
                  </a:lnTo>
                  <a:lnTo>
                    <a:pt x="1" y="3252"/>
                  </a:lnTo>
                  <a:lnTo>
                    <a:pt x="3292" y="3252"/>
                  </a:lnTo>
                  <a:lnTo>
                    <a:pt x="1824" y="335"/>
                  </a:lnTo>
                  <a:lnTo>
                    <a:pt x="16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a:off x="-1696357" y="5941212"/>
              <a:ext cx="20300" cy="19770"/>
            </a:xfrm>
            <a:custGeom>
              <a:avLst/>
              <a:gdLst/>
              <a:ahLst/>
              <a:cxnLst/>
              <a:rect l="l" t="t" r="r" b="b"/>
              <a:pathLst>
                <a:path w="345" h="336" extrusionOk="0">
                  <a:moveTo>
                    <a:pt x="173" y="1"/>
                  </a:moveTo>
                  <a:lnTo>
                    <a:pt x="0" y="335"/>
                  </a:lnTo>
                  <a:lnTo>
                    <a:pt x="345" y="335"/>
                  </a:lnTo>
                  <a:lnTo>
                    <a:pt x="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2135590" y="6457701"/>
              <a:ext cx="493020" cy="2200910"/>
            </a:xfrm>
            <a:custGeom>
              <a:avLst/>
              <a:gdLst/>
              <a:ahLst/>
              <a:cxnLst/>
              <a:rect l="l" t="t" r="r" b="b"/>
              <a:pathLst>
                <a:path w="8379" h="37405" extrusionOk="0">
                  <a:moveTo>
                    <a:pt x="3260" y="1"/>
                  </a:moveTo>
                  <a:lnTo>
                    <a:pt x="0" y="452"/>
                  </a:lnTo>
                  <a:lnTo>
                    <a:pt x="5117" y="37405"/>
                  </a:lnTo>
                  <a:lnTo>
                    <a:pt x="8378" y="36953"/>
                  </a:lnTo>
                  <a:lnTo>
                    <a:pt x="32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a:off x="-2135826" y="6281361"/>
              <a:ext cx="191877" cy="202880"/>
            </a:xfrm>
            <a:custGeom>
              <a:avLst/>
              <a:gdLst/>
              <a:ahLst/>
              <a:cxnLst/>
              <a:rect l="l" t="t" r="r" b="b"/>
              <a:pathLst>
                <a:path w="3261" h="3448" extrusionOk="0">
                  <a:moveTo>
                    <a:pt x="1190" y="0"/>
                  </a:moveTo>
                  <a:lnTo>
                    <a:pt x="1064" y="354"/>
                  </a:lnTo>
                  <a:lnTo>
                    <a:pt x="1" y="3447"/>
                  </a:lnTo>
                  <a:lnTo>
                    <a:pt x="3261" y="2995"/>
                  </a:lnTo>
                  <a:lnTo>
                    <a:pt x="1406" y="307"/>
                  </a:lnTo>
                  <a:lnTo>
                    <a:pt x="11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a:off x="-2073221" y="6281361"/>
              <a:ext cx="20123" cy="20888"/>
            </a:xfrm>
            <a:custGeom>
              <a:avLst/>
              <a:gdLst/>
              <a:ahLst/>
              <a:cxnLst/>
              <a:rect l="l" t="t" r="r" b="b"/>
              <a:pathLst>
                <a:path w="342" h="355" extrusionOk="0">
                  <a:moveTo>
                    <a:pt x="126" y="0"/>
                  </a:moveTo>
                  <a:lnTo>
                    <a:pt x="0" y="354"/>
                  </a:lnTo>
                  <a:lnTo>
                    <a:pt x="342" y="307"/>
                  </a:ln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p:nvPr/>
          </p:nvSpPr>
          <p:spPr>
            <a:xfrm>
              <a:off x="-1524664" y="6445169"/>
              <a:ext cx="477016" cy="166400"/>
            </a:xfrm>
            <a:custGeom>
              <a:avLst/>
              <a:gdLst/>
              <a:ahLst/>
              <a:cxnLst/>
              <a:rect l="l" t="t" r="r" b="b"/>
              <a:pathLst>
                <a:path w="8107" h="2828" extrusionOk="0">
                  <a:moveTo>
                    <a:pt x="529" y="0"/>
                  </a:moveTo>
                  <a:cubicBezTo>
                    <a:pt x="239" y="0"/>
                    <a:pt x="3" y="236"/>
                    <a:pt x="3" y="526"/>
                  </a:cubicBezTo>
                  <a:lnTo>
                    <a:pt x="0" y="2291"/>
                  </a:lnTo>
                  <a:cubicBezTo>
                    <a:pt x="0" y="2582"/>
                    <a:pt x="235" y="2817"/>
                    <a:pt x="526" y="2818"/>
                  </a:cubicBezTo>
                  <a:lnTo>
                    <a:pt x="7576" y="2827"/>
                  </a:lnTo>
                  <a:cubicBezTo>
                    <a:pt x="7866" y="2827"/>
                    <a:pt x="8103" y="2592"/>
                    <a:pt x="8103" y="2302"/>
                  </a:cubicBezTo>
                  <a:lnTo>
                    <a:pt x="8105" y="536"/>
                  </a:lnTo>
                  <a:cubicBezTo>
                    <a:pt x="8106" y="246"/>
                    <a:pt x="7870" y="10"/>
                    <a:pt x="7580" y="10"/>
                  </a:cubicBezTo>
                  <a:lnTo>
                    <a:pt x="529" y="0"/>
                  </a:lnTo>
                  <a:close/>
                </a:path>
              </a:pathLst>
            </a:custGeom>
            <a:solidFill>
              <a:srgbClr val="4D7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a:off x="-1535609" y="6290598"/>
              <a:ext cx="501611" cy="182286"/>
            </a:xfrm>
            <a:custGeom>
              <a:avLst/>
              <a:gdLst/>
              <a:ahLst/>
              <a:cxnLst/>
              <a:rect l="l" t="t" r="r" b="b"/>
              <a:pathLst>
                <a:path w="8525" h="3098" extrusionOk="0">
                  <a:moveTo>
                    <a:pt x="3706" y="0"/>
                  </a:moveTo>
                  <a:cubicBezTo>
                    <a:pt x="3706" y="0"/>
                    <a:pt x="3484" y="890"/>
                    <a:pt x="2440" y="890"/>
                  </a:cubicBezTo>
                  <a:cubicBezTo>
                    <a:pt x="2439" y="890"/>
                    <a:pt x="2439" y="890"/>
                    <a:pt x="2438" y="890"/>
                  </a:cubicBezTo>
                  <a:cubicBezTo>
                    <a:pt x="1" y="1013"/>
                    <a:pt x="236" y="3088"/>
                    <a:pt x="236" y="3088"/>
                  </a:cubicBezTo>
                  <a:lnTo>
                    <a:pt x="3837" y="3093"/>
                  </a:lnTo>
                  <a:lnTo>
                    <a:pt x="4682" y="3093"/>
                  </a:lnTo>
                  <a:lnTo>
                    <a:pt x="8283" y="3098"/>
                  </a:lnTo>
                  <a:cubicBezTo>
                    <a:pt x="8283" y="3098"/>
                    <a:pt x="8525" y="1023"/>
                    <a:pt x="6089" y="894"/>
                  </a:cubicBezTo>
                  <a:cubicBezTo>
                    <a:pt x="5044" y="893"/>
                    <a:pt x="4823" y="1"/>
                    <a:pt x="4823" y="1"/>
                  </a:cubicBezTo>
                  <a:lnTo>
                    <a:pt x="4687" y="1"/>
                  </a:lnTo>
                  <a:lnTo>
                    <a:pt x="38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a:off x="-1526312" y="6472235"/>
              <a:ext cx="478546" cy="1450288"/>
            </a:xfrm>
            <a:custGeom>
              <a:avLst/>
              <a:gdLst/>
              <a:ahLst/>
              <a:cxnLst/>
              <a:rect l="l" t="t" r="r" b="b"/>
              <a:pathLst>
                <a:path w="8133" h="24648" extrusionOk="0">
                  <a:moveTo>
                    <a:pt x="31" y="0"/>
                  </a:moveTo>
                  <a:lnTo>
                    <a:pt x="2" y="23091"/>
                  </a:lnTo>
                  <a:cubicBezTo>
                    <a:pt x="1" y="23946"/>
                    <a:pt x="693" y="24639"/>
                    <a:pt x="1548" y="24641"/>
                  </a:cubicBezTo>
                  <a:lnTo>
                    <a:pt x="6554" y="24648"/>
                  </a:lnTo>
                  <a:cubicBezTo>
                    <a:pt x="6555" y="24648"/>
                    <a:pt x="6556" y="24648"/>
                    <a:pt x="6556" y="24648"/>
                  </a:cubicBezTo>
                  <a:cubicBezTo>
                    <a:pt x="7410" y="24648"/>
                    <a:pt x="8103" y="23955"/>
                    <a:pt x="8104" y="23101"/>
                  </a:cubicBezTo>
                  <a:lnTo>
                    <a:pt x="8133" y="11"/>
                  </a:lnTo>
                  <a:lnTo>
                    <a:pt x="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p:nvPr/>
          </p:nvSpPr>
          <p:spPr>
            <a:xfrm>
              <a:off x="-1317316" y="6230347"/>
              <a:ext cx="65901" cy="61017"/>
            </a:xfrm>
            <a:custGeom>
              <a:avLst/>
              <a:gdLst/>
              <a:ahLst/>
              <a:cxnLst/>
              <a:rect l="l" t="t" r="r" b="b"/>
              <a:pathLst>
                <a:path w="1120" h="1037" extrusionOk="0">
                  <a:moveTo>
                    <a:pt x="1" y="1"/>
                  </a:moveTo>
                  <a:lnTo>
                    <a:pt x="0" y="1036"/>
                  </a:lnTo>
                  <a:lnTo>
                    <a:pt x="1117" y="1037"/>
                  </a:lnTo>
                  <a:lnTo>
                    <a:pt x="1119" y="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a:off x="-1406927" y="6559022"/>
              <a:ext cx="239832" cy="1184567"/>
            </a:xfrm>
            <a:custGeom>
              <a:avLst/>
              <a:gdLst/>
              <a:ahLst/>
              <a:cxnLst/>
              <a:rect l="l" t="t" r="r" b="b"/>
              <a:pathLst>
                <a:path w="4076" h="20132" extrusionOk="0">
                  <a:moveTo>
                    <a:pt x="1520" y="0"/>
                  </a:moveTo>
                  <a:cubicBezTo>
                    <a:pt x="695" y="0"/>
                    <a:pt x="25" y="669"/>
                    <a:pt x="24" y="1495"/>
                  </a:cubicBezTo>
                  <a:lnTo>
                    <a:pt x="2" y="18632"/>
                  </a:lnTo>
                  <a:cubicBezTo>
                    <a:pt x="1" y="19458"/>
                    <a:pt x="671" y="20129"/>
                    <a:pt x="1497" y="20130"/>
                  </a:cubicBezTo>
                  <a:lnTo>
                    <a:pt x="2556" y="20131"/>
                  </a:lnTo>
                  <a:cubicBezTo>
                    <a:pt x="2557" y="20131"/>
                    <a:pt x="2557" y="20131"/>
                    <a:pt x="2558" y="20131"/>
                  </a:cubicBezTo>
                  <a:cubicBezTo>
                    <a:pt x="3383" y="20131"/>
                    <a:pt x="4053" y="19462"/>
                    <a:pt x="4053" y="18637"/>
                  </a:cubicBezTo>
                  <a:lnTo>
                    <a:pt x="4075" y="1500"/>
                  </a:lnTo>
                  <a:cubicBezTo>
                    <a:pt x="4076" y="673"/>
                    <a:pt x="3407" y="3"/>
                    <a:pt x="2581" y="1"/>
                  </a:cubicBezTo>
                  <a:lnTo>
                    <a:pt x="1522" y="0"/>
                  </a:lnTo>
                  <a:cubicBezTo>
                    <a:pt x="1521" y="0"/>
                    <a:pt x="1521" y="0"/>
                    <a:pt x="1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2436023" y="7076041"/>
              <a:ext cx="1547904" cy="1859226"/>
            </a:xfrm>
            <a:custGeom>
              <a:avLst/>
              <a:gdLst/>
              <a:ahLst/>
              <a:cxnLst/>
              <a:rect l="l" t="t" r="r" b="b"/>
              <a:pathLst>
                <a:path w="26307" h="31598" extrusionOk="0">
                  <a:moveTo>
                    <a:pt x="0" y="0"/>
                  </a:moveTo>
                  <a:lnTo>
                    <a:pt x="1866" y="29484"/>
                  </a:lnTo>
                  <a:cubicBezTo>
                    <a:pt x="1941" y="30672"/>
                    <a:pt x="2927" y="31598"/>
                    <a:pt x="4118" y="31598"/>
                  </a:cubicBezTo>
                  <a:lnTo>
                    <a:pt x="22189" y="31598"/>
                  </a:lnTo>
                  <a:cubicBezTo>
                    <a:pt x="23380" y="31598"/>
                    <a:pt x="24366" y="30672"/>
                    <a:pt x="24441" y="29484"/>
                  </a:cubicBezTo>
                  <a:lnTo>
                    <a:pt x="26307" y="0"/>
                  </a:lnTo>
                  <a:close/>
                </a:path>
              </a:pathLst>
            </a:custGeom>
            <a:solidFill>
              <a:srgbClr val="389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2435905" y="7075982"/>
              <a:ext cx="1547727" cy="1859285"/>
            </a:xfrm>
            <a:custGeom>
              <a:avLst/>
              <a:gdLst/>
              <a:ahLst/>
              <a:cxnLst/>
              <a:rect l="l" t="t" r="r" b="b"/>
              <a:pathLst>
                <a:path w="26304" h="31599" extrusionOk="0">
                  <a:moveTo>
                    <a:pt x="0" y="0"/>
                  </a:moveTo>
                  <a:lnTo>
                    <a:pt x="1864" y="29482"/>
                  </a:lnTo>
                  <a:cubicBezTo>
                    <a:pt x="1938" y="30672"/>
                    <a:pt x="2925" y="31599"/>
                    <a:pt x="4116" y="31599"/>
                  </a:cubicBezTo>
                  <a:lnTo>
                    <a:pt x="22188" y="31599"/>
                  </a:lnTo>
                  <a:cubicBezTo>
                    <a:pt x="23378" y="31599"/>
                    <a:pt x="24365" y="30671"/>
                    <a:pt x="24440" y="29482"/>
                  </a:cubicBezTo>
                  <a:lnTo>
                    <a:pt x="263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11"/>
          <p:cNvGrpSpPr/>
          <p:nvPr/>
        </p:nvGrpSpPr>
        <p:grpSpPr>
          <a:xfrm>
            <a:off x="259456" y="4209685"/>
            <a:ext cx="8625238" cy="749733"/>
            <a:chOff x="-4037269" y="8310485"/>
            <a:chExt cx="8625238" cy="749733"/>
          </a:xfrm>
        </p:grpSpPr>
        <p:sp>
          <p:nvSpPr>
            <p:cNvPr id="96" name="Google Shape;96;p11"/>
            <p:cNvSpPr/>
            <p:nvPr/>
          </p:nvSpPr>
          <p:spPr>
            <a:xfrm>
              <a:off x="-3915766" y="8310485"/>
              <a:ext cx="8330626" cy="530325"/>
            </a:xfrm>
            <a:custGeom>
              <a:avLst/>
              <a:gdLst/>
              <a:ahLst/>
              <a:cxnLst/>
              <a:rect l="l" t="t" r="r" b="b"/>
              <a:pathLst>
                <a:path w="141581" h="9013" extrusionOk="0">
                  <a:moveTo>
                    <a:pt x="59208" y="1"/>
                  </a:moveTo>
                  <a:cubicBezTo>
                    <a:pt x="47394" y="1"/>
                    <a:pt x="1" y="5186"/>
                    <a:pt x="1" y="5186"/>
                  </a:cubicBezTo>
                  <a:lnTo>
                    <a:pt x="1" y="9012"/>
                  </a:lnTo>
                  <a:lnTo>
                    <a:pt x="141580" y="9012"/>
                  </a:lnTo>
                  <a:lnTo>
                    <a:pt x="141580" y="5186"/>
                  </a:lnTo>
                  <a:cubicBezTo>
                    <a:pt x="141580" y="5186"/>
                    <a:pt x="94185" y="1"/>
                    <a:pt x="82372" y="1"/>
                  </a:cubicBezTo>
                  <a:cubicBezTo>
                    <a:pt x="82359" y="1"/>
                    <a:pt x="82346" y="1"/>
                    <a:pt x="82333" y="1"/>
                  </a:cubicBezTo>
                  <a:cubicBezTo>
                    <a:pt x="74331" y="8"/>
                    <a:pt x="71673" y="4085"/>
                    <a:pt x="70790" y="5788"/>
                  </a:cubicBezTo>
                  <a:cubicBezTo>
                    <a:pt x="69907" y="4085"/>
                    <a:pt x="67249" y="8"/>
                    <a:pt x="59247" y="1"/>
                  </a:cubicBezTo>
                  <a:cubicBezTo>
                    <a:pt x="59234" y="1"/>
                    <a:pt x="59221" y="1"/>
                    <a:pt x="592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3880463" y="8400038"/>
              <a:ext cx="8260077" cy="371104"/>
            </a:xfrm>
            <a:custGeom>
              <a:avLst/>
              <a:gdLst/>
              <a:ahLst/>
              <a:cxnLst/>
              <a:rect l="l" t="t" r="r" b="b"/>
              <a:pathLst>
                <a:path w="140382" h="6307" extrusionOk="0">
                  <a:moveTo>
                    <a:pt x="58668" y="1"/>
                  </a:moveTo>
                  <a:cubicBezTo>
                    <a:pt x="58573" y="1"/>
                    <a:pt x="58479" y="3"/>
                    <a:pt x="58384" y="4"/>
                  </a:cubicBezTo>
                  <a:lnTo>
                    <a:pt x="57817" y="10"/>
                  </a:lnTo>
                  <a:cubicBezTo>
                    <a:pt x="57628" y="14"/>
                    <a:pt x="57439" y="14"/>
                    <a:pt x="57251" y="21"/>
                  </a:cubicBezTo>
                  <a:lnTo>
                    <a:pt x="56121" y="52"/>
                  </a:lnTo>
                  <a:cubicBezTo>
                    <a:pt x="56026" y="54"/>
                    <a:pt x="55933" y="59"/>
                    <a:pt x="55840" y="62"/>
                  </a:cubicBezTo>
                  <a:lnTo>
                    <a:pt x="55557" y="74"/>
                  </a:lnTo>
                  <a:lnTo>
                    <a:pt x="54993" y="97"/>
                  </a:lnTo>
                  <a:lnTo>
                    <a:pt x="54429" y="120"/>
                  </a:lnTo>
                  <a:lnTo>
                    <a:pt x="53866" y="147"/>
                  </a:lnTo>
                  <a:lnTo>
                    <a:pt x="52739" y="203"/>
                  </a:lnTo>
                  <a:lnTo>
                    <a:pt x="51613" y="266"/>
                  </a:lnTo>
                  <a:cubicBezTo>
                    <a:pt x="50863" y="306"/>
                    <a:pt x="50112" y="356"/>
                    <a:pt x="49362" y="402"/>
                  </a:cubicBezTo>
                  <a:lnTo>
                    <a:pt x="48800" y="437"/>
                  </a:lnTo>
                  <a:lnTo>
                    <a:pt x="48237" y="475"/>
                  </a:lnTo>
                  <a:lnTo>
                    <a:pt x="47114" y="549"/>
                  </a:lnTo>
                  <a:cubicBezTo>
                    <a:pt x="46739" y="575"/>
                    <a:pt x="46365" y="601"/>
                    <a:pt x="45990" y="628"/>
                  </a:cubicBezTo>
                  <a:lnTo>
                    <a:pt x="44867" y="708"/>
                  </a:lnTo>
                  <a:cubicBezTo>
                    <a:pt x="41869" y="929"/>
                    <a:pt x="38874" y="1163"/>
                    <a:pt x="35880" y="1411"/>
                  </a:cubicBezTo>
                  <a:cubicBezTo>
                    <a:pt x="32887" y="1662"/>
                    <a:pt x="29894" y="1922"/>
                    <a:pt x="26902" y="2193"/>
                  </a:cubicBezTo>
                  <a:cubicBezTo>
                    <a:pt x="23911" y="2464"/>
                    <a:pt x="20919" y="2742"/>
                    <a:pt x="17930" y="3031"/>
                  </a:cubicBezTo>
                  <a:lnTo>
                    <a:pt x="13445" y="3468"/>
                  </a:lnTo>
                  <a:lnTo>
                    <a:pt x="11203" y="3692"/>
                  </a:lnTo>
                  <a:lnTo>
                    <a:pt x="8962" y="3919"/>
                  </a:lnTo>
                  <a:cubicBezTo>
                    <a:pt x="5974" y="4220"/>
                    <a:pt x="2987" y="4534"/>
                    <a:pt x="1" y="4863"/>
                  </a:cubicBezTo>
                  <a:lnTo>
                    <a:pt x="8982" y="4135"/>
                  </a:lnTo>
                  <a:lnTo>
                    <a:pt x="17963" y="3412"/>
                  </a:lnTo>
                  <a:cubicBezTo>
                    <a:pt x="23950" y="2927"/>
                    <a:pt x="29939" y="2464"/>
                    <a:pt x="35928" y="2022"/>
                  </a:cubicBezTo>
                  <a:cubicBezTo>
                    <a:pt x="38923" y="1802"/>
                    <a:pt x="41918" y="1589"/>
                    <a:pt x="44914" y="1394"/>
                  </a:cubicBezTo>
                  <a:cubicBezTo>
                    <a:pt x="47909" y="1198"/>
                    <a:pt x="50905" y="1017"/>
                    <a:pt x="53901" y="885"/>
                  </a:cubicBezTo>
                  <a:lnTo>
                    <a:pt x="54463" y="859"/>
                  </a:lnTo>
                  <a:lnTo>
                    <a:pt x="55025" y="839"/>
                  </a:lnTo>
                  <a:cubicBezTo>
                    <a:pt x="55398" y="826"/>
                    <a:pt x="55773" y="811"/>
                    <a:pt x="56147" y="800"/>
                  </a:cubicBezTo>
                  <a:lnTo>
                    <a:pt x="57269" y="772"/>
                  </a:lnTo>
                  <a:cubicBezTo>
                    <a:pt x="57457" y="766"/>
                    <a:pt x="57643" y="766"/>
                    <a:pt x="57829" y="764"/>
                  </a:cubicBezTo>
                  <a:lnTo>
                    <a:pt x="58389" y="760"/>
                  </a:lnTo>
                  <a:cubicBezTo>
                    <a:pt x="58482" y="759"/>
                    <a:pt x="58576" y="758"/>
                    <a:pt x="58669" y="758"/>
                  </a:cubicBezTo>
                  <a:lnTo>
                    <a:pt x="58947" y="763"/>
                  </a:lnTo>
                  <a:lnTo>
                    <a:pt x="59224" y="767"/>
                  </a:lnTo>
                  <a:lnTo>
                    <a:pt x="59363" y="768"/>
                  </a:lnTo>
                  <a:cubicBezTo>
                    <a:pt x="59409" y="771"/>
                    <a:pt x="59455" y="773"/>
                    <a:pt x="59501" y="774"/>
                  </a:cubicBezTo>
                  <a:lnTo>
                    <a:pt x="60055" y="798"/>
                  </a:lnTo>
                  <a:lnTo>
                    <a:pt x="60608" y="838"/>
                  </a:lnTo>
                  <a:cubicBezTo>
                    <a:pt x="61342" y="895"/>
                    <a:pt x="62073" y="994"/>
                    <a:pt x="62797" y="1133"/>
                  </a:cubicBezTo>
                  <a:cubicBezTo>
                    <a:pt x="63516" y="1271"/>
                    <a:pt x="64223" y="1461"/>
                    <a:pt x="64914" y="1702"/>
                  </a:cubicBezTo>
                  <a:lnTo>
                    <a:pt x="64978" y="1725"/>
                  </a:lnTo>
                  <a:cubicBezTo>
                    <a:pt x="65000" y="1732"/>
                    <a:pt x="65022" y="1739"/>
                    <a:pt x="65043" y="1748"/>
                  </a:cubicBezTo>
                  <a:lnTo>
                    <a:pt x="65171" y="1796"/>
                  </a:lnTo>
                  <a:lnTo>
                    <a:pt x="65425" y="1894"/>
                  </a:lnTo>
                  <a:cubicBezTo>
                    <a:pt x="65509" y="1930"/>
                    <a:pt x="65592" y="1966"/>
                    <a:pt x="65675" y="2001"/>
                  </a:cubicBezTo>
                  <a:lnTo>
                    <a:pt x="65801" y="2056"/>
                  </a:lnTo>
                  <a:lnTo>
                    <a:pt x="65832" y="2068"/>
                  </a:lnTo>
                  <a:cubicBezTo>
                    <a:pt x="65842" y="2073"/>
                    <a:pt x="65853" y="2079"/>
                    <a:pt x="65863" y="2083"/>
                  </a:cubicBezTo>
                  <a:lnTo>
                    <a:pt x="65924" y="2112"/>
                  </a:lnTo>
                  <a:lnTo>
                    <a:pt x="66170" y="2228"/>
                  </a:lnTo>
                  <a:cubicBezTo>
                    <a:pt x="66211" y="2246"/>
                    <a:pt x="66252" y="2269"/>
                    <a:pt x="66292" y="2290"/>
                  </a:cubicBezTo>
                  <a:lnTo>
                    <a:pt x="66412" y="2352"/>
                  </a:lnTo>
                  <a:lnTo>
                    <a:pt x="66532" y="2415"/>
                  </a:lnTo>
                  <a:lnTo>
                    <a:pt x="66563" y="2430"/>
                  </a:lnTo>
                  <a:lnTo>
                    <a:pt x="66592" y="2447"/>
                  </a:lnTo>
                  <a:lnTo>
                    <a:pt x="66650" y="2481"/>
                  </a:lnTo>
                  <a:lnTo>
                    <a:pt x="66885" y="2616"/>
                  </a:lnTo>
                  <a:cubicBezTo>
                    <a:pt x="67193" y="2801"/>
                    <a:pt x="67492" y="3003"/>
                    <a:pt x="67778" y="3221"/>
                  </a:cubicBezTo>
                  <a:lnTo>
                    <a:pt x="67989" y="3388"/>
                  </a:lnTo>
                  <a:cubicBezTo>
                    <a:pt x="67997" y="3395"/>
                    <a:pt x="68007" y="3402"/>
                    <a:pt x="68015" y="3409"/>
                  </a:cubicBezTo>
                  <a:lnTo>
                    <a:pt x="68040" y="3430"/>
                  </a:lnTo>
                  <a:lnTo>
                    <a:pt x="68092" y="3474"/>
                  </a:lnTo>
                  <a:lnTo>
                    <a:pt x="68193" y="3562"/>
                  </a:lnTo>
                  <a:lnTo>
                    <a:pt x="68244" y="3606"/>
                  </a:lnTo>
                  <a:lnTo>
                    <a:pt x="68294" y="3652"/>
                  </a:lnTo>
                  <a:lnTo>
                    <a:pt x="68392" y="3743"/>
                  </a:lnTo>
                  <a:lnTo>
                    <a:pt x="68441" y="3788"/>
                  </a:lnTo>
                  <a:lnTo>
                    <a:pt x="68465" y="3811"/>
                  </a:lnTo>
                  <a:lnTo>
                    <a:pt x="68490" y="3835"/>
                  </a:lnTo>
                  <a:lnTo>
                    <a:pt x="68584" y="3929"/>
                  </a:lnTo>
                  <a:cubicBezTo>
                    <a:pt x="69088" y="4436"/>
                    <a:pt x="69519" y="5013"/>
                    <a:pt x="69845" y="5642"/>
                  </a:cubicBezTo>
                  <a:lnTo>
                    <a:pt x="70190" y="6307"/>
                  </a:lnTo>
                  <a:lnTo>
                    <a:pt x="70536" y="5642"/>
                  </a:lnTo>
                  <a:cubicBezTo>
                    <a:pt x="70862" y="5013"/>
                    <a:pt x="71293" y="4436"/>
                    <a:pt x="71797" y="3929"/>
                  </a:cubicBezTo>
                  <a:lnTo>
                    <a:pt x="71891" y="3835"/>
                  </a:lnTo>
                  <a:lnTo>
                    <a:pt x="71916" y="3811"/>
                  </a:lnTo>
                  <a:lnTo>
                    <a:pt x="71940" y="3788"/>
                  </a:lnTo>
                  <a:lnTo>
                    <a:pt x="71988" y="3743"/>
                  </a:lnTo>
                  <a:lnTo>
                    <a:pt x="72087" y="3651"/>
                  </a:lnTo>
                  <a:lnTo>
                    <a:pt x="72137" y="3606"/>
                  </a:lnTo>
                  <a:lnTo>
                    <a:pt x="72188" y="3562"/>
                  </a:lnTo>
                  <a:lnTo>
                    <a:pt x="72289" y="3474"/>
                  </a:lnTo>
                  <a:lnTo>
                    <a:pt x="72340" y="3432"/>
                  </a:lnTo>
                  <a:lnTo>
                    <a:pt x="72365" y="3410"/>
                  </a:lnTo>
                  <a:cubicBezTo>
                    <a:pt x="72374" y="3403"/>
                    <a:pt x="72383" y="3396"/>
                    <a:pt x="72391" y="3388"/>
                  </a:cubicBezTo>
                  <a:lnTo>
                    <a:pt x="72602" y="3221"/>
                  </a:lnTo>
                  <a:cubicBezTo>
                    <a:pt x="72889" y="3003"/>
                    <a:pt x="73187" y="2801"/>
                    <a:pt x="73495" y="2615"/>
                  </a:cubicBezTo>
                  <a:lnTo>
                    <a:pt x="73731" y="2481"/>
                  </a:lnTo>
                  <a:lnTo>
                    <a:pt x="73789" y="2447"/>
                  </a:lnTo>
                  <a:lnTo>
                    <a:pt x="73818" y="2430"/>
                  </a:lnTo>
                  <a:lnTo>
                    <a:pt x="73848" y="2414"/>
                  </a:lnTo>
                  <a:lnTo>
                    <a:pt x="73969" y="2352"/>
                  </a:lnTo>
                  <a:lnTo>
                    <a:pt x="74089" y="2290"/>
                  </a:lnTo>
                  <a:cubicBezTo>
                    <a:pt x="74129" y="2269"/>
                    <a:pt x="74168" y="2247"/>
                    <a:pt x="74210" y="2227"/>
                  </a:cubicBezTo>
                  <a:lnTo>
                    <a:pt x="74457" y="2111"/>
                  </a:lnTo>
                  <a:lnTo>
                    <a:pt x="74518" y="2082"/>
                  </a:lnTo>
                  <a:cubicBezTo>
                    <a:pt x="74528" y="2078"/>
                    <a:pt x="74538" y="2073"/>
                    <a:pt x="74549" y="2068"/>
                  </a:cubicBezTo>
                  <a:lnTo>
                    <a:pt x="74580" y="2054"/>
                  </a:lnTo>
                  <a:lnTo>
                    <a:pt x="74705" y="2001"/>
                  </a:lnTo>
                  <a:cubicBezTo>
                    <a:pt x="74788" y="1967"/>
                    <a:pt x="74871" y="1929"/>
                    <a:pt x="74956" y="1894"/>
                  </a:cubicBezTo>
                  <a:lnTo>
                    <a:pt x="75210" y="1796"/>
                  </a:lnTo>
                  <a:lnTo>
                    <a:pt x="75338" y="1747"/>
                  </a:lnTo>
                  <a:cubicBezTo>
                    <a:pt x="75359" y="1739"/>
                    <a:pt x="75381" y="1732"/>
                    <a:pt x="75402" y="1724"/>
                  </a:cubicBezTo>
                  <a:lnTo>
                    <a:pt x="75467" y="1702"/>
                  </a:lnTo>
                  <a:cubicBezTo>
                    <a:pt x="76157" y="1461"/>
                    <a:pt x="76865" y="1270"/>
                    <a:pt x="77584" y="1133"/>
                  </a:cubicBezTo>
                  <a:cubicBezTo>
                    <a:pt x="78308" y="993"/>
                    <a:pt x="79038" y="895"/>
                    <a:pt x="79773" y="836"/>
                  </a:cubicBezTo>
                  <a:lnTo>
                    <a:pt x="80326" y="797"/>
                  </a:lnTo>
                  <a:lnTo>
                    <a:pt x="80880" y="774"/>
                  </a:lnTo>
                  <a:cubicBezTo>
                    <a:pt x="80926" y="772"/>
                    <a:pt x="80972" y="770"/>
                    <a:pt x="81018" y="768"/>
                  </a:cubicBezTo>
                  <a:lnTo>
                    <a:pt x="81157" y="766"/>
                  </a:lnTo>
                  <a:lnTo>
                    <a:pt x="81434" y="762"/>
                  </a:lnTo>
                  <a:lnTo>
                    <a:pt x="81712" y="757"/>
                  </a:lnTo>
                  <a:cubicBezTo>
                    <a:pt x="81804" y="757"/>
                    <a:pt x="81899" y="759"/>
                    <a:pt x="81992" y="759"/>
                  </a:cubicBezTo>
                  <a:lnTo>
                    <a:pt x="82551" y="764"/>
                  </a:lnTo>
                  <a:cubicBezTo>
                    <a:pt x="82738" y="766"/>
                    <a:pt x="82924" y="765"/>
                    <a:pt x="83111" y="771"/>
                  </a:cubicBezTo>
                  <a:lnTo>
                    <a:pt x="84233" y="798"/>
                  </a:lnTo>
                  <a:cubicBezTo>
                    <a:pt x="84327" y="801"/>
                    <a:pt x="84420" y="805"/>
                    <a:pt x="84513" y="808"/>
                  </a:cubicBezTo>
                  <a:lnTo>
                    <a:pt x="84795" y="818"/>
                  </a:lnTo>
                  <a:lnTo>
                    <a:pt x="85357" y="839"/>
                  </a:lnTo>
                  <a:lnTo>
                    <a:pt x="85918" y="858"/>
                  </a:lnTo>
                  <a:lnTo>
                    <a:pt x="86481" y="884"/>
                  </a:lnTo>
                  <a:cubicBezTo>
                    <a:pt x="89476" y="1016"/>
                    <a:pt x="92472" y="1197"/>
                    <a:pt x="95468" y="1393"/>
                  </a:cubicBezTo>
                  <a:cubicBezTo>
                    <a:pt x="98463" y="1592"/>
                    <a:pt x="101458" y="1802"/>
                    <a:pt x="104453" y="2021"/>
                  </a:cubicBezTo>
                  <a:cubicBezTo>
                    <a:pt x="110442" y="2468"/>
                    <a:pt x="116431" y="2931"/>
                    <a:pt x="122418" y="3411"/>
                  </a:cubicBezTo>
                  <a:lnTo>
                    <a:pt x="131399" y="4135"/>
                  </a:lnTo>
                  <a:lnTo>
                    <a:pt x="140381" y="4863"/>
                  </a:lnTo>
                  <a:cubicBezTo>
                    <a:pt x="137394" y="4538"/>
                    <a:pt x="134407" y="4224"/>
                    <a:pt x="131419" y="3920"/>
                  </a:cubicBezTo>
                  <a:cubicBezTo>
                    <a:pt x="128430" y="3617"/>
                    <a:pt x="125440" y="3321"/>
                    <a:pt x="122451" y="3033"/>
                  </a:cubicBezTo>
                  <a:cubicBezTo>
                    <a:pt x="119462" y="2746"/>
                    <a:pt x="116470" y="2466"/>
                    <a:pt x="113479" y="2195"/>
                  </a:cubicBezTo>
                  <a:cubicBezTo>
                    <a:pt x="110487" y="1923"/>
                    <a:pt x="107494" y="1663"/>
                    <a:pt x="104500" y="1414"/>
                  </a:cubicBezTo>
                  <a:cubicBezTo>
                    <a:pt x="101506" y="1163"/>
                    <a:pt x="98511" y="927"/>
                    <a:pt x="95514" y="710"/>
                  </a:cubicBezTo>
                  <a:lnTo>
                    <a:pt x="94391" y="630"/>
                  </a:lnTo>
                  <a:cubicBezTo>
                    <a:pt x="94016" y="604"/>
                    <a:pt x="93641" y="576"/>
                    <a:pt x="93267" y="552"/>
                  </a:cubicBezTo>
                  <a:lnTo>
                    <a:pt x="92142" y="476"/>
                  </a:lnTo>
                  <a:lnTo>
                    <a:pt x="91580" y="439"/>
                  </a:lnTo>
                  <a:lnTo>
                    <a:pt x="91017" y="403"/>
                  </a:lnTo>
                  <a:cubicBezTo>
                    <a:pt x="90267" y="357"/>
                    <a:pt x="89518" y="309"/>
                    <a:pt x="88767" y="267"/>
                  </a:cubicBezTo>
                  <a:lnTo>
                    <a:pt x="87641" y="205"/>
                  </a:lnTo>
                  <a:lnTo>
                    <a:pt x="86513" y="148"/>
                  </a:lnTo>
                  <a:lnTo>
                    <a:pt x="85949" y="121"/>
                  </a:lnTo>
                  <a:lnTo>
                    <a:pt x="85386" y="97"/>
                  </a:lnTo>
                  <a:cubicBezTo>
                    <a:pt x="85009" y="83"/>
                    <a:pt x="84633" y="65"/>
                    <a:pt x="84258" y="53"/>
                  </a:cubicBezTo>
                  <a:lnTo>
                    <a:pt x="83127" y="21"/>
                  </a:lnTo>
                  <a:cubicBezTo>
                    <a:pt x="82939" y="15"/>
                    <a:pt x="82750" y="14"/>
                    <a:pt x="82561" y="11"/>
                  </a:cubicBezTo>
                  <a:lnTo>
                    <a:pt x="81994" y="4"/>
                  </a:lnTo>
                  <a:cubicBezTo>
                    <a:pt x="81900" y="3"/>
                    <a:pt x="81805" y="2"/>
                    <a:pt x="81711" y="2"/>
                  </a:cubicBezTo>
                  <a:lnTo>
                    <a:pt x="81425" y="6"/>
                  </a:lnTo>
                  <a:lnTo>
                    <a:pt x="81140" y="9"/>
                  </a:lnTo>
                  <a:lnTo>
                    <a:pt x="80997" y="10"/>
                  </a:lnTo>
                  <a:cubicBezTo>
                    <a:pt x="80950" y="12"/>
                    <a:pt x="80902" y="15"/>
                    <a:pt x="80855" y="16"/>
                  </a:cubicBezTo>
                  <a:lnTo>
                    <a:pt x="80283" y="39"/>
                  </a:lnTo>
                  <a:lnTo>
                    <a:pt x="79713" y="78"/>
                  </a:lnTo>
                  <a:cubicBezTo>
                    <a:pt x="78950" y="136"/>
                    <a:pt x="78190" y="237"/>
                    <a:pt x="77438" y="379"/>
                  </a:cubicBezTo>
                  <a:cubicBezTo>
                    <a:pt x="76682" y="523"/>
                    <a:pt x="75936" y="721"/>
                    <a:pt x="75209" y="975"/>
                  </a:cubicBezTo>
                  <a:lnTo>
                    <a:pt x="75140" y="999"/>
                  </a:lnTo>
                  <a:cubicBezTo>
                    <a:pt x="75118" y="1006"/>
                    <a:pt x="75095" y="1014"/>
                    <a:pt x="75072" y="1023"/>
                  </a:cubicBezTo>
                  <a:lnTo>
                    <a:pt x="74937" y="1075"/>
                  </a:lnTo>
                  <a:lnTo>
                    <a:pt x="74666" y="1179"/>
                  </a:lnTo>
                  <a:cubicBezTo>
                    <a:pt x="74576" y="1216"/>
                    <a:pt x="74488" y="1255"/>
                    <a:pt x="74398" y="1292"/>
                  </a:cubicBezTo>
                  <a:lnTo>
                    <a:pt x="74264" y="1349"/>
                  </a:lnTo>
                  <a:lnTo>
                    <a:pt x="74231" y="1364"/>
                  </a:lnTo>
                  <a:cubicBezTo>
                    <a:pt x="74220" y="1369"/>
                    <a:pt x="74209" y="1375"/>
                    <a:pt x="74198" y="1379"/>
                  </a:cubicBezTo>
                  <a:lnTo>
                    <a:pt x="74133" y="1410"/>
                  </a:lnTo>
                  <a:lnTo>
                    <a:pt x="73869" y="1535"/>
                  </a:lnTo>
                  <a:cubicBezTo>
                    <a:pt x="73826" y="1554"/>
                    <a:pt x="73782" y="1579"/>
                    <a:pt x="73740" y="1600"/>
                  </a:cubicBezTo>
                  <a:lnTo>
                    <a:pt x="73610" y="1667"/>
                  </a:lnTo>
                  <a:lnTo>
                    <a:pt x="73480" y="1734"/>
                  </a:lnTo>
                  <a:lnTo>
                    <a:pt x="73448" y="1751"/>
                  </a:lnTo>
                  <a:lnTo>
                    <a:pt x="73416" y="1770"/>
                  </a:lnTo>
                  <a:lnTo>
                    <a:pt x="73353" y="1806"/>
                  </a:lnTo>
                  <a:lnTo>
                    <a:pt x="73098" y="1950"/>
                  </a:lnTo>
                  <a:cubicBezTo>
                    <a:pt x="72763" y="2150"/>
                    <a:pt x="72439" y="2370"/>
                    <a:pt x="72128" y="2606"/>
                  </a:cubicBezTo>
                  <a:cubicBezTo>
                    <a:pt x="71816" y="2846"/>
                    <a:pt x="71521" y="3105"/>
                    <a:pt x="71245" y="3384"/>
                  </a:cubicBezTo>
                  <a:cubicBezTo>
                    <a:pt x="70850" y="3781"/>
                    <a:pt x="70494" y="4218"/>
                    <a:pt x="70189" y="4691"/>
                  </a:cubicBezTo>
                  <a:lnTo>
                    <a:pt x="70189" y="4691"/>
                  </a:lnTo>
                  <a:cubicBezTo>
                    <a:pt x="69885" y="4218"/>
                    <a:pt x="69528" y="3781"/>
                    <a:pt x="69134" y="3384"/>
                  </a:cubicBezTo>
                  <a:cubicBezTo>
                    <a:pt x="68857" y="3105"/>
                    <a:pt x="68562" y="2846"/>
                    <a:pt x="68251" y="2606"/>
                  </a:cubicBezTo>
                  <a:cubicBezTo>
                    <a:pt x="67940" y="2370"/>
                    <a:pt x="67615" y="2150"/>
                    <a:pt x="67281" y="1950"/>
                  </a:cubicBezTo>
                  <a:lnTo>
                    <a:pt x="67026" y="1806"/>
                  </a:lnTo>
                  <a:lnTo>
                    <a:pt x="66963" y="1770"/>
                  </a:lnTo>
                  <a:lnTo>
                    <a:pt x="66931" y="1751"/>
                  </a:lnTo>
                  <a:lnTo>
                    <a:pt x="66899" y="1734"/>
                  </a:lnTo>
                  <a:lnTo>
                    <a:pt x="66769" y="1667"/>
                  </a:lnTo>
                  <a:lnTo>
                    <a:pt x="66640" y="1600"/>
                  </a:lnTo>
                  <a:cubicBezTo>
                    <a:pt x="66596" y="1577"/>
                    <a:pt x="66554" y="1554"/>
                    <a:pt x="66510" y="1535"/>
                  </a:cubicBezTo>
                  <a:lnTo>
                    <a:pt x="66247" y="1410"/>
                  </a:lnTo>
                  <a:lnTo>
                    <a:pt x="66180" y="1379"/>
                  </a:lnTo>
                  <a:lnTo>
                    <a:pt x="66148" y="1364"/>
                  </a:lnTo>
                  <a:lnTo>
                    <a:pt x="66114" y="1349"/>
                  </a:lnTo>
                  <a:lnTo>
                    <a:pt x="65981" y="1292"/>
                  </a:lnTo>
                  <a:cubicBezTo>
                    <a:pt x="65891" y="1254"/>
                    <a:pt x="65802" y="1216"/>
                    <a:pt x="65713" y="1179"/>
                  </a:cubicBezTo>
                  <a:lnTo>
                    <a:pt x="65441" y="1074"/>
                  </a:lnTo>
                  <a:lnTo>
                    <a:pt x="65307" y="1022"/>
                  </a:lnTo>
                  <a:cubicBezTo>
                    <a:pt x="65284" y="1014"/>
                    <a:pt x="65262" y="1006"/>
                    <a:pt x="65239" y="998"/>
                  </a:cubicBezTo>
                  <a:lnTo>
                    <a:pt x="65169" y="975"/>
                  </a:lnTo>
                  <a:cubicBezTo>
                    <a:pt x="64442" y="721"/>
                    <a:pt x="63697" y="522"/>
                    <a:pt x="62941" y="379"/>
                  </a:cubicBezTo>
                  <a:cubicBezTo>
                    <a:pt x="62188" y="236"/>
                    <a:pt x="61429" y="136"/>
                    <a:pt x="60666" y="77"/>
                  </a:cubicBezTo>
                  <a:lnTo>
                    <a:pt x="60096" y="39"/>
                  </a:lnTo>
                  <a:lnTo>
                    <a:pt x="59524" y="16"/>
                  </a:lnTo>
                  <a:cubicBezTo>
                    <a:pt x="59477" y="14"/>
                    <a:pt x="59428" y="11"/>
                    <a:pt x="59381" y="10"/>
                  </a:cubicBezTo>
                  <a:lnTo>
                    <a:pt x="59238" y="8"/>
                  </a:lnTo>
                  <a:lnTo>
                    <a:pt x="58954" y="4"/>
                  </a:lnTo>
                  <a:lnTo>
                    <a:pt x="58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3880639" y="8499181"/>
              <a:ext cx="4151692" cy="242127"/>
            </a:xfrm>
            <a:custGeom>
              <a:avLst/>
              <a:gdLst/>
              <a:ahLst/>
              <a:cxnLst/>
              <a:rect l="l" t="t" r="r" b="b"/>
              <a:pathLst>
                <a:path w="70559" h="4115" extrusionOk="0">
                  <a:moveTo>
                    <a:pt x="57990" y="1"/>
                  </a:moveTo>
                  <a:lnTo>
                    <a:pt x="57848" y="3"/>
                  </a:lnTo>
                  <a:lnTo>
                    <a:pt x="57567" y="6"/>
                  </a:lnTo>
                  <a:cubicBezTo>
                    <a:pt x="57378" y="8"/>
                    <a:pt x="57193" y="16"/>
                    <a:pt x="57007" y="21"/>
                  </a:cubicBezTo>
                  <a:lnTo>
                    <a:pt x="56450" y="40"/>
                  </a:lnTo>
                  <a:lnTo>
                    <a:pt x="55339" y="86"/>
                  </a:lnTo>
                  <a:lnTo>
                    <a:pt x="54229" y="139"/>
                  </a:lnTo>
                  <a:cubicBezTo>
                    <a:pt x="53860" y="156"/>
                    <a:pt x="53491" y="176"/>
                    <a:pt x="53121" y="194"/>
                  </a:cubicBezTo>
                  <a:cubicBezTo>
                    <a:pt x="52381" y="232"/>
                    <a:pt x="51642" y="274"/>
                    <a:pt x="50904" y="314"/>
                  </a:cubicBezTo>
                  <a:lnTo>
                    <a:pt x="48688" y="440"/>
                  </a:lnTo>
                  <a:lnTo>
                    <a:pt x="46473" y="571"/>
                  </a:lnTo>
                  <a:lnTo>
                    <a:pt x="44258" y="706"/>
                  </a:lnTo>
                  <a:cubicBezTo>
                    <a:pt x="41304" y="890"/>
                    <a:pt x="38352" y="1082"/>
                    <a:pt x="35401" y="1279"/>
                  </a:cubicBezTo>
                  <a:cubicBezTo>
                    <a:pt x="29497" y="1675"/>
                    <a:pt x="23594" y="2096"/>
                    <a:pt x="17694" y="2539"/>
                  </a:cubicBezTo>
                  <a:lnTo>
                    <a:pt x="13270" y="2878"/>
                  </a:lnTo>
                  <a:lnTo>
                    <a:pt x="11058" y="3051"/>
                  </a:lnTo>
                  <a:lnTo>
                    <a:pt x="8846" y="3227"/>
                  </a:lnTo>
                  <a:cubicBezTo>
                    <a:pt x="7371" y="3345"/>
                    <a:pt x="5897" y="3465"/>
                    <a:pt x="4423" y="3588"/>
                  </a:cubicBezTo>
                  <a:lnTo>
                    <a:pt x="2212" y="3774"/>
                  </a:lnTo>
                  <a:cubicBezTo>
                    <a:pt x="1474" y="3837"/>
                    <a:pt x="738" y="3900"/>
                    <a:pt x="1" y="3966"/>
                  </a:cubicBezTo>
                  <a:lnTo>
                    <a:pt x="2218" y="3859"/>
                  </a:lnTo>
                  <a:lnTo>
                    <a:pt x="4434" y="3747"/>
                  </a:lnTo>
                  <a:lnTo>
                    <a:pt x="8866" y="3515"/>
                  </a:lnTo>
                  <a:lnTo>
                    <a:pt x="13297" y="3277"/>
                  </a:lnTo>
                  <a:lnTo>
                    <a:pt x="17727" y="3030"/>
                  </a:lnTo>
                  <a:cubicBezTo>
                    <a:pt x="23634" y="2694"/>
                    <a:pt x="29540" y="2350"/>
                    <a:pt x="35446" y="2000"/>
                  </a:cubicBezTo>
                  <a:lnTo>
                    <a:pt x="44304" y="1473"/>
                  </a:lnTo>
                  <a:cubicBezTo>
                    <a:pt x="47256" y="1299"/>
                    <a:pt x="50209" y="1125"/>
                    <a:pt x="53161" y="969"/>
                  </a:cubicBezTo>
                  <a:cubicBezTo>
                    <a:pt x="53530" y="949"/>
                    <a:pt x="53899" y="928"/>
                    <a:pt x="54269" y="910"/>
                  </a:cubicBezTo>
                  <a:lnTo>
                    <a:pt x="55375" y="855"/>
                  </a:lnTo>
                  <a:lnTo>
                    <a:pt x="56480" y="805"/>
                  </a:lnTo>
                  <a:lnTo>
                    <a:pt x="57032" y="785"/>
                  </a:lnTo>
                  <a:cubicBezTo>
                    <a:pt x="57215" y="779"/>
                    <a:pt x="57401" y="771"/>
                    <a:pt x="57581" y="768"/>
                  </a:cubicBezTo>
                  <a:lnTo>
                    <a:pt x="57854" y="764"/>
                  </a:lnTo>
                  <a:lnTo>
                    <a:pt x="57990" y="761"/>
                  </a:lnTo>
                  <a:cubicBezTo>
                    <a:pt x="57999" y="761"/>
                    <a:pt x="58008" y="761"/>
                    <a:pt x="58017" y="761"/>
                  </a:cubicBezTo>
                  <a:cubicBezTo>
                    <a:pt x="58054" y="761"/>
                    <a:pt x="58091" y="762"/>
                    <a:pt x="58127" y="762"/>
                  </a:cubicBezTo>
                  <a:lnTo>
                    <a:pt x="58674" y="768"/>
                  </a:lnTo>
                  <a:cubicBezTo>
                    <a:pt x="58720" y="768"/>
                    <a:pt x="58766" y="768"/>
                    <a:pt x="58811" y="769"/>
                  </a:cubicBezTo>
                  <a:lnTo>
                    <a:pt x="58948" y="774"/>
                  </a:lnTo>
                  <a:lnTo>
                    <a:pt x="59222" y="784"/>
                  </a:lnTo>
                  <a:lnTo>
                    <a:pt x="59496" y="794"/>
                  </a:lnTo>
                  <a:cubicBezTo>
                    <a:pt x="59541" y="795"/>
                    <a:pt x="59587" y="798"/>
                    <a:pt x="59632" y="800"/>
                  </a:cubicBezTo>
                  <a:lnTo>
                    <a:pt x="59769" y="809"/>
                  </a:lnTo>
                  <a:cubicBezTo>
                    <a:pt x="60498" y="845"/>
                    <a:pt x="61226" y="918"/>
                    <a:pt x="61947" y="1017"/>
                  </a:cubicBezTo>
                  <a:cubicBezTo>
                    <a:pt x="62668" y="1116"/>
                    <a:pt x="63386" y="1245"/>
                    <a:pt x="64094" y="1411"/>
                  </a:cubicBezTo>
                  <a:cubicBezTo>
                    <a:pt x="64801" y="1576"/>
                    <a:pt x="65500" y="1779"/>
                    <a:pt x="66185" y="2020"/>
                  </a:cubicBezTo>
                  <a:cubicBezTo>
                    <a:pt x="66528" y="2140"/>
                    <a:pt x="66864" y="2273"/>
                    <a:pt x="67198" y="2413"/>
                  </a:cubicBezTo>
                  <a:cubicBezTo>
                    <a:pt x="67531" y="2556"/>
                    <a:pt x="67859" y="2709"/>
                    <a:pt x="68179" y="2874"/>
                  </a:cubicBezTo>
                  <a:lnTo>
                    <a:pt x="68419" y="3000"/>
                  </a:lnTo>
                  <a:lnTo>
                    <a:pt x="68654" y="3132"/>
                  </a:lnTo>
                  <a:cubicBezTo>
                    <a:pt x="68660" y="3135"/>
                    <a:pt x="68666" y="3138"/>
                    <a:pt x="68671" y="3142"/>
                  </a:cubicBezTo>
                  <a:lnTo>
                    <a:pt x="68671" y="3142"/>
                  </a:lnTo>
                  <a:lnTo>
                    <a:pt x="68439" y="3101"/>
                  </a:lnTo>
                  <a:cubicBezTo>
                    <a:pt x="67830" y="2995"/>
                    <a:pt x="67219" y="2899"/>
                    <a:pt x="66608" y="2810"/>
                  </a:cubicBezTo>
                  <a:cubicBezTo>
                    <a:pt x="65385" y="2636"/>
                    <a:pt x="64158" y="2492"/>
                    <a:pt x="62929" y="2378"/>
                  </a:cubicBezTo>
                  <a:lnTo>
                    <a:pt x="62468" y="2334"/>
                  </a:lnTo>
                  <a:lnTo>
                    <a:pt x="62007" y="2297"/>
                  </a:lnTo>
                  <a:lnTo>
                    <a:pt x="61546" y="2261"/>
                  </a:lnTo>
                  <a:cubicBezTo>
                    <a:pt x="61470" y="2254"/>
                    <a:pt x="61390" y="2250"/>
                    <a:pt x="61312" y="2244"/>
                  </a:cubicBezTo>
                  <a:lnTo>
                    <a:pt x="61077" y="2231"/>
                  </a:lnTo>
                  <a:lnTo>
                    <a:pt x="60611" y="2214"/>
                  </a:lnTo>
                  <a:lnTo>
                    <a:pt x="60147" y="2206"/>
                  </a:lnTo>
                  <a:cubicBezTo>
                    <a:pt x="60070" y="2204"/>
                    <a:pt x="59991" y="2204"/>
                    <a:pt x="59915" y="2204"/>
                  </a:cubicBezTo>
                  <a:lnTo>
                    <a:pt x="59683" y="2203"/>
                  </a:lnTo>
                  <a:lnTo>
                    <a:pt x="59451" y="2203"/>
                  </a:lnTo>
                  <a:lnTo>
                    <a:pt x="59220" y="2204"/>
                  </a:lnTo>
                  <a:cubicBezTo>
                    <a:pt x="58603" y="2205"/>
                    <a:pt x="57986" y="2218"/>
                    <a:pt x="57371" y="2229"/>
                  </a:cubicBezTo>
                  <a:cubicBezTo>
                    <a:pt x="56754" y="2243"/>
                    <a:pt x="56139" y="2261"/>
                    <a:pt x="55524" y="2280"/>
                  </a:cubicBezTo>
                  <a:cubicBezTo>
                    <a:pt x="55216" y="2291"/>
                    <a:pt x="54908" y="2301"/>
                    <a:pt x="54602" y="2312"/>
                  </a:cubicBezTo>
                  <a:lnTo>
                    <a:pt x="54141" y="2329"/>
                  </a:lnTo>
                  <a:lnTo>
                    <a:pt x="53680" y="2347"/>
                  </a:lnTo>
                  <a:lnTo>
                    <a:pt x="52758" y="2385"/>
                  </a:lnTo>
                  <a:lnTo>
                    <a:pt x="51836" y="2425"/>
                  </a:lnTo>
                  <a:cubicBezTo>
                    <a:pt x="50605" y="2480"/>
                    <a:pt x="49377" y="2542"/>
                    <a:pt x="48148" y="2606"/>
                  </a:cubicBezTo>
                  <a:cubicBezTo>
                    <a:pt x="46919" y="2671"/>
                    <a:pt x="45690" y="2741"/>
                    <a:pt x="44463" y="2816"/>
                  </a:cubicBezTo>
                  <a:cubicBezTo>
                    <a:pt x="43235" y="2889"/>
                    <a:pt x="42007" y="2968"/>
                    <a:pt x="40779" y="3055"/>
                  </a:cubicBezTo>
                  <a:cubicBezTo>
                    <a:pt x="43239" y="2985"/>
                    <a:pt x="45696" y="2916"/>
                    <a:pt x="48155" y="2854"/>
                  </a:cubicBezTo>
                  <a:cubicBezTo>
                    <a:pt x="50614" y="2792"/>
                    <a:pt x="53074" y="2739"/>
                    <a:pt x="55532" y="2710"/>
                  </a:cubicBezTo>
                  <a:cubicBezTo>
                    <a:pt x="56236" y="2703"/>
                    <a:pt x="56941" y="2697"/>
                    <a:pt x="57646" y="2697"/>
                  </a:cubicBezTo>
                  <a:cubicBezTo>
                    <a:pt x="58170" y="2697"/>
                    <a:pt x="58693" y="2700"/>
                    <a:pt x="59216" y="2708"/>
                  </a:cubicBezTo>
                  <a:lnTo>
                    <a:pt x="59446" y="2710"/>
                  </a:lnTo>
                  <a:lnTo>
                    <a:pt x="59676" y="2715"/>
                  </a:lnTo>
                  <a:lnTo>
                    <a:pt x="59905" y="2720"/>
                  </a:lnTo>
                  <a:cubicBezTo>
                    <a:pt x="59982" y="2722"/>
                    <a:pt x="60058" y="2724"/>
                    <a:pt x="60134" y="2726"/>
                  </a:cubicBezTo>
                  <a:lnTo>
                    <a:pt x="60592" y="2742"/>
                  </a:lnTo>
                  <a:lnTo>
                    <a:pt x="61048" y="2766"/>
                  </a:lnTo>
                  <a:lnTo>
                    <a:pt x="61273" y="2783"/>
                  </a:lnTo>
                  <a:cubicBezTo>
                    <a:pt x="61349" y="2788"/>
                    <a:pt x="61423" y="2793"/>
                    <a:pt x="61500" y="2801"/>
                  </a:cubicBezTo>
                  <a:lnTo>
                    <a:pt x="61957" y="2846"/>
                  </a:lnTo>
                  <a:lnTo>
                    <a:pt x="62415" y="2891"/>
                  </a:lnTo>
                  <a:lnTo>
                    <a:pt x="62871" y="2940"/>
                  </a:lnTo>
                  <a:cubicBezTo>
                    <a:pt x="64092" y="3073"/>
                    <a:pt x="65306" y="3233"/>
                    <a:pt x="66516" y="3422"/>
                  </a:cubicBezTo>
                  <a:cubicBezTo>
                    <a:pt x="67121" y="3520"/>
                    <a:pt x="67724" y="3620"/>
                    <a:pt x="68325" y="3733"/>
                  </a:cubicBezTo>
                  <a:lnTo>
                    <a:pt x="68776" y="3820"/>
                  </a:lnTo>
                  <a:lnTo>
                    <a:pt x="69225" y="3910"/>
                  </a:lnTo>
                  <a:cubicBezTo>
                    <a:pt x="69374" y="3941"/>
                    <a:pt x="69524" y="3972"/>
                    <a:pt x="69673" y="4004"/>
                  </a:cubicBezTo>
                  <a:cubicBezTo>
                    <a:pt x="69747" y="4020"/>
                    <a:pt x="69821" y="4036"/>
                    <a:pt x="69895" y="4054"/>
                  </a:cubicBezTo>
                  <a:lnTo>
                    <a:pt x="70006" y="4078"/>
                  </a:lnTo>
                  <a:lnTo>
                    <a:pt x="70114" y="4104"/>
                  </a:lnTo>
                  <a:lnTo>
                    <a:pt x="70120" y="4106"/>
                  </a:lnTo>
                  <a:cubicBezTo>
                    <a:pt x="70145" y="4111"/>
                    <a:pt x="70170" y="4114"/>
                    <a:pt x="70195" y="4114"/>
                  </a:cubicBezTo>
                  <a:cubicBezTo>
                    <a:pt x="70316" y="4114"/>
                    <a:pt x="70430" y="4048"/>
                    <a:pt x="70488" y="3937"/>
                  </a:cubicBezTo>
                  <a:cubicBezTo>
                    <a:pt x="70559" y="3805"/>
                    <a:pt x="70530" y="3640"/>
                    <a:pt x="70419" y="3539"/>
                  </a:cubicBezTo>
                  <a:lnTo>
                    <a:pt x="70401" y="3522"/>
                  </a:lnTo>
                  <a:lnTo>
                    <a:pt x="70387" y="3509"/>
                  </a:lnTo>
                  <a:cubicBezTo>
                    <a:pt x="70378" y="3499"/>
                    <a:pt x="70367" y="3490"/>
                    <a:pt x="70358" y="3483"/>
                  </a:cubicBezTo>
                  <a:cubicBezTo>
                    <a:pt x="70339" y="3466"/>
                    <a:pt x="70319" y="3450"/>
                    <a:pt x="70301" y="3434"/>
                  </a:cubicBezTo>
                  <a:cubicBezTo>
                    <a:pt x="70263" y="3403"/>
                    <a:pt x="70225" y="3370"/>
                    <a:pt x="70187" y="3340"/>
                  </a:cubicBezTo>
                  <a:lnTo>
                    <a:pt x="70129" y="3295"/>
                  </a:lnTo>
                  <a:lnTo>
                    <a:pt x="70071" y="3252"/>
                  </a:lnTo>
                  <a:cubicBezTo>
                    <a:pt x="70033" y="3223"/>
                    <a:pt x="69994" y="3193"/>
                    <a:pt x="69956" y="3165"/>
                  </a:cubicBezTo>
                  <a:cubicBezTo>
                    <a:pt x="69802" y="3050"/>
                    <a:pt x="69643" y="2944"/>
                    <a:pt x="69484" y="2838"/>
                  </a:cubicBezTo>
                  <a:cubicBezTo>
                    <a:pt x="69163" y="2630"/>
                    <a:pt x="68835" y="2439"/>
                    <a:pt x="68499" y="2264"/>
                  </a:cubicBezTo>
                  <a:cubicBezTo>
                    <a:pt x="68163" y="2089"/>
                    <a:pt x="67822" y="1925"/>
                    <a:pt x="67476" y="1772"/>
                  </a:cubicBezTo>
                  <a:cubicBezTo>
                    <a:pt x="67390" y="1734"/>
                    <a:pt x="67302" y="1698"/>
                    <a:pt x="67216" y="1661"/>
                  </a:cubicBezTo>
                  <a:lnTo>
                    <a:pt x="67085" y="1607"/>
                  </a:lnTo>
                  <a:cubicBezTo>
                    <a:pt x="67042" y="1589"/>
                    <a:pt x="66997" y="1571"/>
                    <a:pt x="66954" y="1554"/>
                  </a:cubicBezTo>
                  <a:lnTo>
                    <a:pt x="66690" y="1452"/>
                  </a:lnTo>
                  <a:cubicBezTo>
                    <a:pt x="66646" y="1433"/>
                    <a:pt x="66603" y="1418"/>
                    <a:pt x="66558" y="1402"/>
                  </a:cubicBezTo>
                  <a:lnTo>
                    <a:pt x="66425" y="1354"/>
                  </a:lnTo>
                  <a:cubicBezTo>
                    <a:pt x="65716" y="1098"/>
                    <a:pt x="64995" y="881"/>
                    <a:pt x="64263" y="705"/>
                  </a:cubicBezTo>
                  <a:cubicBezTo>
                    <a:pt x="63533" y="529"/>
                    <a:pt x="62793" y="390"/>
                    <a:pt x="62051" y="284"/>
                  </a:cubicBezTo>
                  <a:cubicBezTo>
                    <a:pt x="61307" y="178"/>
                    <a:pt x="60562" y="100"/>
                    <a:pt x="59814" y="58"/>
                  </a:cubicBezTo>
                  <a:lnTo>
                    <a:pt x="59673" y="49"/>
                  </a:lnTo>
                  <a:cubicBezTo>
                    <a:pt x="59627" y="46"/>
                    <a:pt x="59580" y="42"/>
                    <a:pt x="59533" y="41"/>
                  </a:cubicBezTo>
                  <a:lnTo>
                    <a:pt x="59253" y="30"/>
                  </a:lnTo>
                  <a:lnTo>
                    <a:pt x="58973" y="18"/>
                  </a:lnTo>
                  <a:lnTo>
                    <a:pt x="58832" y="12"/>
                  </a:lnTo>
                  <a:cubicBezTo>
                    <a:pt x="58785" y="10"/>
                    <a:pt x="58739" y="11"/>
                    <a:pt x="58691" y="10"/>
                  </a:cubicBezTo>
                  <a:lnTo>
                    <a:pt x="58130" y="2"/>
                  </a:lnTo>
                  <a:cubicBezTo>
                    <a:pt x="58083" y="2"/>
                    <a:pt x="58036" y="1"/>
                    <a:pt x="57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3086312" y="8670344"/>
              <a:ext cx="1537077" cy="66430"/>
            </a:xfrm>
            <a:custGeom>
              <a:avLst/>
              <a:gdLst/>
              <a:ahLst/>
              <a:cxnLst/>
              <a:rect l="l" t="t" r="r" b="b"/>
              <a:pathLst>
                <a:path w="26123" h="1129" extrusionOk="0">
                  <a:moveTo>
                    <a:pt x="21736" y="1"/>
                  </a:moveTo>
                  <a:cubicBezTo>
                    <a:pt x="21017" y="1"/>
                    <a:pt x="20299" y="5"/>
                    <a:pt x="19580" y="13"/>
                  </a:cubicBezTo>
                  <a:cubicBezTo>
                    <a:pt x="18491" y="25"/>
                    <a:pt x="17402" y="45"/>
                    <a:pt x="16313" y="73"/>
                  </a:cubicBezTo>
                  <a:cubicBezTo>
                    <a:pt x="15224" y="101"/>
                    <a:pt x="14135" y="134"/>
                    <a:pt x="13047" y="176"/>
                  </a:cubicBezTo>
                  <a:cubicBezTo>
                    <a:pt x="11958" y="217"/>
                    <a:pt x="10870" y="264"/>
                    <a:pt x="9782" y="318"/>
                  </a:cubicBezTo>
                  <a:cubicBezTo>
                    <a:pt x="8694" y="373"/>
                    <a:pt x="7606" y="434"/>
                    <a:pt x="6519" y="504"/>
                  </a:cubicBezTo>
                  <a:cubicBezTo>
                    <a:pt x="5976" y="540"/>
                    <a:pt x="5432" y="577"/>
                    <a:pt x="4888" y="616"/>
                  </a:cubicBezTo>
                  <a:cubicBezTo>
                    <a:pt x="4345" y="655"/>
                    <a:pt x="3801" y="698"/>
                    <a:pt x="3258" y="742"/>
                  </a:cubicBezTo>
                  <a:lnTo>
                    <a:pt x="2444" y="813"/>
                  </a:lnTo>
                  <a:cubicBezTo>
                    <a:pt x="2172" y="837"/>
                    <a:pt x="1900" y="860"/>
                    <a:pt x="1629" y="887"/>
                  </a:cubicBezTo>
                  <a:cubicBezTo>
                    <a:pt x="1086" y="938"/>
                    <a:pt x="543" y="993"/>
                    <a:pt x="1" y="1057"/>
                  </a:cubicBezTo>
                  <a:cubicBezTo>
                    <a:pt x="547" y="1080"/>
                    <a:pt x="1092" y="1093"/>
                    <a:pt x="1638" y="1103"/>
                  </a:cubicBezTo>
                  <a:cubicBezTo>
                    <a:pt x="1910" y="1109"/>
                    <a:pt x="2183" y="1112"/>
                    <a:pt x="2455" y="1117"/>
                  </a:cubicBezTo>
                  <a:lnTo>
                    <a:pt x="3273" y="1124"/>
                  </a:lnTo>
                  <a:cubicBezTo>
                    <a:pt x="3637" y="1127"/>
                    <a:pt x="4000" y="1129"/>
                    <a:pt x="4364" y="1129"/>
                  </a:cubicBezTo>
                  <a:cubicBezTo>
                    <a:pt x="4545" y="1129"/>
                    <a:pt x="4727" y="1128"/>
                    <a:pt x="4909" y="1127"/>
                  </a:cubicBezTo>
                  <a:cubicBezTo>
                    <a:pt x="5454" y="1126"/>
                    <a:pt x="5998" y="1123"/>
                    <a:pt x="6543" y="1116"/>
                  </a:cubicBezTo>
                  <a:cubicBezTo>
                    <a:pt x="7632" y="1103"/>
                    <a:pt x="8722" y="1084"/>
                    <a:pt x="9811" y="1056"/>
                  </a:cubicBezTo>
                  <a:cubicBezTo>
                    <a:pt x="10900" y="1028"/>
                    <a:pt x="11988" y="994"/>
                    <a:pt x="13077" y="952"/>
                  </a:cubicBezTo>
                  <a:cubicBezTo>
                    <a:pt x="14165" y="911"/>
                    <a:pt x="15253" y="863"/>
                    <a:pt x="16340" y="808"/>
                  </a:cubicBezTo>
                  <a:cubicBezTo>
                    <a:pt x="17428" y="753"/>
                    <a:pt x="18516" y="692"/>
                    <a:pt x="19604" y="621"/>
                  </a:cubicBezTo>
                  <a:cubicBezTo>
                    <a:pt x="20691" y="552"/>
                    <a:pt x="21777" y="473"/>
                    <a:pt x="22864" y="384"/>
                  </a:cubicBezTo>
                  <a:cubicBezTo>
                    <a:pt x="23408" y="338"/>
                    <a:pt x="23951" y="291"/>
                    <a:pt x="24493" y="240"/>
                  </a:cubicBezTo>
                  <a:cubicBezTo>
                    <a:pt x="25037" y="188"/>
                    <a:pt x="25580" y="134"/>
                    <a:pt x="26123" y="71"/>
                  </a:cubicBezTo>
                  <a:cubicBezTo>
                    <a:pt x="25577" y="48"/>
                    <a:pt x="25031" y="36"/>
                    <a:pt x="24485" y="25"/>
                  </a:cubicBezTo>
                  <a:cubicBezTo>
                    <a:pt x="23940" y="14"/>
                    <a:pt x="23395" y="8"/>
                    <a:pt x="22850" y="4"/>
                  </a:cubicBezTo>
                  <a:cubicBezTo>
                    <a:pt x="22479" y="2"/>
                    <a:pt x="22107" y="1"/>
                    <a:pt x="21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232211" y="8499123"/>
              <a:ext cx="4151692" cy="242068"/>
            </a:xfrm>
            <a:custGeom>
              <a:avLst/>
              <a:gdLst/>
              <a:ahLst/>
              <a:cxnLst/>
              <a:rect l="l" t="t" r="r" b="b"/>
              <a:pathLst>
                <a:path w="70559" h="4114" extrusionOk="0">
                  <a:moveTo>
                    <a:pt x="12570" y="1"/>
                  </a:moveTo>
                  <a:cubicBezTo>
                    <a:pt x="12523" y="1"/>
                    <a:pt x="12476" y="2"/>
                    <a:pt x="12429" y="2"/>
                  </a:cubicBezTo>
                  <a:lnTo>
                    <a:pt x="11868" y="10"/>
                  </a:lnTo>
                  <a:cubicBezTo>
                    <a:pt x="11821" y="11"/>
                    <a:pt x="11773" y="11"/>
                    <a:pt x="11727" y="12"/>
                  </a:cubicBezTo>
                  <a:lnTo>
                    <a:pt x="11587" y="18"/>
                  </a:lnTo>
                  <a:lnTo>
                    <a:pt x="11307" y="29"/>
                  </a:lnTo>
                  <a:lnTo>
                    <a:pt x="11026" y="41"/>
                  </a:lnTo>
                  <a:cubicBezTo>
                    <a:pt x="10979" y="42"/>
                    <a:pt x="10932" y="46"/>
                    <a:pt x="10886" y="49"/>
                  </a:cubicBezTo>
                  <a:lnTo>
                    <a:pt x="10746" y="58"/>
                  </a:lnTo>
                  <a:cubicBezTo>
                    <a:pt x="9998" y="100"/>
                    <a:pt x="9252" y="177"/>
                    <a:pt x="8509" y="284"/>
                  </a:cubicBezTo>
                  <a:cubicBezTo>
                    <a:pt x="7765" y="390"/>
                    <a:pt x="7027" y="528"/>
                    <a:pt x="6296" y="705"/>
                  </a:cubicBezTo>
                  <a:cubicBezTo>
                    <a:pt x="5564" y="881"/>
                    <a:pt x="4842" y="1098"/>
                    <a:pt x="4134" y="1353"/>
                  </a:cubicBezTo>
                  <a:lnTo>
                    <a:pt x="4002" y="1402"/>
                  </a:lnTo>
                  <a:cubicBezTo>
                    <a:pt x="3957" y="1418"/>
                    <a:pt x="3912" y="1433"/>
                    <a:pt x="3869" y="1451"/>
                  </a:cubicBezTo>
                  <a:lnTo>
                    <a:pt x="3605" y="1554"/>
                  </a:lnTo>
                  <a:cubicBezTo>
                    <a:pt x="3562" y="1571"/>
                    <a:pt x="3517" y="1589"/>
                    <a:pt x="3474" y="1607"/>
                  </a:cubicBezTo>
                  <a:lnTo>
                    <a:pt x="3344" y="1661"/>
                  </a:lnTo>
                  <a:cubicBezTo>
                    <a:pt x="3256" y="1698"/>
                    <a:pt x="3170" y="1734"/>
                    <a:pt x="3083" y="1772"/>
                  </a:cubicBezTo>
                  <a:cubicBezTo>
                    <a:pt x="2736" y="1924"/>
                    <a:pt x="2395" y="2088"/>
                    <a:pt x="2060" y="2264"/>
                  </a:cubicBezTo>
                  <a:cubicBezTo>
                    <a:pt x="1725" y="2440"/>
                    <a:pt x="1396" y="2631"/>
                    <a:pt x="1076" y="2838"/>
                  </a:cubicBezTo>
                  <a:cubicBezTo>
                    <a:pt x="917" y="2944"/>
                    <a:pt x="758" y="3050"/>
                    <a:pt x="603" y="3165"/>
                  </a:cubicBezTo>
                  <a:cubicBezTo>
                    <a:pt x="565" y="3192"/>
                    <a:pt x="526" y="3223"/>
                    <a:pt x="488" y="3251"/>
                  </a:cubicBezTo>
                  <a:lnTo>
                    <a:pt x="431" y="3295"/>
                  </a:lnTo>
                  <a:lnTo>
                    <a:pt x="373" y="3340"/>
                  </a:lnTo>
                  <a:cubicBezTo>
                    <a:pt x="335" y="3370"/>
                    <a:pt x="297" y="3402"/>
                    <a:pt x="259" y="3434"/>
                  </a:cubicBezTo>
                  <a:cubicBezTo>
                    <a:pt x="239" y="3450"/>
                    <a:pt x="220" y="3466"/>
                    <a:pt x="201" y="3483"/>
                  </a:cubicBezTo>
                  <a:cubicBezTo>
                    <a:pt x="192" y="3490"/>
                    <a:pt x="182" y="3499"/>
                    <a:pt x="172" y="3508"/>
                  </a:cubicBezTo>
                  <a:lnTo>
                    <a:pt x="157" y="3522"/>
                  </a:lnTo>
                  <a:lnTo>
                    <a:pt x="140" y="3538"/>
                  </a:lnTo>
                  <a:cubicBezTo>
                    <a:pt x="28" y="3640"/>
                    <a:pt x="1" y="3805"/>
                    <a:pt x="71" y="3937"/>
                  </a:cubicBezTo>
                  <a:cubicBezTo>
                    <a:pt x="129" y="4047"/>
                    <a:pt x="242" y="4114"/>
                    <a:pt x="363" y="4114"/>
                  </a:cubicBezTo>
                  <a:cubicBezTo>
                    <a:pt x="389" y="4114"/>
                    <a:pt x="415" y="4111"/>
                    <a:pt x="441" y="4104"/>
                  </a:cubicBezTo>
                  <a:lnTo>
                    <a:pt x="444" y="4104"/>
                  </a:lnTo>
                  <a:lnTo>
                    <a:pt x="554" y="4078"/>
                  </a:lnTo>
                  <a:lnTo>
                    <a:pt x="664" y="4054"/>
                  </a:lnTo>
                  <a:cubicBezTo>
                    <a:pt x="738" y="4036"/>
                    <a:pt x="812" y="4020"/>
                    <a:pt x="887" y="4004"/>
                  </a:cubicBezTo>
                  <a:cubicBezTo>
                    <a:pt x="1036" y="3972"/>
                    <a:pt x="1184" y="3941"/>
                    <a:pt x="1334" y="3909"/>
                  </a:cubicBezTo>
                  <a:lnTo>
                    <a:pt x="1783" y="3820"/>
                  </a:lnTo>
                  <a:lnTo>
                    <a:pt x="2234" y="3733"/>
                  </a:lnTo>
                  <a:cubicBezTo>
                    <a:pt x="2834" y="3620"/>
                    <a:pt x="3438" y="3520"/>
                    <a:pt x="4043" y="3422"/>
                  </a:cubicBezTo>
                  <a:cubicBezTo>
                    <a:pt x="5254" y="3233"/>
                    <a:pt x="6469" y="3073"/>
                    <a:pt x="7687" y="2940"/>
                  </a:cubicBezTo>
                  <a:lnTo>
                    <a:pt x="8145" y="2891"/>
                  </a:lnTo>
                  <a:lnTo>
                    <a:pt x="8602" y="2846"/>
                  </a:lnTo>
                  <a:lnTo>
                    <a:pt x="9060" y="2801"/>
                  </a:lnTo>
                  <a:cubicBezTo>
                    <a:pt x="9137" y="2793"/>
                    <a:pt x="9211" y="2788"/>
                    <a:pt x="9287" y="2782"/>
                  </a:cubicBezTo>
                  <a:lnTo>
                    <a:pt x="9511" y="2766"/>
                  </a:lnTo>
                  <a:lnTo>
                    <a:pt x="9967" y="2742"/>
                  </a:lnTo>
                  <a:lnTo>
                    <a:pt x="10425" y="2726"/>
                  </a:lnTo>
                  <a:cubicBezTo>
                    <a:pt x="10501" y="2724"/>
                    <a:pt x="10577" y="2721"/>
                    <a:pt x="10655" y="2720"/>
                  </a:cubicBezTo>
                  <a:lnTo>
                    <a:pt x="10884" y="2714"/>
                  </a:lnTo>
                  <a:lnTo>
                    <a:pt x="11113" y="2710"/>
                  </a:lnTo>
                  <a:lnTo>
                    <a:pt x="11344" y="2708"/>
                  </a:lnTo>
                  <a:cubicBezTo>
                    <a:pt x="11866" y="2700"/>
                    <a:pt x="12390" y="2697"/>
                    <a:pt x="12913" y="2697"/>
                  </a:cubicBezTo>
                  <a:cubicBezTo>
                    <a:pt x="13618" y="2697"/>
                    <a:pt x="14323" y="2703"/>
                    <a:pt x="15028" y="2710"/>
                  </a:cubicBezTo>
                  <a:cubicBezTo>
                    <a:pt x="17486" y="2739"/>
                    <a:pt x="19945" y="2793"/>
                    <a:pt x="22404" y="2854"/>
                  </a:cubicBezTo>
                  <a:cubicBezTo>
                    <a:pt x="24863" y="2920"/>
                    <a:pt x="27323" y="2986"/>
                    <a:pt x="29783" y="3056"/>
                  </a:cubicBezTo>
                  <a:cubicBezTo>
                    <a:pt x="28556" y="2969"/>
                    <a:pt x="27327" y="2891"/>
                    <a:pt x="26099" y="2816"/>
                  </a:cubicBezTo>
                  <a:cubicBezTo>
                    <a:pt x="24870" y="2741"/>
                    <a:pt x="23643" y="2669"/>
                    <a:pt x="22413" y="2605"/>
                  </a:cubicBezTo>
                  <a:cubicBezTo>
                    <a:pt x="21184" y="2540"/>
                    <a:pt x="19955" y="2478"/>
                    <a:pt x="18726" y="2424"/>
                  </a:cubicBezTo>
                  <a:lnTo>
                    <a:pt x="17804" y="2384"/>
                  </a:lnTo>
                  <a:lnTo>
                    <a:pt x="16882" y="2346"/>
                  </a:lnTo>
                  <a:lnTo>
                    <a:pt x="16421" y="2328"/>
                  </a:lnTo>
                  <a:lnTo>
                    <a:pt x="15960" y="2311"/>
                  </a:lnTo>
                  <a:cubicBezTo>
                    <a:pt x="15652" y="2300"/>
                    <a:pt x="15345" y="2289"/>
                    <a:pt x="15037" y="2280"/>
                  </a:cubicBezTo>
                  <a:cubicBezTo>
                    <a:pt x="14422" y="2260"/>
                    <a:pt x="13806" y="2243"/>
                    <a:pt x="13191" y="2229"/>
                  </a:cubicBezTo>
                  <a:cubicBezTo>
                    <a:pt x="12574" y="2217"/>
                    <a:pt x="11959" y="2205"/>
                    <a:pt x="11341" y="2203"/>
                  </a:cubicBezTo>
                  <a:lnTo>
                    <a:pt x="11110" y="2202"/>
                  </a:lnTo>
                  <a:lnTo>
                    <a:pt x="10878" y="2203"/>
                  </a:lnTo>
                  <a:lnTo>
                    <a:pt x="10646" y="2204"/>
                  </a:lnTo>
                  <a:cubicBezTo>
                    <a:pt x="10569" y="2205"/>
                    <a:pt x="10492" y="2204"/>
                    <a:pt x="10415" y="2206"/>
                  </a:cubicBezTo>
                  <a:lnTo>
                    <a:pt x="9950" y="2214"/>
                  </a:lnTo>
                  <a:lnTo>
                    <a:pt x="9484" y="2230"/>
                  </a:lnTo>
                  <a:lnTo>
                    <a:pt x="9249" y="2244"/>
                  </a:lnTo>
                  <a:cubicBezTo>
                    <a:pt x="9171" y="2249"/>
                    <a:pt x="9092" y="2252"/>
                    <a:pt x="9016" y="2259"/>
                  </a:cubicBezTo>
                  <a:lnTo>
                    <a:pt x="8555" y="2297"/>
                  </a:lnTo>
                  <a:lnTo>
                    <a:pt x="8094" y="2334"/>
                  </a:lnTo>
                  <a:lnTo>
                    <a:pt x="7633" y="2377"/>
                  </a:lnTo>
                  <a:cubicBezTo>
                    <a:pt x="6403" y="2491"/>
                    <a:pt x="5176" y="2635"/>
                    <a:pt x="3953" y="2809"/>
                  </a:cubicBezTo>
                  <a:cubicBezTo>
                    <a:pt x="3341" y="2898"/>
                    <a:pt x="2731" y="2994"/>
                    <a:pt x="2122" y="3099"/>
                  </a:cubicBezTo>
                  <a:lnTo>
                    <a:pt x="1888" y="3141"/>
                  </a:lnTo>
                  <a:lnTo>
                    <a:pt x="1888" y="3141"/>
                  </a:lnTo>
                  <a:cubicBezTo>
                    <a:pt x="1894" y="3138"/>
                    <a:pt x="1901" y="3134"/>
                    <a:pt x="1907" y="3130"/>
                  </a:cubicBezTo>
                  <a:lnTo>
                    <a:pt x="2143" y="2999"/>
                  </a:lnTo>
                  <a:lnTo>
                    <a:pt x="2382" y="2873"/>
                  </a:lnTo>
                  <a:cubicBezTo>
                    <a:pt x="2703" y="2709"/>
                    <a:pt x="3030" y="2555"/>
                    <a:pt x="3363" y="2413"/>
                  </a:cubicBezTo>
                  <a:cubicBezTo>
                    <a:pt x="3698" y="2273"/>
                    <a:pt x="4034" y="2138"/>
                    <a:pt x="4376" y="2020"/>
                  </a:cubicBezTo>
                  <a:cubicBezTo>
                    <a:pt x="5062" y="1779"/>
                    <a:pt x="5759" y="1575"/>
                    <a:pt x="6468" y="1411"/>
                  </a:cubicBezTo>
                  <a:cubicBezTo>
                    <a:pt x="7175" y="1245"/>
                    <a:pt x="7892" y="1115"/>
                    <a:pt x="8615" y="1017"/>
                  </a:cubicBezTo>
                  <a:cubicBezTo>
                    <a:pt x="9337" y="918"/>
                    <a:pt x="10063" y="845"/>
                    <a:pt x="10793" y="808"/>
                  </a:cubicBezTo>
                  <a:lnTo>
                    <a:pt x="10929" y="800"/>
                  </a:lnTo>
                  <a:cubicBezTo>
                    <a:pt x="10975" y="798"/>
                    <a:pt x="11020" y="795"/>
                    <a:pt x="11066" y="793"/>
                  </a:cubicBezTo>
                  <a:lnTo>
                    <a:pt x="11339" y="784"/>
                  </a:lnTo>
                  <a:lnTo>
                    <a:pt x="11613" y="774"/>
                  </a:lnTo>
                  <a:lnTo>
                    <a:pt x="11749" y="769"/>
                  </a:lnTo>
                  <a:cubicBezTo>
                    <a:pt x="11795" y="767"/>
                    <a:pt x="11841" y="767"/>
                    <a:pt x="11886" y="767"/>
                  </a:cubicBezTo>
                  <a:lnTo>
                    <a:pt x="12434" y="761"/>
                  </a:lnTo>
                  <a:lnTo>
                    <a:pt x="12571" y="761"/>
                  </a:lnTo>
                  <a:lnTo>
                    <a:pt x="12708" y="763"/>
                  </a:lnTo>
                  <a:lnTo>
                    <a:pt x="12980" y="768"/>
                  </a:lnTo>
                  <a:cubicBezTo>
                    <a:pt x="13161" y="770"/>
                    <a:pt x="13346" y="778"/>
                    <a:pt x="13530" y="785"/>
                  </a:cubicBezTo>
                  <a:lnTo>
                    <a:pt x="14081" y="805"/>
                  </a:lnTo>
                  <a:lnTo>
                    <a:pt x="15187" y="854"/>
                  </a:lnTo>
                  <a:lnTo>
                    <a:pt x="16293" y="910"/>
                  </a:lnTo>
                  <a:cubicBezTo>
                    <a:pt x="16662" y="927"/>
                    <a:pt x="17031" y="948"/>
                    <a:pt x="17401" y="967"/>
                  </a:cubicBezTo>
                  <a:cubicBezTo>
                    <a:pt x="20352" y="1125"/>
                    <a:pt x="23304" y="1299"/>
                    <a:pt x="26258" y="1473"/>
                  </a:cubicBezTo>
                  <a:lnTo>
                    <a:pt x="35115" y="2000"/>
                  </a:lnTo>
                  <a:cubicBezTo>
                    <a:pt x="41021" y="2354"/>
                    <a:pt x="46927" y="2697"/>
                    <a:pt x="52834" y="3030"/>
                  </a:cubicBezTo>
                  <a:lnTo>
                    <a:pt x="57263" y="3277"/>
                  </a:lnTo>
                  <a:lnTo>
                    <a:pt x="61694" y="3515"/>
                  </a:lnTo>
                  <a:lnTo>
                    <a:pt x="66126" y="3747"/>
                  </a:lnTo>
                  <a:lnTo>
                    <a:pt x="68342" y="3859"/>
                  </a:lnTo>
                  <a:lnTo>
                    <a:pt x="70559" y="3966"/>
                  </a:lnTo>
                  <a:cubicBezTo>
                    <a:pt x="69821" y="3900"/>
                    <a:pt x="69085" y="3837"/>
                    <a:pt x="68348" y="3773"/>
                  </a:cubicBezTo>
                  <a:lnTo>
                    <a:pt x="66136" y="3588"/>
                  </a:lnTo>
                  <a:cubicBezTo>
                    <a:pt x="64662" y="3465"/>
                    <a:pt x="63188" y="3345"/>
                    <a:pt x="61713" y="3227"/>
                  </a:cubicBezTo>
                  <a:lnTo>
                    <a:pt x="59502" y="3051"/>
                  </a:lnTo>
                  <a:lnTo>
                    <a:pt x="57289" y="2878"/>
                  </a:lnTo>
                  <a:lnTo>
                    <a:pt x="52864" y="2539"/>
                  </a:lnTo>
                  <a:cubicBezTo>
                    <a:pt x="46965" y="2096"/>
                    <a:pt x="41062" y="1675"/>
                    <a:pt x="35159" y="1279"/>
                  </a:cubicBezTo>
                  <a:cubicBezTo>
                    <a:pt x="32208" y="1080"/>
                    <a:pt x="29255" y="889"/>
                    <a:pt x="26302" y="706"/>
                  </a:cubicBezTo>
                  <a:lnTo>
                    <a:pt x="24087" y="571"/>
                  </a:lnTo>
                  <a:lnTo>
                    <a:pt x="21872" y="440"/>
                  </a:lnTo>
                  <a:lnTo>
                    <a:pt x="19656" y="314"/>
                  </a:lnTo>
                  <a:cubicBezTo>
                    <a:pt x="18917" y="274"/>
                    <a:pt x="18178" y="232"/>
                    <a:pt x="17439" y="194"/>
                  </a:cubicBezTo>
                  <a:cubicBezTo>
                    <a:pt x="17069" y="176"/>
                    <a:pt x="16700" y="156"/>
                    <a:pt x="16330" y="139"/>
                  </a:cubicBezTo>
                  <a:lnTo>
                    <a:pt x="15220" y="86"/>
                  </a:lnTo>
                  <a:lnTo>
                    <a:pt x="14109" y="40"/>
                  </a:lnTo>
                  <a:lnTo>
                    <a:pt x="13553" y="21"/>
                  </a:lnTo>
                  <a:cubicBezTo>
                    <a:pt x="13366" y="16"/>
                    <a:pt x="13182" y="9"/>
                    <a:pt x="12993" y="6"/>
                  </a:cubicBezTo>
                  <a:lnTo>
                    <a:pt x="12710" y="3"/>
                  </a:lnTo>
                  <a:lnTo>
                    <a:pt x="125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2052574" y="8670285"/>
              <a:ext cx="1537136" cy="66430"/>
            </a:xfrm>
            <a:custGeom>
              <a:avLst/>
              <a:gdLst/>
              <a:ahLst/>
              <a:cxnLst/>
              <a:rect l="l" t="t" r="r" b="b"/>
              <a:pathLst>
                <a:path w="26124" h="1129" extrusionOk="0">
                  <a:moveTo>
                    <a:pt x="4472" y="1"/>
                  </a:moveTo>
                  <a:cubicBezTo>
                    <a:pt x="4073" y="1"/>
                    <a:pt x="3673" y="2"/>
                    <a:pt x="3274" y="5"/>
                  </a:cubicBezTo>
                  <a:cubicBezTo>
                    <a:pt x="2728" y="9"/>
                    <a:pt x="2182" y="15"/>
                    <a:pt x="1637" y="26"/>
                  </a:cubicBezTo>
                  <a:cubicBezTo>
                    <a:pt x="1092" y="36"/>
                    <a:pt x="547" y="49"/>
                    <a:pt x="1" y="72"/>
                  </a:cubicBezTo>
                  <a:cubicBezTo>
                    <a:pt x="544" y="135"/>
                    <a:pt x="1086" y="188"/>
                    <a:pt x="1629" y="240"/>
                  </a:cubicBezTo>
                  <a:cubicBezTo>
                    <a:pt x="2173" y="293"/>
                    <a:pt x="2716" y="339"/>
                    <a:pt x="3259" y="384"/>
                  </a:cubicBezTo>
                  <a:cubicBezTo>
                    <a:pt x="4345" y="474"/>
                    <a:pt x="5433" y="552"/>
                    <a:pt x="6520" y="622"/>
                  </a:cubicBezTo>
                  <a:cubicBezTo>
                    <a:pt x="7608" y="692"/>
                    <a:pt x="8694" y="754"/>
                    <a:pt x="9782" y="809"/>
                  </a:cubicBezTo>
                  <a:cubicBezTo>
                    <a:pt x="10870" y="863"/>
                    <a:pt x="11959" y="912"/>
                    <a:pt x="13047" y="953"/>
                  </a:cubicBezTo>
                  <a:cubicBezTo>
                    <a:pt x="14136" y="994"/>
                    <a:pt x="15224" y="1028"/>
                    <a:pt x="16313" y="1057"/>
                  </a:cubicBezTo>
                  <a:cubicBezTo>
                    <a:pt x="17402" y="1085"/>
                    <a:pt x="18491" y="1105"/>
                    <a:pt x="19581" y="1117"/>
                  </a:cubicBezTo>
                  <a:cubicBezTo>
                    <a:pt x="20125" y="1123"/>
                    <a:pt x="20670" y="1126"/>
                    <a:pt x="21215" y="1128"/>
                  </a:cubicBezTo>
                  <a:cubicBezTo>
                    <a:pt x="21397" y="1129"/>
                    <a:pt x="21578" y="1129"/>
                    <a:pt x="21760" y="1129"/>
                  </a:cubicBezTo>
                  <a:cubicBezTo>
                    <a:pt x="22124" y="1129"/>
                    <a:pt x="22487" y="1128"/>
                    <a:pt x="22850" y="1125"/>
                  </a:cubicBezTo>
                  <a:lnTo>
                    <a:pt x="23667" y="1117"/>
                  </a:lnTo>
                  <a:cubicBezTo>
                    <a:pt x="23940" y="1113"/>
                    <a:pt x="24214" y="1110"/>
                    <a:pt x="24486" y="1104"/>
                  </a:cubicBezTo>
                  <a:cubicBezTo>
                    <a:pt x="25032" y="1094"/>
                    <a:pt x="25577" y="1080"/>
                    <a:pt x="26123" y="1057"/>
                  </a:cubicBezTo>
                  <a:cubicBezTo>
                    <a:pt x="25580" y="994"/>
                    <a:pt x="25038" y="938"/>
                    <a:pt x="24494" y="888"/>
                  </a:cubicBezTo>
                  <a:cubicBezTo>
                    <a:pt x="24223" y="861"/>
                    <a:pt x="23951" y="837"/>
                    <a:pt x="23679" y="813"/>
                  </a:cubicBezTo>
                  <a:lnTo>
                    <a:pt x="22864" y="743"/>
                  </a:lnTo>
                  <a:cubicBezTo>
                    <a:pt x="22321" y="699"/>
                    <a:pt x="21779" y="656"/>
                    <a:pt x="21235" y="617"/>
                  </a:cubicBezTo>
                  <a:cubicBezTo>
                    <a:pt x="20691" y="578"/>
                    <a:pt x="20148" y="540"/>
                    <a:pt x="19604" y="505"/>
                  </a:cubicBezTo>
                  <a:cubicBezTo>
                    <a:pt x="18516" y="436"/>
                    <a:pt x="17428" y="374"/>
                    <a:pt x="16340" y="318"/>
                  </a:cubicBezTo>
                  <a:cubicBezTo>
                    <a:pt x="15253" y="265"/>
                    <a:pt x="14165" y="217"/>
                    <a:pt x="13077" y="175"/>
                  </a:cubicBezTo>
                  <a:cubicBezTo>
                    <a:pt x="11988" y="135"/>
                    <a:pt x="10900" y="100"/>
                    <a:pt x="9811" y="73"/>
                  </a:cubicBezTo>
                  <a:cubicBezTo>
                    <a:pt x="8722" y="46"/>
                    <a:pt x="7633" y="27"/>
                    <a:pt x="6543" y="13"/>
                  </a:cubicBezTo>
                  <a:cubicBezTo>
                    <a:pt x="5852" y="5"/>
                    <a:pt x="5162" y="1"/>
                    <a:pt x="4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a:off x="-4037269" y="8732420"/>
              <a:ext cx="8625238" cy="327798"/>
            </a:xfrm>
            <a:custGeom>
              <a:avLst/>
              <a:gdLst/>
              <a:ahLst/>
              <a:cxnLst/>
              <a:rect l="l" t="t" r="r" b="b"/>
              <a:pathLst>
                <a:path w="146588" h="5571" extrusionOk="0">
                  <a:moveTo>
                    <a:pt x="72855" y="1"/>
                  </a:moveTo>
                  <a:lnTo>
                    <a:pt x="743" y="1708"/>
                  </a:lnTo>
                  <a:cubicBezTo>
                    <a:pt x="332" y="1708"/>
                    <a:pt x="1" y="2039"/>
                    <a:pt x="1" y="2450"/>
                  </a:cubicBezTo>
                  <a:lnTo>
                    <a:pt x="1" y="4828"/>
                  </a:lnTo>
                  <a:cubicBezTo>
                    <a:pt x="1" y="5239"/>
                    <a:pt x="332" y="5570"/>
                    <a:pt x="743" y="5570"/>
                  </a:cubicBezTo>
                  <a:lnTo>
                    <a:pt x="70567" y="3853"/>
                  </a:lnTo>
                  <a:cubicBezTo>
                    <a:pt x="71028" y="4615"/>
                    <a:pt x="72074" y="5149"/>
                    <a:pt x="73293" y="5149"/>
                  </a:cubicBezTo>
                  <a:cubicBezTo>
                    <a:pt x="74514" y="5149"/>
                    <a:pt x="75559" y="4615"/>
                    <a:pt x="76021" y="3853"/>
                  </a:cubicBezTo>
                  <a:lnTo>
                    <a:pt x="145845" y="5570"/>
                  </a:lnTo>
                  <a:cubicBezTo>
                    <a:pt x="146255" y="5570"/>
                    <a:pt x="146587" y="5239"/>
                    <a:pt x="146587" y="4828"/>
                  </a:cubicBezTo>
                  <a:lnTo>
                    <a:pt x="146587" y="2450"/>
                  </a:lnTo>
                  <a:cubicBezTo>
                    <a:pt x="146587" y="2039"/>
                    <a:pt x="146255" y="1708"/>
                    <a:pt x="145845" y="1708"/>
                  </a:cubicBezTo>
                  <a:lnTo>
                    <a:pt x="72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1447050" y="1396961"/>
            <a:ext cx="6249900" cy="1695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4" name="Google Shape;104;p11"/>
          <p:cNvSpPr/>
          <p:nvPr/>
        </p:nvSpPr>
        <p:spPr>
          <a:xfrm>
            <a:off x="8185794" y="748725"/>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a:off x="7439348" y="1592825"/>
            <a:ext cx="1630762" cy="111931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txBox="1">
            <a:spLocks noGrp="1"/>
          </p:cNvSpPr>
          <p:nvPr>
            <p:ph type="subTitle" idx="1"/>
          </p:nvPr>
        </p:nvSpPr>
        <p:spPr>
          <a:xfrm>
            <a:off x="2395650" y="2957325"/>
            <a:ext cx="43527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bg>
      <p:bgPr>
        <a:solidFill>
          <a:schemeClr val="dk1"/>
        </a:solidFill>
        <a:effectLst/>
      </p:bgPr>
    </p:bg>
    <p:spTree>
      <p:nvGrpSpPr>
        <p:cNvPr id="1" name="Shape 108"/>
        <p:cNvGrpSpPr/>
        <p:nvPr/>
      </p:nvGrpSpPr>
      <p:grpSpPr>
        <a:xfrm>
          <a:off x="0" y="0"/>
          <a:ext cx="0" cy="0"/>
          <a:chOff x="0" y="0"/>
          <a:chExt cx="0" cy="0"/>
        </a:xfrm>
      </p:grpSpPr>
      <p:sp>
        <p:nvSpPr>
          <p:cNvPr id="109" name="Google Shape;109;p13"/>
          <p:cNvSpPr/>
          <p:nvPr/>
        </p:nvSpPr>
        <p:spPr>
          <a:xfrm>
            <a:off x="8584019" y="838204"/>
            <a:ext cx="1567328" cy="107577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flipH="1">
            <a:off x="8176149" y="3686150"/>
            <a:ext cx="1375071" cy="94387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a:spLocks noGrp="1"/>
          </p:cNvSpPr>
          <p:nvPr>
            <p:ph type="subTitle" idx="1"/>
          </p:nvPr>
        </p:nvSpPr>
        <p:spPr>
          <a:xfrm>
            <a:off x="1085725" y="120900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3"/>
          <p:cNvSpPr txBox="1">
            <a:spLocks noGrp="1"/>
          </p:cNvSpPr>
          <p:nvPr>
            <p:ph type="subTitle" idx="2"/>
          </p:nvPr>
        </p:nvSpPr>
        <p:spPr>
          <a:xfrm>
            <a:off x="3535500" y="120900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subTitle" idx="3"/>
          </p:nvPr>
        </p:nvSpPr>
        <p:spPr>
          <a:xfrm>
            <a:off x="5985275" y="120900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subTitle" idx="4"/>
          </p:nvPr>
        </p:nvSpPr>
        <p:spPr>
          <a:xfrm>
            <a:off x="1085725" y="265155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3"/>
          <p:cNvSpPr txBox="1">
            <a:spLocks noGrp="1"/>
          </p:cNvSpPr>
          <p:nvPr>
            <p:ph type="subTitle" idx="5"/>
          </p:nvPr>
        </p:nvSpPr>
        <p:spPr>
          <a:xfrm>
            <a:off x="3535500" y="265155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3"/>
          <p:cNvSpPr txBox="1">
            <a:spLocks noGrp="1"/>
          </p:cNvSpPr>
          <p:nvPr>
            <p:ph type="subTitle" idx="6"/>
          </p:nvPr>
        </p:nvSpPr>
        <p:spPr>
          <a:xfrm>
            <a:off x="5985275" y="265155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3"/>
          <p:cNvSpPr txBox="1">
            <a:spLocks noGrp="1"/>
          </p:cNvSpPr>
          <p:nvPr>
            <p:ph type="subTitle" idx="7"/>
          </p:nvPr>
        </p:nvSpPr>
        <p:spPr>
          <a:xfrm>
            <a:off x="1085725" y="896000"/>
            <a:ext cx="2073000" cy="45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Fjalla One"/>
              <a:buNone/>
              <a:defRPr>
                <a:latin typeface="Fjalla One"/>
                <a:ea typeface="Fjalla One"/>
                <a:cs typeface="Fjalla One"/>
                <a:sym typeface="Fjalla One"/>
              </a:defRPr>
            </a:lvl1pPr>
            <a:lvl2pPr lvl="1" algn="ctr" rtl="0">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algn="ctr" rtl="0">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algn="ctr" rtl="0">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algn="ctr" rtl="0">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algn="ctr" rtl="0">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algn="ctr" rtl="0">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algn="ctr" rtl="0">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algn="ctr" rtl="0">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a:endParaRPr/>
          </a:p>
        </p:txBody>
      </p:sp>
      <p:sp>
        <p:nvSpPr>
          <p:cNvPr id="118" name="Google Shape;118;p13"/>
          <p:cNvSpPr txBox="1">
            <a:spLocks noGrp="1"/>
          </p:cNvSpPr>
          <p:nvPr>
            <p:ph type="subTitle" idx="8"/>
          </p:nvPr>
        </p:nvSpPr>
        <p:spPr>
          <a:xfrm>
            <a:off x="3535500" y="896000"/>
            <a:ext cx="2073000" cy="45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Fjalla One"/>
              <a:buNone/>
              <a:defRPr>
                <a:latin typeface="Fjalla One"/>
                <a:ea typeface="Fjalla One"/>
                <a:cs typeface="Fjalla One"/>
                <a:sym typeface="Fjalla One"/>
              </a:defRPr>
            </a:lvl1pPr>
            <a:lvl2pPr lvl="1" algn="ctr" rtl="0">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algn="ctr" rtl="0">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algn="ctr" rtl="0">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algn="ctr" rtl="0">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algn="ctr" rtl="0">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algn="ctr" rtl="0">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algn="ctr" rtl="0">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algn="ctr" rtl="0">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a:endParaRPr/>
          </a:p>
        </p:txBody>
      </p:sp>
      <p:sp>
        <p:nvSpPr>
          <p:cNvPr id="119" name="Google Shape;119;p13"/>
          <p:cNvSpPr txBox="1">
            <a:spLocks noGrp="1"/>
          </p:cNvSpPr>
          <p:nvPr>
            <p:ph type="subTitle" idx="9"/>
          </p:nvPr>
        </p:nvSpPr>
        <p:spPr>
          <a:xfrm>
            <a:off x="5985275" y="896000"/>
            <a:ext cx="2073000" cy="45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Fjalla One"/>
              <a:buNone/>
              <a:defRPr>
                <a:latin typeface="Fjalla One"/>
                <a:ea typeface="Fjalla One"/>
                <a:cs typeface="Fjalla One"/>
                <a:sym typeface="Fjalla One"/>
              </a:defRPr>
            </a:lvl1pPr>
            <a:lvl2pPr lvl="1" algn="ctr" rtl="0">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algn="ctr" rtl="0">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algn="ctr" rtl="0">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algn="ctr" rtl="0">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algn="ctr" rtl="0">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algn="ctr" rtl="0">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algn="ctr" rtl="0">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algn="ctr" rtl="0">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a:endParaRPr/>
          </a:p>
        </p:txBody>
      </p:sp>
      <p:sp>
        <p:nvSpPr>
          <p:cNvPr id="120" name="Google Shape;120;p13"/>
          <p:cNvSpPr txBox="1">
            <a:spLocks noGrp="1"/>
          </p:cNvSpPr>
          <p:nvPr>
            <p:ph type="subTitle" idx="13"/>
          </p:nvPr>
        </p:nvSpPr>
        <p:spPr>
          <a:xfrm>
            <a:off x="1085725" y="2338649"/>
            <a:ext cx="2073000" cy="45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Fjalla One"/>
              <a:buNone/>
              <a:defRPr>
                <a:latin typeface="Fjalla One"/>
                <a:ea typeface="Fjalla One"/>
                <a:cs typeface="Fjalla One"/>
                <a:sym typeface="Fjalla One"/>
              </a:defRPr>
            </a:lvl1pPr>
            <a:lvl2pPr lvl="1" algn="ctr" rtl="0">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algn="ctr" rtl="0">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algn="ctr" rtl="0">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algn="ctr" rtl="0">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algn="ctr" rtl="0">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algn="ctr" rtl="0">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algn="ctr" rtl="0">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algn="ctr" rtl="0">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a:endParaRPr/>
          </a:p>
        </p:txBody>
      </p:sp>
      <p:sp>
        <p:nvSpPr>
          <p:cNvPr id="121" name="Google Shape;121;p13"/>
          <p:cNvSpPr txBox="1">
            <a:spLocks noGrp="1"/>
          </p:cNvSpPr>
          <p:nvPr>
            <p:ph type="subTitle" idx="14"/>
          </p:nvPr>
        </p:nvSpPr>
        <p:spPr>
          <a:xfrm>
            <a:off x="3535500" y="2338649"/>
            <a:ext cx="2073000" cy="45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Fjalla One"/>
              <a:buNone/>
              <a:defRPr>
                <a:latin typeface="Fjalla One"/>
                <a:ea typeface="Fjalla One"/>
                <a:cs typeface="Fjalla One"/>
                <a:sym typeface="Fjalla One"/>
              </a:defRPr>
            </a:lvl1pPr>
            <a:lvl2pPr lvl="1" algn="ctr" rtl="0">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algn="ctr" rtl="0">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algn="ctr" rtl="0">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algn="ctr" rtl="0">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algn="ctr" rtl="0">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algn="ctr" rtl="0">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algn="ctr" rtl="0">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algn="ctr" rtl="0">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a:endParaRPr/>
          </a:p>
        </p:txBody>
      </p:sp>
      <p:sp>
        <p:nvSpPr>
          <p:cNvPr id="122" name="Google Shape;122;p13"/>
          <p:cNvSpPr txBox="1">
            <a:spLocks noGrp="1"/>
          </p:cNvSpPr>
          <p:nvPr>
            <p:ph type="subTitle" idx="15"/>
          </p:nvPr>
        </p:nvSpPr>
        <p:spPr>
          <a:xfrm>
            <a:off x="5985275" y="2338649"/>
            <a:ext cx="2073000" cy="45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Font typeface="Fjalla One"/>
              <a:buNone/>
              <a:defRPr>
                <a:latin typeface="Fjalla One"/>
                <a:ea typeface="Fjalla One"/>
                <a:cs typeface="Fjalla One"/>
                <a:sym typeface="Fjalla One"/>
              </a:defRPr>
            </a:lvl1pPr>
            <a:lvl2pPr lvl="1" algn="ctr" rtl="0">
              <a:lnSpc>
                <a:spcPct val="100000"/>
              </a:lnSpc>
              <a:spcBef>
                <a:spcPts val="0"/>
              </a:spcBef>
              <a:spcAft>
                <a:spcPts val="0"/>
              </a:spcAft>
              <a:buSzPts val="1800"/>
              <a:buFont typeface="Fjalla One"/>
              <a:buNone/>
              <a:defRPr sz="1800">
                <a:latin typeface="Fjalla One"/>
                <a:ea typeface="Fjalla One"/>
                <a:cs typeface="Fjalla One"/>
                <a:sym typeface="Fjalla One"/>
              </a:defRPr>
            </a:lvl2pPr>
            <a:lvl3pPr lvl="2" algn="ctr" rtl="0">
              <a:lnSpc>
                <a:spcPct val="100000"/>
              </a:lnSpc>
              <a:spcBef>
                <a:spcPts val="0"/>
              </a:spcBef>
              <a:spcAft>
                <a:spcPts val="0"/>
              </a:spcAft>
              <a:buSzPts val="1800"/>
              <a:buFont typeface="Fjalla One"/>
              <a:buNone/>
              <a:defRPr sz="1800">
                <a:latin typeface="Fjalla One"/>
                <a:ea typeface="Fjalla One"/>
                <a:cs typeface="Fjalla One"/>
                <a:sym typeface="Fjalla One"/>
              </a:defRPr>
            </a:lvl3pPr>
            <a:lvl4pPr lvl="3" algn="ctr" rtl="0">
              <a:lnSpc>
                <a:spcPct val="100000"/>
              </a:lnSpc>
              <a:spcBef>
                <a:spcPts val="0"/>
              </a:spcBef>
              <a:spcAft>
                <a:spcPts val="0"/>
              </a:spcAft>
              <a:buSzPts val="1800"/>
              <a:buFont typeface="Fjalla One"/>
              <a:buNone/>
              <a:defRPr sz="1800">
                <a:latin typeface="Fjalla One"/>
                <a:ea typeface="Fjalla One"/>
                <a:cs typeface="Fjalla One"/>
                <a:sym typeface="Fjalla One"/>
              </a:defRPr>
            </a:lvl4pPr>
            <a:lvl5pPr lvl="4" algn="ctr" rtl="0">
              <a:lnSpc>
                <a:spcPct val="100000"/>
              </a:lnSpc>
              <a:spcBef>
                <a:spcPts val="0"/>
              </a:spcBef>
              <a:spcAft>
                <a:spcPts val="0"/>
              </a:spcAft>
              <a:buSzPts val="1800"/>
              <a:buFont typeface="Fjalla One"/>
              <a:buNone/>
              <a:defRPr sz="1800">
                <a:latin typeface="Fjalla One"/>
                <a:ea typeface="Fjalla One"/>
                <a:cs typeface="Fjalla One"/>
                <a:sym typeface="Fjalla One"/>
              </a:defRPr>
            </a:lvl5pPr>
            <a:lvl6pPr lvl="5" algn="ctr" rtl="0">
              <a:lnSpc>
                <a:spcPct val="100000"/>
              </a:lnSpc>
              <a:spcBef>
                <a:spcPts val="0"/>
              </a:spcBef>
              <a:spcAft>
                <a:spcPts val="0"/>
              </a:spcAft>
              <a:buSzPts val="1800"/>
              <a:buFont typeface="Fjalla One"/>
              <a:buNone/>
              <a:defRPr sz="1800">
                <a:latin typeface="Fjalla One"/>
                <a:ea typeface="Fjalla One"/>
                <a:cs typeface="Fjalla One"/>
                <a:sym typeface="Fjalla One"/>
              </a:defRPr>
            </a:lvl6pPr>
            <a:lvl7pPr lvl="6" algn="ctr" rtl="0">
              <a:lnSpc>
                <a:spcPct val="100000"/>
              </a:lnSpc>
              <a:spcBef>
                <a:spcPts val="0"/>
              </a:spcBef>
              <a:spcAft>
                <a:spcPts val="0"/>
              </a:spcAft>
              <a:buSzPts val="1800"/>
              <a:buFont typeface="Fjalla One"/>
              <a:buNone/>
              <a:defRPr sz="1800">
                <a:latin typeface="Fjalla One"/>
                <a:ea typeface="Fjalla One"/>
                <a:cs typeface="Fjalla One"/>
                <a:sym typeface="Fjalla One"/>
              </a:defRPr>
            </a:lvl7pPr>
            <a:lvl8pPr lvl="7" algn="ctr" rtl="0">
              <a:lnSpc>
                <a:spcPct val="100000"/>
              </a:lnSpc>
              <a:spcBef>
                <a:spcPts val="0"/>
              </a:spcBef>
              <a:spcAft>
                <a:spcPts val="0"/>
              </a:spcAft>
              <a:buSzPts val="1800"/>
              <a:buFont typeface="Fjalla One"/>
              <a:buNone/>
              <a:defRPr sz="1800">
                <a:latin typeface="Fjalla One"/>
                <a:ea typeface="Fjalla One"/>
                <a:cs typeface="Fjalla One"/>
                <a:sym typeface="Fjalla One"/>
              </a:defRPr>
            </a:lvl8pPr>
            <a:lvl9pPr lvl="8" algn="ctr" rtl="0">
              <a:lnSpc>
                <a:spcPct val="100000"/>
              </a:lnSpc>
              <a:spcBef>
                <a:spcPts val="0"/>
              </a:spcBef>
              <a:spcAft>
                <a:spcPts val="0"/>
              </a:spcAft>
              <a:buSzPts val="1800"/>
              <a:buFont typeface="Fjalla One"/>
              <a:buNone/>
              <a:defRPr sz="1800">
                <a:latin typeface="Fjalla One"/>
                <a:ea typeface="Fjalla One"/>
                <a:cs typeface="Fjalla One"/>
                <a:sym typeface="Fjalla 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ONE_COLUMN_TEXT_1">
    <p:bg>
      <p:bgPr>
        <a:solidFill>
          <a:schemeClr val="dk1"/>
        </a:solidFill>
        <a:effectLst/>
      </p:bgPr>
    </p:bg>
    <p:spTree>
      <p:nvGrpSpPr>
        <p:cNvPr id="1" name="Shape 123"/>
        <p:cNvGrpSpPr/>
        <p:nvPr/>
      </p:nvGrpSpPr>
      <p:grpSpPr>
        <a:xfrm>
          <a:off x="0" y="0"/>
          <a:ext cx="0" cy="0"/>
          <a:chOff x="0" y="0"/>
          <a:chExt cx="0" cy="0"/>
        </a:xfrm>
      </p:grpSpPr>
      <p:sp>
        <p:nvSpPr>
          <p:cNvPr id="124" name="Google Shape;124;p14"/>
          <p:cNvSpPr/>
          <p:nvPr/>
        </p:nvSpPr>
        <p:spPr>
          <a:xfrm>
            <a:off x="-733253" y="3420026"/>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txBox="1">
            <a:spLocks noGrp="1"/>
          </p:cNvSpPr>
          <p:nvPr>
            <p:ph type="title"/>
          </p:nvPr>
        </p:nvSpPr>
        <p:spPr>
          <a:xfrm>
            <a:off x="1191900" y="1257450"/>
            <a:ext cx="27327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6" name="Google Shape;126;p14"/>
          <p:cNvSpPr txBox="1">
            <a:spLocks noGrp="1"/>
          </p:cNvSpPr>
          <p:nvPr>
            <p:ph type="body" idx="1"/>
          </p:nvPr>
        </p:nvSpPr>
        <p:spPr>
          <a:xfrm>
            <a:off x="1191900" y="2091450"/>
            <a:ext cx="2732700" cy="1794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127" name="Google Shape;127;p14"/>
          <p:cNvSpPr/>
          <p:nvPr/>
        </p:nvSpPr>
        <p:spPr>
          <a:xfrm>
            <a:off x="-561774" y="4168650"/>
            <a:ext cx="1524919" cy="1046663"/>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1">
    <p:bg>
      <p:bgPr>
        <a:solidFill>
          <a:schemeClr val="dk1"/>
        </a:solidFill>
        <a:effectLst/>
      </p:bgPr>
    </p:bg>
    <p:spTree>
      <p:nvGrpSpPr>
        <p:cNvPr id="1" name="Shape 128"/>
        <p:cNvGrpSpPr/>
        <p:nvPr/>
      </p:nvGrpSpPr>
      <p:grpSpPr>
        <a:xfrm>
          <a:off x="0" y="0"/>
          <a:ext cx="0" cy="0"/>
          <a:chOff x="0" y="0"/>
          <a:chExt cx="0" cy="0"/>
        </a:xfrm>
      </p:grpSpPr>
      <p:sp>
        <p:nvSpPr>
          <p:cNvPr id="129" name="Google Shape;129;p15"/>
          <p:cNvSpPr/>
          <p:nvPr/>
        </p:nvSpPr>
        <p:spPr>
          <a:xfrm>
            <a:off x="-934006" y="751129"/>
            <a:ext cx="1567328" cy="107577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flipH="1">
            <a:off x="7639299" y="4542200"/>
            <a:ext cx="1375071" cy="94387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txBox="1">
            <a:spLocks noGrp="1"/>
          </p:cNvSpPr>
          <p:nvPr>
            <p:ph type="title"/>
          </p:nvPr>
        </p:nvSpPr>
        <p:spPr>
          <a:xfrm>
            <a:off x="2348713" y="2075224"/>
            <a:ext cx="2073000" cy="50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32" name="Google Shape;132;p15"/>
          <p:cNvSpPr txBox="1">
            <a:spLocks noGrp="1"/>
          </p:cNvSpPr>
          <p:nvPr>
            <p:ph type="subTitle" idx="1"/>
          </p:nvPr>
        </p:nvSpPr>
        <p:spPr>
          <a:xfrm>
            <a:off x="2348713" y="2446025"/>
            <a:ext cx="2073000" cy="67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3" name="Google Shape;133;p15"/>
          <p:cNvSpPr txBox="1">
            <a:spLocks noGrp="1"/>
          </p:cNvSpPr>
          <p:nvPr>
            <p:ph type="title" idx="2"/>
          </p:nvPr>
        </p:nvSpPr>
        <p:spPr>
          <a:xfrm>
            <a:off x="4722288" y="2075224"/>
            <a:ext cx="2073000" cy="508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34" name="Google Shape;134;p15"/>
          <p:cNvSpPr txBox="1">
            <a:spLocks noGrp="1"/>
          </p:cNvSpPr>
          <p:nvPr>
            <p:ph type="subTitle" idx="3"/>
          </p:nvPr>
        </p:nvSpPr>
        <p:spPr>
          <a:xfrm>
            <a:off x="4722288" y="2446025"/>
            <a:ext cx="2073000" cy="67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5" name="Google Shape;135;p15"/>
          <p:cNvSpPr txBox="1">
            <a:spLocks noGrp="1"/>
          </p:cNvSpPr>
          <p:nvPr>
            <p:ph type="title" idx="4"/>
          </p:nvPr>
        </p:nvSpPr>
        <p:spPr>
          <a:xfrm>
            <a:off x="2348713" y="3441574"/>
            <a:ext cx="2073000" cy="508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36" name="Google Shape;136;p15"/>
          <p:cNvSpPr txBox="1">
            <a:spLocks noGrp="1"/>
          </p:cNvSpPr>
          <p:nvPr>
            <p:ph type="subTitle" idx="5"/>
          </p:nvPr>
        </p:nvSpPr>
        <p:spPr>
          <a:xfrm>
            <a:off x="2348713" y="3812375"/>
            <a:ext cx="2073000" cy="67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15"/>
          <p:cNvSpPr txBox="1">
            <a:spLocks noGrp="1"/>
          </p:cNvSpPr>
          <p:nvPr>
            <p:ph type="title" idx="6"/>
          </p:nvPr>
        </p:nvSpPr>
        <p:spPr>
          <a:xfrm>
            <a:off x="4722288" y="3441574"/>
            <a:ext cx="2073000" cy="508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38" name="Google Shape;138;p15"/>
          <p:cNvSpPr txBox="1">
            <a:spLocks noGrp="1"/>
          </p:cNvSpPr>
          <p:nvPr>
            <p:ph type="subTitle" idx="7"/>
          </p:nvPr>
        </p:nvSpPr>
        <p:spPr>
          <a:xfrm>
            <a:off x="4722288" y="3812375"/>
            <a:ext cx="2073000" cy="67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9" name="Google Shape;139;p15"/>
          <p:cNvSpPr txBox="1">
            <a:spLocks noGrp="1"/>
          </p:cNvSpPr>
          <p:nvPr>
            <p:ph type="title" idx="8"/>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
  <p:cSld name="SECTION_TITLE_AND_DESCRIPTION_1_1_1">
    <p:bg>
      <p:bgPr>
        <a:solidFill>
          <a:schemeClr val="dk1"/>
        </a:solidFill>
        <a:effectLst/>
      </p:bgPr>
    </p:bg>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1560016" y="1407425"/>
            <a:ext cx="2568600" cy="428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2" name="Google Shape;142;p16"/>
          <p:cNvSpPr txBox="1">
            <a:spLocks noGrp="1"/>
          </p:cNvSpPr>
          <p:nvPr>
            <p:ph type="subTitle" idx="1"/>
          </p:nvPr>
        </p:nvSpPr>
        <p:spPr>
          <a:xfrm>
            <a:off x="1560019" y="1698851"/>
            <a:ext cx="2568600" cy="67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16"/>
          <p:cNvSpPr txBox="1">
            <a:spLocks noGrp="1"/>
          </p:cNvSpPr>
          <p:nvPr>
            <p:ph type="title" idx="2"/>
          </p:nvPr>
        </p:nvSpPr>
        <p:spPr>
          <a:xfrm>
            <a:off x="1560016" y="2516282"/>
            <a:ext cx="2568600" cy="428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4" name="Google Shape;144;p16"/>
          <p:cNvSpPr txBox="1">
            <a:spLocks noGrp="1"/>
          </p:cNvSpPr>
          <p:nvPr>
            <p:ph type="subTitle" idx="3"/>
          </p:nvPr>
        </p:nvSpPr>
        <p:spPr>
          <a:xfrm>
            <a:off x="1560019" y="2807582"/>
            <a:ext cx="2568600" cy="67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5" name="Google Shape;145;p16"/>
          <p:cNvSpPr txBox="1">
            <a:spLocks noGrp="1"/>
          </p:cNvSpPr>
          <p:nvPr>
            <p:ph type="title" idx="4"/>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6"/>
          <p:cNvSpPr txBox="1">
            <a:spLocks noGrp="1"/>
          </p:cNvSpPr>
          <p:nvPr>
            <p:ph type="title" idx="5"/>
          </p:nvPr>
        </p:nvSpPr>
        <p:spPr>
          <a:xfrm>
            <a:off x="1560016" y="3625014"/>
            <a:ext cx="2568600" cy="428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7" name="Google Shape;147;p16"/>
          <p:cNvSpPr txBox="1">
            <a:spLocks noGrp="1"/>
          </p:cNvSpPr>
          <p:nvPr>
            <p:ph type="subTitle" idx="6"/>
          </p:nvPr>
        </p:nvSpPr>
        <p:spPr>
          <a:xfrm>
            <a:off x="1560019" y="3916314"/>
            <a:ext cx="2568600" cy="67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8" name="Google Shape;148;p16"/>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8222006" y="249875"/>
            <a:ext cx="1264260" cy="86775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p:cSld name="TITLE_AND_TWO_COLUMNS_1">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2" name="Google Shape;152;p17"/>
          <p:cNvSpPr/>
          <p:nvPr/>
        </p:nvSpPr>
        <p:spPr>
          <a:xfrm>
            <a:off x="-345451" y="3847349"/>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flipH="1">
            <a:off x="8552389" y="3399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79549" y="4082999"/>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hree Columns  1">
  <p:cSld name="SECTION_TITLE_AND_DESCRIPTION_1_1_1_1">
    <p:bg>
      <p:bgPr>
        <a:solidFill>
          <a:schemeClr val="dk1"/>
        </a:solidFill>
        <a:effectLst/>
      </p:bgPr>
    </p:bg>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6" name="Google Shape;166;p19"/>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a:off x="8222006" y="249875"/>
            <a:ext cx="1264260" cy="86775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txBox="1">
            <a:spLocks noGrp="1"/>
          </p:cNvSpPr>
          <p:nvPr>
            <p:ph type="title" idx="2"/>
          </p:nvPr>
        </p:nvSpPr>
        <p:spPr>
          <a:xfrm>
            <a:off x="1085725" y="3094074"/>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9" name="Google Shape;169;p19"/>
          <p:cNvSpPr txBox="1">
            <a:spLocks noGrp="1"/>
          </p:cNvSpPr>
          <p:nvPr>
            <p:ph type="subTitle" idx="1"/>
          </p:nvPr>
        </p:nvSpPr>
        <p:spPr>
          <a:xfrm>
            <a:off x="1085725" y="3541075"/>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19"/>
          <p:cNvSpPr txBox="1">
            <a:spLocks noGrp="1"/>
          </p:cNvSpPr>
          <p:nvPr>
            <p:ph type="title" idx="3"/>
          </p:nvPr>
        </p:nvSpPr>
        <p:spPr>
          <a:xfrm>
            <a:off x="3535500" y="3094074"/>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1" name="Google Shape;171;p19"/>
          <p:cNvSpPr txBox="1">
            <a:spLocks noGrp="1"/>
          </p:cNvSpPr>
          <p:nvPr>
            <p:ph type="subTitle" idx="4"/>
          </p:nvPr>
        </p:nvSpPr>
        <p:spPr>
          <a:xfrm>
            <a:off x="3535500" y="3541075"/>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19"/>
          <p:cNvSpPr txBox="1">
            <a:spLocks noGrp="1"/>
          </p:cNvSpPr>
          <p:nvPr>
            <p:ph type="title" idx="5"/>
          </p:nvPr>
        </p:nvSpPr>
        <p:spPr>
          <a:xfrm>
            <a:off x="5985275" y="3094074"/>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3" name="Google Shape;173;p19"/>
          <p:cNvSpPr txBox="1">
            <a:spLocks noGrp="1"/>
          </p:cNvSpPr>
          <p:nvPr>
            <p:ph type="subTitle" idx="6"/>
          </p:nvPr>
        </p:nvSpPr>
        <p:spPr>
          <a:xfrm>
            <a:off x="5985275" y="3541075"/>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Design 1">
  <p:cSld name="TITLE_AND_TWO_COLUMNS_1_2">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76" name="Google Shape;176;p20"/>
          <p:cNvSpPr/>
          <p:nvPr/>
        </p:nvSpPr>
        <p:spPr>
          <a:xfrm flipH="1">
            <a:off x="-615636" y="2895024"/>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829624" y="3749297"/>
            <a:ext cx="2330269" cy="1599344"/>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flipH="1">
            <a:off x="7942039" y="16114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ext 1">
  <p:cSld name="ONE_COLUMN_TEXT_1_1">
    <p:bg>
      <p:bgPr>
        <a:solidFill>
          <a:schemeClr val="dk1"/>
        </a:solidFill>
        <a:effectLst/>
      </p:bgPr>
    </p:bg>
    <p:spTree>
      <p:nvGrpSpPr>
        <p:cNvPr id="1" name="Shape 179"/>
        <p:cNvGrpSpPr/>
        <p:nvPr/>
      </p:nvGrpSpPr>
      <p:grpSpPr>
        <a:xfrm>
          <a:off x="0" y="0"/>
          <a:ext cx="0" cy="0"/>
          <a:chOff x="0" y="0"/>
          <a:chExt cx="0" cy="0"/>
        </a:xfrm>
      </p:grpSpPr>
      <p:sp>
        <p:nvSpPr>
          <p:cNvPr id="180" name="Google Shape;180;p21"/>
          <p:cNvSpPr/>
          <p:nvPr/>
        </p:nvSpPr>
        <p:spPr>
          <a:xfrm>
            <a:off x="-733253" y="3420026"/>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txBox="1">
            <a:spLocks noGrp="1"/>
          </p:cNvSpPr>
          <p:nvPr>
            <p:ph type="title"/>
          </p:nvPr>
        </p:nvSpPr>
        <p:spPr>
          <a:xfrm>
            <a:off x="1191900" y="1638450"/>
            <a:ext cx="27327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2" name="Google Shape;182;p21"/>
          <p:cNvSpPr txBox="1">
            <a:spLocks noGrp="1"/>
          </p:cNvSpPr>
          <p:nvPr>
            <p:ph type="body" idx="1"/>
          </p:nvPr>
        </p:nvSpPr>
        <p:spPr>
          <a:xfrm>
            <a:off x="1191900" y="2472450"/>
            <a:ext cx="2732700" cy="1794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183" name="Google Shape;183;p21"/>
          <p:cNvSpPr/>
          <p:nvPr/>
        </p:nvSpPr>
        <p:spPr>
          <a:xfrm>
            <a:off x="-561774" y="4168650"/>
            <a:ext cx="1524919" cy="1046663"/>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p:nvPr/>
        </p:nvSpPr>
        <p:spPr>
          <a:xfrm rot="10800000">
            <a:off x="7767774" y="-396276"/>
            <a:ext cx="2884731" cy="19800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wo Columns ">
  <p:cSld name="SECTION_TITLE_AND_DESCRIPTION_1_1_1_1_1">
    <p:bg>
      <p:bgPr>
        <a:solidFill>
          <a:schemeClr val="dk1"/>
        </a:solidFill>
        <a:effectLst/>
      </p:bgPr>
    </p:bg>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7" name="Google Shape;187;p22"/>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392878" y="129075"/>
            <a:ext cx="1776618" cy="121942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txBox="1">
            <a:spLocks noGrp="1"/>
          </p:cNvSpPr>
          <p:nvPr>
            <p:ph type="title" idx="2"/>
          </p:nvPr>
        </p:nvSpPr>
        <p:spPr>
          <a:xfrm>
            <a:off x="1929600" y="3183099"/>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0" name="Google Shape;190;p22"/>
          <p:cNvSpPr txBox="1">
            <a:spLocks noGrp="1"/>
          </p:cNvSpPr>
          <p:nvPr>
            <p:ph type="subTitle" idx="1"/>
          </p:nvPr>
        </p:nvSpPr>
        <p:spPr>
          <a:xfrm>
            <a:off x="1929600" y="363010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22"/>
          <p:cNvSpPr txBox="1">
            <a:spLocks noGrp="1"/>
          </p:cNvSpPr>
          <p:nvPr>
            <p:ph type="title" idx="3"/>
          </p:nvPr>
        </p:nvSpPr>
        <p:spPr>
          <a:xfrm>
            <a:off x="5141375" y="3183099"/>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2" name="Google Shape;192;p22"/>
          <p:cNvSpPr txBox="1">
            <a:spLocks noGrp="1"/>
          </p:cNvSpPr>
          <p:nvPr>
            <p:ph type="subTitle" idx="4"/>
          </p:nvPr>
        </p:nvSpPr>
        <p:spPr>
          <a:xfrm>
            <a:off x="5141375" y="363010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2"/>
          <p:cNvSpPr/>
          <p:nvPr/>
        </p:nvSpPr>
        <p:spPr>
          <a:xfrm>
            <a:off x="-6" y="1185325"/>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691462" y="-600338"/>
            <a:ext cx="4739673" cy="4739673"/>
          </a:xfrm>
          <a:custGeom>
            <a:avLst/>
            <a:gdLst/>
            <a:ahLst/>
            <a:cxnLst/>
            <a:rect l="l" t="t" r="r" b="b"/>
            <a:pathLst>
              <a:path w="105879" h="105879" extrusionOk="0">
                <a:moveTo>
                  <a:pt x="52939" y="0"/>
                </a:moveTo>
                <a:cubicBezTo>
                  <a:pt x="38899" y="0"/>
                  <a:pt x="25433" y="5577"/>
                  <a:pt x="15506" y="15506"/>
                </a:cubicBezTo>
                <a:cubicBezTo>
                  <a:pt x="5577" y="25433"/>
                  <a:pt x="0" y="38899"/>
                  <a:pt x="0" y="52938"/>
                </a:cubicBezTo>
                <a:cubicBezTo>
                  <a:pt x="0" y="66980"/>
                  <a:pt x="5577" y="80444"/>
                  <a:pt x="15506" y="90373"/>
                </a:cubicBezTo>
                <a:cubicBezTo>
                  <a:pt x="25433" y="100300"/>
                  <a:pt x="38899" y="105878"/>
                  <a:pt x="52939" y="105878"/>
                </a:cubicBezTo>
                <a:cubicBezTo>
                  <a:pt x="66980" y="105878"/>
                  <a:pt x="80444" y="100300"/>
                  <a:pt x="90373" y="90373"/>
                </a:cubicBezTo>
                <a:cubicBezTo>
                  <a:pt x="100300" y="80444"/>
                  <a:pt x="105879" y="66980"/>
                  <a:pt x="105879" y="52938"/>
                </a:cubicBezTo>
                <a:cubicBezTo>
                  <a:pt x="105879" y="38899"/>
                  <a:pt x="100300" y="25433"/>
                  <a:pt x="90373" y="15506"/>
                </a:cubicBezTo>
                <a:cubicBezTo>
                  <a:pt x="80444" y="5577"/>
                  <a:pt x="66980" y="0"/>
                  <a:pt x="52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1409750" y="1196200"/>
            <a:ext cx="3396000" cy="743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 name="Google Shape;18;p3"/>
          <p:cNvSpPr txBox="1">
            <a:spLocks noGrp="1"/>
          </p:cNvSpPr>
          <p:nvPr>
            <p:ph type="subTitle" idx="1"/>
          </p:nvPr>
        </p:nvSpPr>
        <p:spPr>
          <a:xfrm>
            <a:off x="1409750" y="2380634"/>
            <a:ext cx="339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9" name="Google Shape;19;p3"/>
          <p:cNvSpPr/>
          <p:nvPr/>
        </p:nvSpPr>
        <p:spPr>
          <a:xfrm>
            <a:off x="8040034" y="630689"/>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26472" y="3173222"/>
            <a:ext cx="1154817" cy="792591"/>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Six Columns  ">
  <p:cSld name="SECTION_TITLE_AND_DESCRIPTION_1_1_1_1_2">
    <p:bg>
      <p:bgPr>
        <a:solidFill>
          <a:schemeClr val="dk1"/>
        </a:solidFill>
        <a:effectLst/>
      </p:bgPr>
    </p:bg>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96" name="Google Shape;196;p23"/>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8222006" y="249875"/>
            <a:ext cx="1264260" cy="86775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txBox="1">
            <a:spLocks noGrp="1"/>
          </p:cNvSpPr>
          <p:nvPr>
            <p:ph type="title" idx="2"/>
          </p:nvPr>
        </p:nvSpPr>
        <p:spPr>
          <a:xfrm>
            <a:off x="1085725" y="3310249"/>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9" name="Google Shape;199;p23"/>
          <p:cNvSpPr txBox="1">
            <a:spLocks noGrp="1"/>
          </p:cNvSpPr>
          <p:nvPr>
            <p:ph type="subTitle" idx="1"/>
          </p:nvPr>
        </p:nvSpPr>
        <p:spPr>
          <a:xfrm>
            <a:off x="1085725" y="375725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3"/>
          <p:cNvSpPr txBox="1">
            <a:spLocks noGrp="1"/>
          </p:cNvSpPr>
          <p:nvPr>
            <p:ph type="title" idx="3"/>
          </p:nvPr>
        </p:nvSpPr>
        <p:spPr>
          <a:xfrm>
            <a:off x="3535500" y="3310249"/>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1" name="Google Shape;201;p23"/>
          <p:cNvSpPr txBox="1">
            <a:spLocks noGrp="1"/>
          </p:cNvSpPr>
          <p:nvPr>
            <p:ph type="subTitle" idx="4"/>
          </p:nvPr>
        </p:nvSpPr>
        <p:spPr>
          <a:xfrm>
            <a:off x="3535500" y="375725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23"/>
          <p:cNvSpPr txBox="1">
            <a:spLocks noGrp="1"/>
          </p:cNvSpPr>
          <p:nvPr>
            <p:ph type="title" idx="5"/>
          </p:nvPr>
        </p:nvSpPr>
        <p:spPr>
          <a:xfrm>
            <a:off x="5985275" y="3310249"/>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3" name="Google Shape;203;p23"/>
          <p:cNvSpPr txBox="1">
            <a:spLocks noGrp="1"/>
          </p:cNvSpPr>
          <p:nvPr>
            <p:ph type="subTitle" idx="6"/>
          </p:nvPr>
        </p:nvSpPr>
        <p:spPr>
          <a:xfrm>
            <a:off x="5985275" y="3757250"/>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23"/>
          <p:cNvSpPr txBox="1">
            <a:spLocks noGrp="1"/>
          </p:cNvSpPr>
          <p:nvPr>
            <p:ph type="title" idx="7"/>
          </p:nvPr>
        </p:nvSpPr>
        <p:spPr>
          <a:xfrm>
            <a:off x="1085725" y="1715924"/>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5" name="Google Shape;205;p23"/>
          <p:cNvSpPr txBox="1">
            <a:spLocks noGrp="1"/>
          </p:cNvSpPr>
          <p:nvPr>
            <p:ph type="subTitle" idx="8"/>
          </p:nvPr>
        </p:nvSpPr>
        <p:spPr>
          <a:xfrm>
            <a:off x="1085725" y="2162925"/>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3"/>
          <p:cNvSpPr txBox="1">
            <a:spLocks noGrp="1"/>
          </p:cNvSpPr>
          <p:nvPr>
            <p:ph type="title" idx="9"/>
          </p:nvPr>
        </p:nvSpPr>
        <p:spPr>
          <a:xfrm>
            <a:off x="3535500" y="1715924"/>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7" name="Google Shape;207;p23"/>
          <p:cNvSpPr txBox="1">
            <a:spLocks noGrp="1"/>
          </p:cNvSpPr>
          <p:nvPr>
            <p:ph type="subTitle" idx="13"/>
          </p:nvPr>
        </p:nvSpPr>
        <p:spPr>
          <a:xfrm>
            <a:off x="3535500" y="2162925"/>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23"/>
          <p:cNvSpPr txBox="1">
            <a:spLocks noGrp="1"/>
          </p:cNvSpPr>
          <p:nvPr>
            <p:ph type="title" idx="14"/>
          </p:nvPr>
        </p:nvSpPr>
        <p:spPr>
          <a:xfrm>
            <a:off x="5985275" y="1715924"/>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9" name="Google Shape;209;p23"/>
          <p:cNvSpPr txBox="1">
            <a:spLocks noGrp="1"/>
          </p:cNvSpPr>
          <p:nvPr>
            <p:ph type="subTitle" idx="15"/>
          </p:nvPr>
        </p:nvSpPr>
        <p:spPr>
          <a:xfrm>
            <a:off x="5985275" y="2162925"/>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 Credits">
  <p:cSld name="TITLE_1">
    <p:bg>
      <p:bgPr>
        <a:solidFill>
          <a:schemeClr val="dk1"/>
        </a:solidFill>
        <a:effectLst/>
      </p:bgPr>
    </p:bg>
    <p:spTree>
      <p:nvGrpSpPr>
        <p:cNvPr id="1" name="Shape 210"/>
        <p:cNvGrpSpPr/>
        <p:nvPr/>
      </p:nvGrpSpPr>
      <p:grpSpPr>
        <a:xfrm>
          <a:off x="0" y="0"/>
          <a:ext cx="0" cy="0"/>
          <a:chOff x="0" y="0"/>
          <a:chExt cx="0" cy="0"/>
        </a:xfrm>
      </p:grpSpPr>
      <p:sp>
        <p:nvSpPr>
          <p:cNvPr id="211" name="Google Shape;211;p24"/>
          <p:cNvSpPr txBox="1">
            <a:spLocks noGrp="1"/>
          </p:cNvSpPr>
          <p:nvPr>
            <p:ph type="ctrTitle"/>
          </p:nvPr>
        </p:nvSpPr>
        <p:spPr>
          <a:xfrm>
            <a:off x="1093500" y="665450"/>
            <a:ext cx="3757500" cy="8841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Font typeface="Fjalla One"/>
              <a:buNone/>
              <a:defRPr sz="5200">
                <a:latin typeface="Fjalla One"/>
                <a:ea typeface="Fjalla One"/>
                <a:cs typeface="Fjalla One"/>
                <a:sym typeface="Fjalla One"/>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12" name="Google Shape;212;p24"/>
          <p:cNvSpPr txBox="1">
            <a:spLocks noGrp="1"/>
          </p:cNvSpPr>
          <p:nvPr>
            <p:ph type="subTitle" idx="1"/>
          </p:nvPr>
        </p:nvSpPr>
        <p:spPr>
          <a:xfrm>
            <a:off x="1093500" y="1580975"/>
            <a:ext cx="3030600" cy="137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3" name="Google Shape;213;p24"/>
          <p:cNvSpPr txBox="1"/>
          <p:nvPr/>
        </p:nvSpPr>
        <p:spPr>
          <a:xfrm>
            <a:off x="1093500" y="3488016"/>
            <a:ext cx="3282000" cy="691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rgbClr val="434343"/>
                </a:solidFill>
                <a:latin typeface="Lato"/>
                <a:ea typeface="Lato"/>
                <a:cs typeface="Lato"/>
                <a:sym typeface="Lato"/>
              </a:rPr>
              <a:t>CREDITS: This presentation template was created by </a:t>
            </a:r>
            <a:r>
              <a:rPr lang="en" sz="1200">
                <a:solidFill>
                  <a:srgbClr val="434343"/>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200">
                <a:solidFill>
                  <a:srgbClr val="434343"/>
                </a:solidFill>
                <a:latin typeface="Lato"/>
                <a:ea typeface="Lato"/>
                <a:cs typeface="Lato"/>
                <a:sym typeface="Lato"/>
              </a:rPr>
              <a:t>, including icons by </a:t>
            </a:r>
            <a:r>
              <a:rPr lang="en" sz="1200">
                <a:solidFill>
                  <a:srgbClr val="434343"/>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200">
                <a:solidFill>
                  <a:srgbClr val="434343"/>
                </a:solidFill>
                <a:latin typeface="Lato"/>
                <a:ea typeface="Lato"/>
                <a:cs typeface="Lato"/>
                <a:sym typeface="Lato"/>
              </a:rPr>
              <a:t>, and infographics &amp; images by </a:t>
            </a:r>
            <a:r>
              <a:rPr lang="en" sz="1200">
                <a:solidFill>
                  <a:srgbClr val="434343"/>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200">
                <a:solidFill>
                  <a:srgbClr val="434343"/>
                </a:solidFill>
                <a:latin typeface="Lato"/>
                <a:ea typeface="Lato"/>
                <a:cs typeface="Lato"/>
                <a:sym typeface="Lato"/>
              </a:rPr>
              <a:t>.</a:t>
            </a:r>
            <a:endParaRPr sz="1200">
              <a:solidFill>
                <a:srgbClr val="434343"/>
              </a:solidFill>
              <a:latin typeface="Lato"/>
              <a:ea typeface="Lato"/>
              <a:cs typeface="Lato"/>
              <a:sym typeface="La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2">
  <p:cSld name="SECTION_TITLE_AND_DESCRIPTION_1_1_1_2">
    <p:bg>
      <p:bgPr>
        <a:solidFill>
          <a:schemeClr val="dk1"/>
        </a:solidFill>
        <a:effectLst/>
      </p:bgPr>
    </p:bg>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Bullet points">
  <p:cSld name="TITLE_AND_TWO_COLUMNS_2">
    <p:spTree>
      <p:nvGrpSpPr>
        <p:cNvPr id="1" name="Shape 216"/>
        <p:cNvGrpSpPr/>
        <p:nvPr/>
      </p:nvGrpSpPr>
      <p:grpSpPr>
        <a:xfrm>
          <a:off x="0" y="0"/>
          <a:ext cx="0" cy="0"/>
          <a:chOff x="0" y="0"/>
          <a:chExt cx="0" cy="0"/>
        </a:xfrm>
      </p:grpSpPr>
      <p:sp>
        <p:nvSpPr>
          <p:cNvPr id="217" name="Google Shape;217;p26"/>
          <p:cNvSpPr txBox="1">
            <a:spLocks noGrp="1"/>
          </p:cNvSpPr>
          <p:nvPr>
            <p:ph type="body" idx="1"/>
          </p:nvPr>
        </p:nvSpPr>
        <p:spPr>
          <a:xfrm>
            <a:off x="895800" y="1395200"/>
            <a:ext cx="3451500" cy="305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8" name="Google Shape;218;p26"/>
          <p:cNvSpPr txBox="1">
            <a:spLocks noGrp="1"/>
          </p:cNvSpPr>
          <p:nvPr>
            <p:ph type="body" idx="2"/>
          </p:nvPr>
        </p:nvSpPr>
        <p:spPr>
          <a:xfrm>
            <a:off x="4796699" y="1395200"/>
            <a:ext cx="3451500" cy="305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9" name="Google Shape;219;p26"/>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20" name="Google Shape;220;p26"/>
          <p:cNvSpPr/>
          <p:nvPr/>
        </p:nvSpPr>
        <p:spPr>
          <a:xfrm>
            <a:off x="-113301" y="220074"/>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flipH="1">
            <a:off x="7935714" y="45569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311699" y="455724"/>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TITLE_AND_TWO_COLUMNS_1_2_1">
    <p:spTree>
      <p:nvGrpSpPr>
        <p:cNvPr id="1" name="Shape 22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ONE_COLUMN_TEXT_1_1_1">
    <p:bg>
      <p:bgPr>
        <a:solidFill>
          <a:schemeClr val="dk1"/>
        </a:solidFill>
        <a:effectLst/>
      </p:bgPr>
    </p:bg>
    <p:spTree>
      <p:nvGrpSpPr>
        <p:cNvPr id="1" name="Shape 224"/>
        <p:cNvGrpSpPr/>
        <p:nvPr/>
      </p:nvGrpSpPr>
      <p:grpSpPr>
        <a:xfrm>
          <a:off x="0" y="0"/>
          <a:ext cx="0" cy="0"/>
          <a:chOff x="0" y="0"/>
          <a:chExt cx="0" cy="0"/>
        </a:xfrm>
      </p:grpSpPr>
      <p:sp>
        <p:nvSpPr>
          <p:cNvPr id="225" name="Google Shape;225;p28"/>
          <p:cNvSpPr/>
          <p:nvPr/>
        </p:nvSpPr>
        <p:spPr>
          <a:xfrm>
            <a:off x="-733253" y="3420026"/>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561774" y="4168650"/>
            <a:ext cx="1524919" cy="1046663"/>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rot="10800000">
            <a:off x="7767774" y="-396276"/>
            <a:ext cx="2884731" cy="19800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CAPTION_ONLY_1">
    <p:spTree>
      <p:nvGrpSpPr>
        <p:cNvPr id="1" name="Shape 228"/>
        <p:cNvGrpSpPr/>
        <p:nvPr/>
      </p:nvGrpSpPr>
      <p:grpSpPr>
        <a:xfrm>
          <a:off x="0" y="0"/>
          <a:ext cx="0" cy="0"/>
          <a:chOff x="0" y="0"/>
          <a:chExt cx="0" cy="0"/>
        </a:xfrm>
      </p:grpSpPr>
      <p:sp>
        <p:nvSpPr>
          <p:cNvPr id="229" name="Google Shape;229;p29"/>
          <p:cNvSpPr/>
          <p:nvPr/>
        </p:nvSpPr>
        <p:spPr>
          <a:xfrm rot="5400000" flipH="1">
            <a:off x="-545799" y="-250989"/>
            <a:ext cx="2250738" cy="154478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flipH="1">
            <a:off x="7217432" y="656850"/>
            <a:ext cx="1544793" cy="89564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flipH="1">
            <a:off x="8443457" y="-322500"/>
            <a:ext cx="1544793" cy="89564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_1_1_1_1_1">
    <p:bg>
      <p:bgPr>
        <a:solidFill>
          <a:schemeClr val="dk1"/>
        </a:solidFill>
        <a:effectLst/>
      </p:bgPr>
    </p:bg>
    <p:spTree>
      <p:nvGrpSpPr>
        <p:cNvPr id="1" name="Shape 232"/>
        <p:cNvGrpSpPr/>
        <p:nvPr/>
      </p:nvGrpSpPr>
      <p:grpSpPr>
        <a:xfrm>
          <a:off x="0" y="0"/>
          <a:ext cx="0" cy="0"/>
          <a:chOff x="0" y="0"/>
          <a:chExt cx="0" cy="0"/>
        </a:xfrm>
      </p:grpSpPr>
      <p:sp>
        <p:nvSpPr>
          <p:cNvPr id="233" name="Google Shape;233;p30"/>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392878" y="129075"/>
            <a:ext cx="1776618" cy="121942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6" y="1185325"/>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3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818850" y="1485600"/>
            <a:ext cx="7506300" cy="2477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6"/>
              </a:buClr>
              <a:buSzPts val="1200"/>
              <a:buChar char="●"/>
              <a:defRPr sz="1400"/>
            </a:lvl1pPr>
            <a:lvl2pPr marL="914400" lvl="1" indent="-304800">
              <a:spcBef>
                <a:spcPts val="1600"/>
              </a:spcBef>
              <a:spcAft>
                <a:spcPts val="0"/>
              </a:spcAft>
              <a:buClr>
                <a:srgbClr val="000000"/>
              </a:buClr>
              <a:buSzPts val="1200"/>
              <a:buFont typeface="Muli"/>
              <a:buChar char="○"/>
              <a:defRPr/>
            </a:lvl2pPr>
            <a:lvl3pPr marL="1371600" lvl="2" indent="-304800">
              <a:spcBef>
                <a:spcPts val="0"/>
              </a:spcBef>
              <a:spcAft>
                <a:spcPts val="0"/>
              </a:spcAft>
              <a:buClr>
                <a:srgbClr val="000000"/>
              </a:buClr>
              <a:buSzPts val="1200"/>
              <a:buFont typeface="Muli"/>
              <a:buAutoNum type="romanLcPeriod"/>
              <a:defRPr sz="1300"/>
            </a:lvl3pPr>
            <a:lvl4pPr marL="1828800" lvl="3" indent="-304800">
              <a:spcBef>
                <a:spcPts val="1600"/>
              </a:spcBef>
              <a:spcAft>
                <a:spcPts val="0"/>
              </a:spcAft>
              <a:buClr>
                <a:srgbClr val="000000"/>
              </a:buClr>
              <a:buSzPts val="1200"/>
              <a:buFont typeface="Muli"/>
              <a:buAutoNum type="arabicPeriod"/>
              <a:defRPr sz="1300"/>
            </a:lvl4pPr>
            <a:lvl5pPr marL="2286000" lvl="4" indent="-304800">
              <a:spcBef>
                <a:spcPts val="1600"/>
              </a:spcBef>
              <a:spcAft>
                <a:spcPts val="0"/>
              </a:spcAft>
              <a:buClr>
                <a:srgbClr val="000000"/>
              </a:buClr>
              <a:buSzPts val="1200"/>
              <a:buFont typeface="Muli"/>
              <a:buAutoNum type="alphaLcPeriod"/>
              <a:defRPr sz="1300"/>
            </a:lvl5pPr>
            <a:lvl6pPr marL="2743200" lvl="5" indent="-304800">
              <a:spcBef>
                <a:spcPts val="1600"/>
              </a:spcBef>
              <a:spcAft>
                <a:spcPts val="0"/>
              </a:spcAft>
              <a:buClr>
                <a:srgbClr val="000000"/>
              </a:buClr>
              <a:buSzPts val="1200"/>
              <a:buFont typeface="Muli"/>
              <a:buAutoNum type="romanLcPeriod"/>
              <a:defRPr sz="1300"/>
            </a:lvl6pPr>
            <a:lvl7pPr marL="3200400" lvl="6" indent="-304800">
              <a:spcBef>
                <a:spcPts val="1600"/>
              </a:spcBef>
              <a:spcAft>
                <a:spcPts val="0"/>
              </a:spcAft>
              <a:buClr>
                <a:srgbClr val="000000"/>
              </a:buClr>
              <a:buSzPts val="1200"/>
              <a:buFont typeface="Muli"/>
              <a:buAutoNum type="arabicPeriod"/>
              <a:defRPr sz="1300"/>
            </a:lvl7pPr>
            <a:lvl8pPr marL="3657600" lvl="7" indent="-304800">
              <a:spcBef>
                <a:spcPts val="1600"/>
              </a:spcBef>
              <a:spcAft>
                <a:spcPts val="0"/>
              </a:spcAft>
              <a:buClr>
                <a:srgbClr val="000000"/>
              </a:buClr>
              <a:buSzPts val="1200"/>
              <a:buFont typeface="Muli"/>
              <a:buAutoNum type="alphaLcPeriod"/>
              <a:defRPr sz="1300"/>
            </a:lvl8pPr>
            <a:lvl9pPr marL="4114800" lvl="8" indent="-304800">
              <a:spcBef>
                <a:spcPts val="1600"/>
              </a:spcBef>
              <a:spcAft>
                <a:spcPts val="1600"/>
              </a:spcAft>
              <a:buClr>
                <a:srgbClr val="000000"/>
              </a:buClr>
              <a:buSzPts val="1200"/>
              <a:buFont typeface="Muli"/>
              <a:buAutoNum type="romanLcPeriod"/>
              <a:defRPr sz="1300"/>
            </a:lvl9pPr>
          </a:lstStyle>
          <a:p>
            <a:endParaRPr/>
          </a:p>
        </p:txBody>
      </p:sp>
      <p:sp>
        <p:nvSpPr>
          <p:cNvPr id="23" name="Google Shape;23;p4"/>
          <p:cNvSpPr txBox="1">
            <a:spLocks noGrp="1"/>
          </p:cNvSpPr>
          <p:nvPr>
            <p:ph type="title"/>
          </p:nvPr>
        </p:nvSpPr>
        <p:spPr>
          <a:xfrm>
            <a:off x="726900" y="531900"/>
            <a:ext cx="7690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 name="Google Shape;24;p4"/>
          <p:cNvSpPr/>
          <p:nvPr/>
        </p:nvSpPr>
        <p:spPr>
          <a:xfrm flipH="1">
            <a:off x="7935714" y="45569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895788" y="2180075"/>
            <a:ext cx="3451500" cy="24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5"/>
          <p:cNvSpPr txBox="1">
            <a:spLocks noGrp="1"/>
          </p:cNvSpPr>
          <p:nvPr>
            <p:ph type="body" idx="2"/>
          </p:nvPr>
        </p:nvSpPr>
        <p:spPr>
          <a:xfrm>
            <a:off x="4796686" y="2180075"/>
            <a:ext cx="3451500" cy="245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5"/>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 name="Google Shape;29;p5"/>
          <p:cNvSpPr txBox="1">
            <a:spLocks noGrp="1"/>
          </p:cNvSpPr>
          <p:nvPr>
            <p:ph type="title" idx="3"/>
          </p:nvPr>
        </p:nvSpPr>
        <p:spPr>
          <a:xfrm>
            <a:off x="1015512" y="1531175"/>
            <a:ext cx="33318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0" name="Google Shape;30;p5"/>
          <p:cNvSpPr txBox="1">
            <a:spLocks noGrp="1"/>
          </p:cNvSpPr>
          <p:nvPr>
            <p:ph type="title" idx="4"/>
          </p:nvPr>
        </p:nvSpPr>
        <p:spPr>
          <a:xfrm>
            <a:off x="4916412" y="1531175"/>
            <a:ext cx="33318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1" name="Google Shape;31;p5"/>
          <p:cNvSpPr/>
          <p:nvPr/>
        </p:nvSpPr>
        <p:spPr>
          <a:xfrm>
            <a:off x="-113301" y="220074"/>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flipH="1">
            <a:off x="7935714" y="45569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311699" y="455724"/>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6" name="Google Shape;36;p6"/>
          <p:cNvSpPr/>
          <p:nvPr/>
        </p:nvSpPr>
        <p:spPr>
          <a:xfrm>
            <a:off x="8128409" y="4219251"/>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rot="5400000" flipH="1">
            <a:off x="-1142599" y="736"/>
            <a:ext cx="2250738" cy="154478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5369025" y="1257450"/>
            <a:ext cx="27327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5369025" y="2091450"/>
            <a:ext cx="2732700" cy="1794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1" name="Google Shape;41;p7"/>
          <p:cNvSpPr/>
          <p:nvPr/>
        </p:nvSpPr>
        <p:spPr>
          <a:xfrm>
            <a:off x="8101734" y="3886039"/>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257824" y="85025"/>
            <a:ext cx="1524919" cy="1046663"/>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750425" y="553750"/>
            <a:ext cx="3846600" cy="39873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p:nvPr/>
        </p:nvSpPr>
        <p:spPr>
          <a:xfrm flipH="1">
            <a:off x="7929133" y="249625"/>
            <a:ext cx="1523677" cy="104587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flipH="1">
            <a:off x="-287916" y="3529731"/>
            <a:ext cx="1630762" cy="111931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115731" y="4160008"/>
            <a:ext cx="1142802" cy="784388"/>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subTitle" idx="1"/>
          </p:nvPr>
        </p:nvSpPr>
        <p:spPr>
          <a:xfrm>
            <a:off x="4658025" y="1404750"/>
            <a:ext cx="3514200" cy="572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Font typeface="Fjalla One"/>
              <a:buNone/>
              <a:defRPr>
                <a:latin typeface="Fjalla One"/>
                <a:ea typeface="Fjalla One"/>
                <a:cs typeface="Fjalla One"/>
                <a:sym typeface="Fjalla 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658025" y="2053650"/>
            <a:ext cx="3514200" cy="272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1" name="Google Shape;51;p9"/>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 name="Google Shape;52;p9"/>
          <p:cNvSpPr/>
          <p:nvPr/>
        </p:nvSpPr>
        <p:spPr>
          <a:xfrm>
            <a:off x="8073734" y="218701"/>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659642" y="2275174"/>
            <a:ext cx="1458912" cy="1001418"/>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6" name="Google Shape;56;p10"/>
          <p:cNvSpPr/>
          <p:nvPr/>
        </p:nvSpPr>
        <p:spPr>
          <a:xfrm rot="5400000" flipH="1">
            <a:off x="-545799" y="-250989"/>
            <a:ext cx="2250738" cy="154478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p:nvPr/>
        </p:nvSpPr>
        <p:spPr>
          <a:xfrm flipH="1">
            <a:off x="7217432" y="656850"/>
            <a:ext cx="1544793" cy="89564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flipH="1">
            <a:off x="8443457" y="-322500"/>
            <a:ext cx="1544793" cy="89564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Fjalla One"/>
              <a:buNone/>
              <a:defRPr sz="2800">
                <a:solidFill>
                  <a:schemeClr val="lt2"/>
                </a:solidFill>
                <a:latin typeface="Fjalla One"/>
                <a:ea typeface="Fjalla One"/>
                <a:cs typeface="Fjalla One"/>
                <a:sym typeface="Fjalla One"/>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ato"/>
              <a:buChar char="●"/>
              <a:defRPr sz="1800">
                <a:solidFill>
                  <a:schemeClr val="lt2"/>
                </a:solidFill>
                <a:latin typeface="Lato"/>
                <a:ea typeface="Lato"/>
                <a:cs typeface="Lato"/>
                <a:sym typeface="Lato"/>
              </a:defRPr>
            </a:lvl1pPr>
            <a:lvl2pPr marL="914400" lvl="1"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2pPr>
            <a:lvl3pPr marL="1371600" lvl="2"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3pPr>
            <a:lvl4pPr marL="1828800" lvl="3"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4pPr>
            <a:lvl5pPr marL="2286000" lvl="4"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5pPr>
            <a:lvl6pPr marL="2743200" lvl="5"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6pPr>
            <a:lvl7pPr marL="3200400" lvl="6"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7pPr>
            <a:lvl8pPr marL="3657600" lvl="7"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8pPr>
            <a:lvl9pPr marL="4114800" lvl="8" indent="-317500">
              <a:lnSpc>
                <a:spcPct val="100000"/>
              </a:lnSpc>
              <a:spcBef>
                <a:spcPts val="1600"/>
              </a:spcBef>
              <a:spcAft>
                <a:spcPts val="1600"/>
              </a:spcAft>
              <a:buClr>
                <a:schemeClr val="lt2"/>
              </a:buClr>
              <a:buSzPts val="1400"/>
              <a:buFont typeface="Lato"/>
              <a:buChar char="■"/>
              <a:defRPr>
                <a:solidFill>
                  <a:schemeClr val="lt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38" name="Google Shape;238;p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docs.google.com/spreadsheets/d/1uSASRIJzUAHVQK3Rb5ReWWDLS9MedFvEy8Cl7Qfk_oo/copy"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docs.google.com/spreadsheets/d/1uSASRIJzUAHVQK3Rb5ReWWDLS9MedFvEy8Cl7Qfk_oo/copy"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bit.ly/33VAFh3" TargetMode="External"/><Relationship Id="rId2" Type="http://schemas.openxmlformats.org/officeDocument/2006/relationships/notesSlide" Target="../notesSlides/notesSlide38.xml"/><Relationship Id="rId1" Type="http://schemas.openxmlformats.org/officeDocument/2006/relationships/slideLayout" Target="../slideLayouts/slideLayout28.xml"/><Relationship Id="rId5" Type="http://schemas.openxmlformats.org/officeDocument/2006/relationships/hyperlink" Target="http://bit.ly/2PfT4lq" TargetMode="External"/><Relationship Id="rId4" Type="http://schemas.openxmlformats.org/officeDocument/2006/relationships/hyperlink" Target="http://bit.ly/30B07Gq"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39.xml"/><Relationship Id="rId1" Type="http://schemas.openxmlformats.org/officeDocument/2006/relationships/slideLayout" Target="../slideLayouts/slideLayout28.xml"/><Relationship Id="rId5" Type="http://schemas.openxmlformats.org/officeDocument/2006/relationships/hyperlink" Target="http://bit.ly/30B07Gq" TargetMode="External"/><Relationship Id="rId4" Type="http://schemas.openxmlformats.org/officeDocument/2006/relationships/hyperlink" Target="http://bit.ly/33VAFh3"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bit.ly/2ZjL1pd" TargetMode="External"/><Relationship Id="rId2" Type="http://schemas.openxmlformats.org/officeDocument/2006/relationships/notesSlide" Target="../notesSlides/notesSlide40.xml"/><Relationship Id="rId1" Type="http://schemas.openxmlformats.org/officeDocument/2006/relationships/slideLayout" Target="../slideLayouts/slideLayout28.xml"/><Relationship Id="rId4" Type="http://schemas.openxmlformats.org/officeDocument/2006/relationships/hyperlink" Target="http://bit.ly/30B07Gq"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ctrTitle"/>
          </p:nvPr>
        </p:nvSpPr>
        <p:spPr>
          <a:xfrm>
            <a:off x="778125" y="1357575"/>
            <a:ext cx="5814000" cy="170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FemTech </a:t>
            </a:r>
            <a:br>
              <a:rPr lang="en" dirty="0"/>
            </a:br>
            <a:r>
              <a:rPr lang="en" dirty="0"/>
              <a:t>Autumn ‘23</a:t>
            </a:r>
            <a:endParaRPr dirty="0"/>
          </a:p>
        </p:txBody>
      </p:sp>
      <p:sp>
        <p:nvSpPr>
          <p:cNvPr id="245" name="Google Shape;245;p33"/>
          <p:cNvSpPr txBox="1">
            <a:spLocks noGrp="1"/>
          </p:cNvSpPr>
          <p:nvPr>
            <p:ph type="subTitle" idx="1"/>
          </p:nvPr>
        </p:nvSpPr>
        <p:spPr>
          <a:xfrm>
            <a:off x="778125" y="3169263"/>
            <a:ext cx="4528800" cy="5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err="1"/>
              <a:t>FemTech</a:t>
            </a:r>
            <a:r>
              <a:rPr lang="da-DK" dirty="0"/>
              <a:t> tænker på bæredygtighed</a:t>
            </a:r>
          </a:p>
        </p:txBody>
      </p:sp>
      <p:pic>
        <p:nvPicPr>
          <p:cNvPr id="3" name="Billede 2" descr="Et billede, der indeholder computer, møbel, person, tegneserie&#10;&#10;Automatisk genereret beskrivelse">
            <a:extLst>
              <a:ext uri="{FF2B5EF4-FFF2-40B4-BE49-F238E27FC236}">
                <a16:creationId xmlns:a16="http://schemas.microsoft.com/office/drawing/2014/main" id="{F4D4F98A-17A0-3C17-1FA4-5B8FE6C77548}"/>
              </a:ext>
            </a:extLst>
          </p:cNvPr>
          <p:cNvPicPr>
            <a:picLocks noChangeAspect="1"/>
          </p:cNvPicPr>
          <p:nvPr/>
        </p:nvPicPr>
        <p:blipFill>
          <a:blip r:embed="rId3"/>
          <a:stretch>
            <a:fillRect/>
          </a:stretch>
        </p:blipFill>
        <p:spPr>
          <a:xfrm>
            <a:off x="5452935" y="1432560"/>
            <a:ext cx="3710940" cy="37109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F9E55-CB70-18AD-A2A8-6E9D6FDD488B}"/>
              </a:ext>
            </a:extLst>
          </p:cNvPr>
          <p:cNvSpPr>
            <a:spLocks noGrp="1"/>
          </p:cNvSpPr>
          <p:nvPr>
            <p:ph type="title"/>
          </p:nvPr>
        </p:nvSpPr>
        <p:spPr>
          <a:xfrm>
            <a:off x="418347" y="1496290"/>
            <a:ext cx="5318310" cy="929275"/>
          </a:xfrm>
        </p:spPr>
        <p:txBody>
          <a:bodyPr wrap="square" anchor="b">
            <a:normAutofit/>
          </a:bodyPr>
          <a:lstStyle/>
          <a:p>
            <a:pPr>
              <a:lnSpc>
                <a:spcPct val="90000"/>
              </a:lnSpc>
            </a:pPr>
            <a:r>
              <a:rPr lang="da-DK" sz="4800" dirty="0" err="1"/>
              <a:t>https</a:t>
            </a:r>
            <a:r>
              <a:rPr lang="da-DK" sz="4800" dirty="0"/>
              <a:t>://</a:t>
            </a:r>
            <a:r>
              <a:rPr lang="da-DK" sz="4800" dirty="0" err="1"/>
              <a:t>thonny.org</a:t>
            </a:r>
            <a:endParaRPr lang="da-DK" sz="4800" dirty="0"/>
          </a:p>
        </p:txBody>
      </p:sp>
      <p:pic>
        <p:nvPicPr>
          <p:cNvPr id="9" name="Billede 8" descr="Et billede, der indeholder skitse, tegning, Børnekunst, kunst&#10;&#10;Automatisk genereret beskrivelse">
            <a:extLst>
              <a:ext uri="{FF2B5EF4-FFF2-40B4-BE49-F238E27FC236}">
                <a16:creationId xmlns:a16="http://schemas.microsoft.com/office/drawing/2014/main" id="{D298D3DE-8590-0489-CBC6-F24B751A9DDE}"/>
              </a:ext>
            </a:extLst>
          </p:cNvPr>
          <p:cNvPicPr>
            <a:picLocks noChangeAspect="1"/>
          </p:cNvPicPr>
          <p:nvPr/>
        </p:nvPicPr>
        <p:blipFill rotWithShape="1">
          <a:blip r:embed="rId2"/>
          <a:srcRect l="12945" t="16273" r="17008" b="19227"/>
          <a:stretch/>
        </p:blipFill>
        <p:spPr>
          <a:xfrm>
            <a:off x="1193575" y="3446165"/>
            <a:ext cx="497660" cy="458242"/>
          </a:xfrm>
          <a:prstGeom prst="rect">
            <a:avLst/>
          </a:prstGeom>
        </p:spPr>
      </p:pic>
      <p:sp>
        <p:nvSpPr>
          <p:cNvPr id="11" name="Titel 1">
            <a:extLst>
              <a:ext uri="{FF2B5EF4-FFF2-40B4-BE49-F238E27FC236}">
                <a16:creationId xmlns:a16="http://schemas.microsoft.com/office/drawing/2014/main" id="{55E0B7EF-F30E-0F0B-A8E3-F5CD62D1FD2A}"/>
              </a:ext>
            </a:extLst>
          </p:cNvPr>
          <p:cNvSpPr txBox="1">
            <a:spLocks/>
          </p:cNvSpPr>
          <p:nvPr/>
        </p:nvSpPr>
        <p:spPr>
          <a:xfrm>
            <a:off x="750425" y="567015"/>
            <a:ext cx="3821575" cy="9292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4200"/>
              <a:buFont typeface="Fjalla One"/>
              <a:buNone/>
              <a:defRPr sz="4200" b="0" i="0" u="none" strike="noStrike" cap="none">
                <a:solidFill>
                  <a:schemeClr val="lt2"/>
                </a:solidFill>
                <a:latin typeface="Fjalla One"/>
                <a:ea typeface="Fjalla One"/>
                <a:cs typeface="Fjalla One"/>
                <a:sym typeface="Fjalla One"/>
              </a:defRPr>
            </a:lvl1pPr>
            <a:lvl2pPr marR="0" lvl="1" algn="ctr"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9pPr>
          </a:lstStyle>
          <a:p>
            <a:pPr algn="l"/>
            <a:r>
              <a:rPr lang="da-DK" sz="2000" i="1" dirty="0"/>
              <a:t>   Vi skal have et sted at kode…</a:t>
            </a:r>
          </a:p>
          <a:p>
            <a:pPr algn="l"/>
            <a:r>
              <a:rPr lang="da-DK" sz="2000" i="1" dirty="0"/>
              <a:t>Download denne:</a:t>
            </a:r>
          </a:p>
        </p:txBody>
      </p:sp>
    </p:spTree>
    <p:extLst>
      <p:ext uri="{BB962C8B-B14F-4D97-AF65-F5344CB8AC3E}">
        <p14:creationId xmlns:p14="http://schemas.microsoft.com/office/powerpoint/2010/main" val="29485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82249-60EA-1008-A8F3-F7FE97511F94}"/>
              </a:ext>
            </a:extLst>
          </p:cNvPr>
          <p:cNvSpPr>
            <a:spLocks noGrp="1"/>
          </p:cNvSpPr>
          <p:nvPr>
            <p:ph type="title"/>
          </p:nvPr>
        </p:nvSpPr>
        <p:spPr>
          <a:xfrm>
            <a:off x="750425" y="553750"/>
            <a:ext cx="3306186" cy="3987300"/>
          </a:xfrm>
        </p:spPr>
        <p:txBody>
          <a:bodyPr/>
          <a:lstStyle/>
          <a:p>
            <a:r>
              <a:rPr lang="da-DK" dirty="0"/>
              <a:t>Circuits</a:t>
            </a:r>
            <a:br>
              <a:rPr lang="da-DK" dirty="0"/>
            </a:br>
            <a:r>
              <a:rPr lang="da-DK" sz="2800" dirty="0"/>
              <a:t>(Strøm)</a:t>
            </a:r>
            <a:endParaRPr lang="da-DK" dirty="0"/>
          </a:p>
        </p:txBody>
      </p:sp>
      <p:pic>
        <p:nvPicPr>
          <p:cNvPr id="3" name="Billede 2">
            <a:extLst>
              <a:ext uri="{FF2B5EF4-FFF2-40B4-BE49-F238E27FC236}">
                <a16:creationId xmlns:a16="http://schemas.microsoft.com/office/drawing/2014/main" id="{3B7E26AD-85C4-A616-D8B5-BB3147586310}"/>
              </a:ext>
            </a:extLst>
          </p:cNvPr>
          <p:cNvPicPr>
            <a:picLocks noChangeAspect="1"/>
          </p:cNvPicPr>
          <p:nvPr/>
        </p:nvPicPr>
        <p:blipFill rotWithShape="1">
          <a:blip r:embed="rId3"/>
          <a:srcRect l="-5717" r="7550" b="10766"/>
          <a:stretch/>
        </p:blipFill>
        <p:spPr>
          <a:xfrm rot="10800000">
            <a:off x="4887878" y="0"/>
            <a:ext cx="4572001" cy="5143500"/>
          </a:xfrm>
          <a:prstGeom prst="rect">
            <a:avLst/>
          </a:prstGeom>
        </p:spPr>
      </p:pic>
    </p:spTree>
    <p:extLst>
      <p:ext uri="{BB962C8B-B14F-4D97-AF65-F5344CB8AC3E}">
        <p14:creationId xmlns:p14="http://schemas.microsoft.com/office/powerpoint/2010/main" val="13845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82249-60EA-1008-A8F3-F7FE97511F94}"/>
              </a:ext>
            </a:extLst>
          </p:cNvPr>
          <p:cNvSpPr>
            <a:spLocks noGrp="1"/>
          </p:cNvSpPr>
          <p:nvPr>
            <p:ph type="title"/>
          </p:nvPr>
        </p:nvSpPr>
        <p:spPr>
          <a:xfrm>
            <a:off x="750424" y="553750"/>
            <a:ext cx="3821575" cy="3987300"/>
          </a:xfrm>
        </p:spPr>
        <p:txBody>
          <a:bodyPr/>
          <a:lstStyle/>
          <a:p>
            <a:r>
              <a:rPr lang="da-DK" dirty="0" err="1"/>
              <a:t>Hello</a:t>
            </a:r>
            <a:r>
              <a:rPr lang="da-DK" dirty="0"/>
              <a:t> World</a:t>
            </a:r>
            <a:br>
              <a:rPr lang="da-DK" dirty="0"/>
            </a:br>
            <a:r>
              <a:rPr lang="da-DK" sz="2800" dirty="0"/>
              <a:t>(</a:t>
            </a:r>
            <a:r>
              <a:rPr lang="da-DK" sz="2800" dirty="0" err="1"/>
              <a:t>python</a:t>
            </a:r>
            <a:r>
              <a:rPr lang="da-DK" sz="2800" dirty="0"/>
              <a:t> programmering) </a:t>
            </a:r>
            <a:endParaRPr lang="da-DK" dirty="0"/>
          </a:p>
        </p:txBody>
      </p:sp>
      <p:pic>
        <p:nvPicPr>
          <p:cNvPr id="4" name="Billede 3">
            <a:extLst>
              <a:ext uri="{FF2B5EF4-FFF2-40B4-BE49-F238E27FC236}">
                <a16:creationId xmlns:a16="http://schemas.microsoft.com/office/drawing/2014/main" id="{8EE5F59A-E3AB-6ABB-A51A-E091CC4DAA8D}"/>
              </a:ext>
            </a:extLst>
          </p:cNvPr>
          <p:cNvPicPr>
            <a:picLocks noChangeAspect="1"/>
          </p:cNvPicPr>
          <p:nvPr/>
        </p:nvPicPr>
        <p:blipFill rotWithShape="1">
          <a:blip r:embed="rId2"/>
          <a:srcRect b="8333"/>
          <a:stretch/>
        </p:blipFill>
        <p:spPr>
          <a:xfrm rot="10800000">
            <a:off x="5233807" y="-1"/>
            <a:ext cx="3910192" cy="5143499"/>
          </a:xfrm>
          <a:prstGeom prst="rect">
            <a:avLst/>
          </a:prstGeom>
        </p:spPr>
      </p:pic>
    </p:spTree>
    <p:extLst>
      <p:ext uri="{BB962C8B-B14F-4D97-AF65-F5344CB8AC3E}">
        <p14:creationId xmlns:p14="http://schemas.microsoft.com/office/powerpoint/2010/main" val="178326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82249-60EA-1008-A8F3-F7FE97511F94}"/>
              </a:ext>
            </a:extLst>
          </p:cNvPr>
          <p:cNvSpPr>
            <a:spLocks noGrp="1"/>
          </p:cNvSpPr>
          <p:nvPr>
            <p:ph type="title"/>
          </p:nvPr>
        </p:nvSpPr>
        <p:spPr>
          <a:xfrm>
            <a:off x="750424" y="553750"/>
            <a:ext cx="7676400" cy="3987300"/>
          </a:xfrm>
        </p:spPr>
        <p:txBody>
          <a:bodyPr/>
          <a:lstStyle/>
          <a:p>
            <a:r>
              <a:rPr lang="da-DK" sz="2800" dirty="0"/>
              <a:t>Skriv en kode der skriver: </a:t>
            </a:r>
            <a:br>
              <a:rPr lang="da-DK" dirty="0"/>
            </a:br>
            <a:br>
              <a:rPr lang="da-DK" dirty="0"/>
            </a:br>
            <a:r>
              <a:rPr lang="da-DK" dirty="0"/>
              <a:t>”</a:t>
            </a:r>
            <a:r>
              <a:rPr lang="da-DK" dirty="0" err="1"/>
              <a:t>NaNaNaNaNaNaNaNa</a:t>
            </a:r>
            <a:r>
              <a:rPr lang="da-DK" dirty="0"/>
              <a:t> Batman”</a:t>
            </a:r>
            <a:br>
              <a:rPr lang="da-DK" dirty="0"/>
            </a:br>
            <a:endParaRPr lang="da-DK" dirty="0"/>
          </a:p>
        </p:txBody>
      </p:sp>
    </p:spTree>
    <p:extLst>
      <p:ext uri="{BB962C8B-B14F-4D97-AF65-F5344CB8AC3E}">
        <p14:creationId xmlns:p14="http://schemas.microsoft.com/office/powerpoint/2010/main" val="316772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130C8-A5AE-0400-D61E-032060F07DB6}"/>
              </a:ext>
            </a:extLst>
          </p:cNvPr>
          <p:cNvSpPr>
            <a:spLocks noGrp="1"/>
          </p:cNvSpPr>
          <p:nvPr>
            <p:ph type="title" idx="4294967295"/>
          </p:nvPr>
        </p:nvSpPr>
        <p:spPr>
          <a:xfrm>
            <a:off x="550718" y="554038"/>
            <a:ext cx="3295795" cy="3987800"/>
          </a:xfrm>
        </p:spPr>
        <p:txBody>
          <a:bodyPr/>
          <a:lstStyle/>
          <a:p>
            <a:r>
              <a:rPr lang="da-DK" dirty="0"/>
              <a:t>Pause NU </a:t>
            </a:r>
            <a:br>
              <a:rPr lang="da-DK" dirty="0"/>
            </a:br>
            <a:br>
              <a:rPr lang="da-DK" dirty="0"/>
            </a:br>
            <a:r>
              <a:rPr lang="da-DK" dirty="0"/>
              <a:t>Tilbage </a:t>
            </a:r>
            <a:r>
              <a:rPr lang="da-DK" dirty="0" err="1"/>
              <a:t>kl</a:t>
            </a:r>
            <a:r>
              <a:rPr lang="da-DK" dirty="0"/>
              <a:t> 12 til: </a:t>
            </a:r>
            <a:br>
              <a:rPr lang="da-DK" dirty="0"/>
            </a:br>
            <a:br>
              <a:rPr lang="da-DK" dirty="0"/>
            </a:br>
            <a:r>
              <a:rPr lang="da-DK" dirty="0"/>
              <a:t>Oplæg Pernille Bjørn,</a:t>
            </a:r>
            <a:br>
              <a:rPr lang="da-DK" dirty="0"/>
            </a:br>
            <a:r>
              <a:rPr lang="da-DK" sz="1800" dirty="0"/>
              <a:t>Professor på datalogisk institut</a:t>
            </a:r>
            <a:br>
              <a:rPr lang="da-DK" sz="1800" dirty="0"/>
            </a:br>
            <a:r>
              <a:rPr lang="da-DK" sz="1800" dirty="0"/>
              <a:t>Kvinden ”bag” </a:t>
            </a:r>
            <a:r>
              <a:rPr lang="da-DK" sz="1800" dirty="0" err="1"/>
              <a:t>FemTech</a:t>
            </a:r>
            <a:endParaRPr lang="da-DK" dirty="0"/>
          </a:p>
        </p:txBody>
      </p:sp>
      <p:pic>
        <p:nvPicPr>
          <p:cNvPr id="6" name="Billede 5" descr="Et billede, der indeholder tøj, skærmbillede, tekst, person&#10;&#10;Automatisk genereret beskrivelse">
            <a:extLst>
              <a:ext uri="{FF2B5EF4-FFF2-40B4-BE49-F238E27FC236}">
                <a16:creationId xmlns:a16="http://schemas.microsoft.com/office/drawing/2014/main" id="{811A8FF5-7EC4-5B57-39D5-A38941E52CA0}"/>
              </a:ext>
            </a:extLst>
          </p:cNvPr>
          <p:cNvPicPr>
            <a:picLocks noChangeAspect="1"/>
          </p:cNvPicPr>
          <p:nvPr/>
        </p:nvPicPr>
        <p:blipFill>
          <a:blip r:embed="rId2"/>
          <a:stretch>
            <a:fillRect/>
          </a:stretch>
        </p:blipFill>
        <p:spPr>
          <a:xfrm>
            <a:off x="4182341" y="322118"/>
            <a:ext cx="5143500" cy="5143500"/>
          </a:xfrm>
          <a:prstGeom prst="rect">
            <a:avLst/>
          </a:prstGeom>
        </p:spPr>
      </p:pic>
    </p:spTree>
    <p:extLst>
      <p:ext uri="{BB962C8B-B14F-4D97-AF65-F5344CB8AC3E}">
        <p14:creationId xmlns:p14="http://schemas.microsoft.com/office/powerpoint/2010/main" val="124702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clipart, logo, symbol, cirkel&#10;&#10;Automatisk genereret beskrivelse">
            <a:extLst>
              <a:ext uri="{FF2B5EF4-FFF2-40B4-BE49-F238E27FC236}">
                <a16:creationId xmlns:a16="http://schemas.microsoft.com/office/drawing/2014/main" id="{8645BF9F-40D6-7660-5671-9CF502105FDD}"/>
              </a:ext>
            </a:extLst>
          </p:cNvPr>
          <p:cNvPicPr>
            <a:picLocks noChangeAspect="1"/>
          </p:cNvPicPr>
          <p:nvPr/>
        </p:nvPicPr>
        <p:blipFill>
          <a:blip r:embed="rId2"/>
          <a:stretch>
            <a:fillRect/>
          </a:stretch>
        </p:blipFill>
        <p:spPr>
          <a:xfrm>
            <a:off x="2486416" y="0"/>
            <a:ext cx="4171167" cy="4171167"/>
          </a:xfrm>
          <a:prstGeom prst="rect">
            <a:avLst/>
          </a:prstGeom>
        </p:spPr>
      </p:pic>
      <p:sp>
        <p:nvSpPr>
          <p:cNvPr id="4" name="Titel 1">
            <a:extLst>
              <a:ext uri="{FF2B5EF4-FFF2-40B4-BE49-F238E27FC236}">
                <a16:creationId xmlns:a16="http://schemas.microsoft.com/office/drawing/2014/main" id="{850A0A04-84FE-C61A-1064-D56BEA3550DD}"/>
              </a:ext>
            </a:extLst>
          </p:cNvPr>
          <p:cNvSpPr txBox="1">
            <a:spLocks/>
          </p:cNvSpPr>
          <p:nvPr/>
        </p:nvSpPr>
        <p:spPr>
          <a:xfrm>
            <a:off x="750424" y="3845490"/>
            <a:ext cx="7676400" cy="6955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da-DK" sz="2800" dirty="0"/>
              <a:t>Pause nu: tilbage </a:t>
            </a:r>
            <a:r>
              <a:rPr lang="da-DK" sz="2800" dirty="0" err="1"/>
              <a:t>kl</a:t>
            </a:r>
            <a:r>
              <a:rPr lang="da-DK" sz="2800" dirty="0"/>
              <a:t> 13:10</a:t>
            </a:r>
            <a:endParaRPr lang="da-DK" dirty="0"/>
          </a:p>
        </p:txBody>
      </p:sp>
    </p:spTree>
    <p:extLst>
      <p:ext uri="{BB962C8B-B14F-4D97-AF65-F5344CB8AC3E}">
        <p14:creationId xmlns:p14="http://schemas.microsoft.com/office/powerpoint/2010/main" val="1823770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25FBF-6357-B246-4A5B-8CABD8D55585}"/>
              </a:ext>
            </a:extLst>
          </p:cNvPr>
          <p:cNvSpPr>
            <a:spLocks noGrp="1"/>
          </p:cNvSpPr>
          <p:nvPr>
            <p:ph type="title"/>
          </p:nvPr>
        </p:nvSpPr>
        <p:spPr>
          <a:xfrm>
            <a:off x="750425" y="553750"/>
            <a:ext cx="3433268" cy="1500518"/>
          </a:xfrm>
        </p:spPr>
        <p:txBody>
          <a:bodyPr/>
          <a:lstStyle/>
          <a:p>
            <a:r>
              <a:rPr lang="da-DK" dirty="0"/>
              <a:t>Lav en vindmølle</a:t>
            </a:r>
          </a:p>
        </p:txBody>
      </p:sp>
      <p:pic>
        <p:nvPicPr>
          <p:cNvPr id="3" name="Billede 2">
            <a:extLst>
              <a:ext uri="{FF2B5EF4-FFF2-40B4-BE49-F238E27FC236}">
                <a16:creationId xmlns:a16="http://schemas.microsoft.com/office/drawing/2014/main" id="{E7A5F37B-3A03-AB66-19CA-68BDEFD7B2E2}"/>
              </a:ext>
            </a:extLst>
          </p:cNvPr>
          <p:cNvPicPr>
            <a:picLocks noChangeAspect="1"/>
          </p:cNvPicPr>
          <p:nvPr/>
        </p:nvPicPr>
        <p:blipFill>
          <a:blip r:embed="rId3"/>
          <a:stretch>
            <a:fillRect/>
          </a:stretch>
        </p:blipFill>
        <p:spPr>
          <a:xfrm>
            <a:off x="3231715" y="481805"/>
            <a:ext cx="5708465" cy="4059245"/>
          </a:xfrm>
          <a:prstGeom prst="rect">
            <a:avLst/>
          </a:prstGeom>
        </p:spPr>
      </p:pic>
      <p:sp>
        <p:nvSpPr>
          <p:cNvPr id="5" name="Tekstfelt 4">
            <a:extLst>
              <a:ext uri="{FF2B5EF4-FFF2-40B4-BE49-F238E27FC236}">
                <a16:creationId xmlns:a16="http://schemas.microsoft.com/office/drawing/2014/main" id="{DA12274A-11F8-6DCB-F653-5FF80489F609}"/>
              </a:ext>
            </a:extLst>
          </p:cNvPr>
          <p:cNvSpPr txBox="1"/>
          <p:nvPr/>
        </p:nvSpPr>
        <p:spPr>
          <a:xfrm>
            <a:off x="1747381" y="3379722"/>
            <a:ext cx="4872624" cy="307777"/>
          </a:xfrm>
          <a:prstGeom prst="rect">
            <a:avLst/>
          </a:prstGeom>
          <a:noFill/>
        </p:spPr>
        <p:txBody>
          <a:bodyPr wrap="square">
            <a:spAutoFit/>
          </a:bodyPr>
          <a:lstStyle/>
          <a:p>
            <a:endParaRPr lang="da-DK" dirty="0"/>
          </a:p>
        </p:txBody>
      </p:sp>
      <p:sp>
        <p:nvSpPr>
          <p:cNvPr id="6" name="Titel 1">
            <a:extLst>
              <a:ext uri="{FF2B5EF4-FFF2-40B4-BE49-F238E27FC236}">
                <a16:creationId xmlns:a16="http://schemas.microsoft.com/office/drawing/2014/main" id="{7CEA8778-D103-DDED-F845-320A78BAF529}"/>
              </a:ext>
            </a:extLst>
          </p:cNvPr>
          <p:cNvSpPr txBox="1">
            <a:spLocks/>
          </p:cNvSpPr>
          <p:nvPr/>
        </p:nvSpPr>
        <p:spPr>
          <a:xfrm>
            <a:off x="1000946" y="1876512"/>
            <a:ext cx="3433268" cy="24048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4200"/>
              <a:buFont typeface="Fjalla One"/>
              <a:buNone/>
              <a:defRPr sz="4200" b="0" i="0" u="none" strike="noStrike" cap="none">
                <a:solidFill>
                  <a:schemeClr val="lt2"/>
                </a:solidFill>
                <a:latin typeface="Fjalla One"/>
                <a:ea typeface="Fjalla One"/>
                <a:cs typeface="Fjalla One"/>
                <a:sym typeface="Fjalla One"/>
              </a:defRPr>
            </a:lvl1pPr>
            <a:lvl2pPr marR="0" lvl="1"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9pPr>
          </a:lstStyle>
          <a:p>
            <a:r>
              <a:rPr lang="en-US" sz="1400" dirty="0"/>
              <a:t>I </a:t>
            </a:r>
            <a:r>
              <a:rPr lang="en-US" sz="1400" dirty="0" err="1"/>
              <a:t>skal</a:t>
            </a:r>
            <a:r>
              <a:rPr lang="en-US" sz="1400" dirty="0"/>
              <a:t> </a:t>
            </a:r>
            <a:r>
              <a:rPr lang="en-US" sz="1400" dirty="0" err="1"/>
              <a:t>bruge</a:t>
            </a:r>
            <a:r>
              <a:rPr lang="en-US" sz="1400" dirty="0"/>
              <a:t>: </a:t>
            </a:r>
          </a:p>
          <a:p>
            <a:r>
              <a:rPr lang="en-US" sz="1400" dirty="0"/>
              <a:t>- Flamingo </a:t>
            </a:r>
            <a:r>
              <a:rPr lang="en-US" sz="1400" dirty="0" err="1"/>
              <a:t>kugle</a:t>
            </a:r>
            <a:r>
              <a:rPr lang="en-US" sz="1400" dirty="0"/>
              <a:t> </a:t>
            </a:r>
          </a:p>
          <a:p>
            <a:r>
              <a:rPr lang="en-US" sz="1400" dirty="0"/>
              <a:t>- 3D </a:t>
            </a:r>
            <a:r>
              <a:rPr lang="en-US" sz="1400" dirty="0" err="1"/>
              <a:t>modeller</a:t>
            </a:r>
            <a:r>
              <a:rPr lang="en-US" sz="1400" dirty="0"/>
              <a:t> </a:t>
            </a:r>
          </a:p>
          <a:p>
            <a:r>
              <a:rPr lang="en-US" sz="1400" dirty="0"/>
              <a:t>- </a:t>
            </a:r>
            <a:r>
              <a:rPr lang="en-US" sz="1400" dirty="0" err="1"/>
              <a:t>Sugerør</a:t>
            </a:r>
            <a:r>
              <a:rPr lang="en-US" sz="1400" dirty="0"/>
              <a:t> </a:t>
            </a:r>
          </a:p>
          <a:p>
            <a:r>
              <a:rPr lang="en-US" sz="1400" dirty="0"/>
              <a:t>- Lim, </a:t>
            </a:r>
            <a:r>
              <a:rPr lang="en-US" sz="1400" dirty="0" err="1"/>
              <a:t>saks</a:t>
            </a:r>
            <a:r>
              <a:rPr lang="en-US" sz="1400" dirty="0"/>
              <a:t>, </a:t>
            </a:r>
            <a:r>
              <a:rPr lang="en-US" sz="1400" dirty="0" err="1"/>
              <a:t>farver</a:t>
            </a:r>
            <a:endParaRPr lang="en-US" sz="1400" dirty="0"/>
          </a:p>
          <a:p>
            <a:endParaRPr lang="en-US" sz="1400" dirty="0"/>
          </a:p>
          <a:p>
            <a:r>
              <a:rPr lang="en-US" sz="1400" dirty="0"/>
              <a:t>I </a:t>
            </a:r>
            <a:r>
              <a:rPr lang="en-US" sz="1400" dirty="0" err="1"/>
              <a:t>har</a:t>
            </a:r>
            <a:r>
              <a:rPr lang="en-US" sz="1400" dirty="0"/>
              <a:t> </a:t>
            </a:r>
            <a:r>
              <a:rPr lang="en-US" sz="1400" dirty="0" err="1"/>
              <a:t>allerede</a:t>
            </a:r>
            <a:r>
              <a:rPr lang="en-US" sz="1400" dirty="0"/>
              <a:t>: </a:t>
            </a:r>
          </a:p>
          <a:p>
            <a:r>
              <a:rPr lang="en-US" sz="1400" dirty="0"/>
              <a:t>- Raspberry Pi (+ </a:t>
            </a:r>
            <a:r>
              <a:rPr lang="en-US" sz="1400" dirty="0" err="1"/>
              <a:t>stik</a:t>
            </a:r>
            <a:r>
              <a:rPr lang="en-US" sz="1400" dirty="0"/>
              <a:t>) </a:t>
            </a:r>
          </a:p>
          <a:p>
            <a:r>
              <a:rPr lang="en-US" sz="1400" dirty="0"/>
              <a:t>- LED</a:t>
            </a:r>
          </a:p>
          <a:p>
            <a:r>
              <a:rPr lang="en-US" sz="1400" dirty="0"/>
              <a:t>- Motor</a:t>
            </a:r>
            <a:endParaRPr lang="da-DK" sz="500" dirty="0"/>
          </a:p>
        </p:txBody>
      </p:sp>
    </p:spTree>
    <p:extLst>
      <p:ext uri="{BB962C8B-B14F-4D97-AF65-F5344CB8AC3E}">
        <p14:creationId xmlns:p14="http://schemas.microsoft.com/office/powerpoint/2010/main" val="333085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040A433-88C7-F342-BB11-92E9FFA437F5}"/>
              </a:ext>
            </a:extLst>
          </p:cNvPr>
          <p:cNvSpPr>
            <a:spLocks noGrp="1"/>
          </p:cNvSpPr>
          <p:nvPr>
            <p:ph type="title"/>
          </p:nvPr>
        </p:nvSpPr>
        <p:spPr/>
        <p:txBody>
          <a:bodyPr/>
          <a:lstStyle/>
          <a:p>
            <a:r>
              <a:rPr lang="da-DK" dirty="0"/>
              <a:t>Velkommen til</a:t>
            </a:r>
          </a:p>
        </p:txBody>
      </p:sp>
      <p:pic>
        <p:nvPicPr>
          <p:cNvPr id="3" name="Billede 2" descr="Et billede, der indeholder tekst, skærmbillede, logo, Font/skrifttype&#10;&#10;Automatisk genereret beskrivelse">
            <a:extLst>
              <a:ext uri="{FF2B5EF4-FFF2-40B4-BE49-F238E27FC236}">
                <a16:creationId xmlns:a16="http://schemas.microsoft.com/office/drawing/2014/main" id="{5FC68547-F22C-E513-2FEE-B789FFD0E5CD}"/>
              </a:ext>
            </a:extLst>
          </p:cNvPr>
          <p:cNvPicPr>
            <a:picLocks noChangeAspect="1"/>
          </p:cNvPicPr>
          <p:nvPr/>
        </p:nvPicPr>
        <p:blipFill>
          <a:blip r:embed="rId2"/>
          <a:stretch>
            <a:fillRect/>
          </a:stretch>
        </p:blipFill>
        <p:spPr>
          <a:xfrm>
            <a:off x="6740434" y="4054008"/>
            <a:ext cx="2085968" cy="856345"/>
          </a:xfrm>
          <a:prstGeom prst="rect">
            <a:avLst/>
          </a:prstGeom>
        </p:spPr>
      </p:pic>
      <p:pic>
        <p:nvPicPr>
          <p:cNvPr id="7" name="Billede 6" descr="Et billede, der indeholder tegneserie, grafisk design, Grafik, skærmbillede&#10;&#10;Automatisk genereret beskrivelse">
            <a:extLst>
              <a:ext uri="{FF2B5EF4-FFF2-40B4-BE49-F238E27FC236}">
                <a16:creationId xmlns:a16="http://schemas.microsoft.com/office/drawing/2014/main" id="{C3CA044B-FD8A-6D26-2D56-7225E3643ED3}"/>
              </a:ext>
            </a:extLst>
          </p:cNvPr>
          <p:cNvPicPr>
            <a:picLocks noChangeAspect="1"/>
          </p:cNvPicPr>
          <p:nvPr/>
        </p:nvPicPr>
        <p:blipFill>
          <a:blip r:embed="rId3"/>
          <a:stretch>
            <a:fillRect/>
          </a:stretch>
        </p:blipFill>
        <p:spPr>
          <a:xfrm>
            <a:off x="726900" y="975182"/>
            <a:ext cx="7547012" cy="3639600"/>
          </a:xfrm>
          <a:prstGeom prst="rect">
            <a:avLst/>
          </a:prstGeom>
        </p:spPr>
      </p:pic>
      <p:sp>
        <p:nvSpPr>
          <p:cNvPr id="2" name="Titel 3">
            <a:extLst>
              <a:ext uri="{FF2B5EF4-FFF2-40B4-BE49-F238E27FC236}">
                <a16:creationId xmlns:a16="http://schemas.microsoft.com/office/drawing/2014/main" id="{DAD8FAA6-00A5-9BDB-0115-DD1B2450DE33}"/>
              </a:ext>
            </a:extLst>
          </p:cNvPr>
          <p:cNvSpPr txBox="1">
            <a:spLocks/>
          </p:cNvSpPr>
          <p:nvPr/>
        </p:nvSpPr>
        <p:spPr>
          <a:xfrm>
            <a:off x="583712" y="3767658"/>
            <a:ext cx="7690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jalla One"/>
              <a:buNone/>
              <a:defRPr sz="2700" b="0" i="0" u="none" strike="noStrike" cap="none">
                <a:solidFill>
                  <a:schemeClr val="lt2"/>
                </a:solidFill>
                <a:latin typeface="Fjalla One"/>
                <a:ea typeface="Fjalla One"/>
                <a:cs typeface="Fjalla One"/>
                <a:sym typeface="Fjalla One"/>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r>
              <a:rPr lang="da-DK" dirty="0"/>
              <a:t>Dag 2</a:t>
            </a:r>
          </a:p>
        </p:txBody>
      </p:sp>
    </p:spTree>
    <p:extLst>
      <p:ext uri="{BB962C8B-B14F-4D97-AF65-F5344CB8AC3E}">
        <p14:creationId xmlns:p14="http://schemas.microsoft.com/office/powerpoint/2010/main" val="268955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13;p34">
            <a:extLst>
              <a:ext uri="{FF2B5EF4-FFF2-40B4-BE49-F238E27FC236}">
                <a16:creationId xmlns:a16="http://schemas.microsoft.com/office/drawing/2014/main" id="{AFDB891E-939F-CAF4-0EDD-11A82A608EF9}"/>
              </a:ext>
            </a:extLst>
          </p:cNvPr>
          <p:cNvSpPr txBox="1">
            <a:spLocks/>
          </p:cNvSpPr>
          <p:nvPr/>
        </p:nvSpPr>
        <p:spPr>
          <a:xfrm>
            <a:off x="522514" y="608013"/>
            <a:ext cx="7689850" cy="573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Fjalla One"/>
              <a:buNone/>
              <a:defRPr sz="2800" b="0" i="0" u="none" strike="noStrike" cap="none">
                <a:solidFill>
                  <a:schemeClr val="lt2"/>
                </a:solidFill>
                <a:latin typeface="Fjalla One"/>
                <a:ea typeface="Fjalla One"/>
                <a:cs typeface="Fjalla One"/>
                <a:sym typeface="Fjalla One"/>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r>
              <a:rPr lang="da-DK" dirty="0"/>
              <a:t>Tidsplan dag 2</a:t>
            </a:r>
          </a:p>
        </p:txBody>
      </p:sp>
      <p:pic>
        <p:nvPicPr>
          <p:cNvPr id="2" name="Billede 1">
            <a:extLst>
              <a:ext uri="{FF2B5EF4-FFF2-40B4-BE49-F238E27FC236}">
                <a16:creationId xmlns:a16="http://schemas.microsoft.com/office/drawing/2014/main" id="{F84AB289-202C-DD7B-7778-09D1A03543A5}"/>
              </a:ext>
            </a:extLst>
          </p:cNvPr>
          <p:cNvPicPr>
            <a:picLocks noChangeAspect="1"/>
          </p:cNvPicPr>
          <p:nvPr/>
        </p:nvPicPr>
        <p:blipFill>
          <a:blip r:embed="rId2"/>
          <a:stretch>
            <a:fillRect/>
          </a:stretch>
        </p:blipFill>
        <p:spPr>
          <a:xfrm>
            <a:off x="679373" y="1313754"/>
            <a:ext cx="3478559" cy="3536447"/>
          </a:xfrm>
          <a:prstGeom prst="rect">
            <a:avLst/>
          </a:prstGeom>
        </p:spPr>
      </p:pic>
    </p:spTree>
    <p:extLst>
      <p:ext uri="{BB962C8B-B14F-4D97-AF65-F5344CB8AC3E}">
        <p14:creationId xmlns:p14="http://schemas.microsoft.com/office/powerpoint/2010/main" val="339399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2"/>
          <p:cNvSpPr/>
          <p:nvPr/>
        </p:nvSpPr>
        <p:spPr>
          <a:xfrm>
            <a:off x="3354000" y="1661792"/>
            <a:ext cx="2436000" cy="24360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2"/>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HVAD ER WEB API?</a:t>
            </a:r>
            <a:endParaRPr dirty="0"/>
          </a:p>
        </p:txBody>
      </p:sp>
      <p:sp>
        <p:nvSpPr>
          <p:cNvPr id="623" name="Google Shape;623;p42"/>
          <p:cNvSpPr/>
          <p:nvPr/>
        </p:nvSpPr>
        <p:spPr>
          <a:xfrm>
            <a:off x="3327975" y="1303711"/>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2"/>
          <p:cNvSpPr/>
          <p:nvPr/>
        </p:nvSpPr>
        <p:spPr>
          <a:xfrm>
            <a:off x="5002775" y="1303711"/>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2"/>
          <p:cNvSpPr/>
          <p:nvPr/>
        </p:nvSpPr>
        <p:spPr>
          <a:xfrm>
            <a:off x="3325263" y="3627363"/>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2"/>
          <p:cNvSpPr/>
          <p:nvPr/>
        </p:nvSpPr>
        <p:spPr>
          <a:xfrm>
            <a:off x="5000063" y="3627363"/>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2"/>
          <p:cNvSpPr/>
          <p:nvPr/>
        </p:nvSpPr>
        <p:spPr>
          <a:xfrm>
            <a:off x="2977813" y="2495538"/>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2"/>
          <p:cNvSpPr/>
          <p:nvPr/>
        </p:nvSpPr>
        <p:spPr>
          <a:xfrm>
            <a:off x="5367688" y="2495538"/>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 name="Google Shape;703;p42"/>
          <p:cNvGrpSpPr/>
          <p:nvPr/>
        </p:nvGrpSpPr>
        <p:grpSpPr>
          <a:xfrm>
            <a:off x="6262644" y="1328221"/>
            <a:ext cx="2299464" cy="755633"/>
            <a:chOff x="6696678" y="3538401"/>
            <a:chExt cx="1829473" cy="755633"/>
          </a:xfrm>
        </p:grpSpPr>
        <p:sp>
          <p:nvSpPr>
            <p:cNvPr id="704" name="Google Shape;704;p42"/>
            <p:cNvSpPr txBox="1"/>
            <p:nvPr/>
          </p:nvSpPr>
          <p:spPr>
            <a:xfrm>
              <a:off x="6696678" y="3809234"/>
              <a:ext cx="1829473"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700" dirty="0">
                  <a:solidFill>
                    <a:schemeClr val="lt2"/>
                  </a:solidFill>
                  <a:latin typeface="Lato"/>
                  <a:ea typeface="Lato"/>
                  <a:cs typeface="Lato"/>
                  <a:sym typeface="Lato"/>
                </a:rPr>
                <a:t>Brug af tredjeparts </a:t>
              </a:r>
              <a:r>
                <a:rPr lang="da-DK" sz="700" dirty="0" err="1">
                  <a:solidFill>
                    <a:schemeClr val="lt2"/>
                  </a:solidFill>
                  <a:latin typeface="Lato"/>
                  <a:ea typeface="Lato"/>
                  <a:cs typeface="Lato"/>
                  <a:sym typeface="Lato"/>
                </a:rPr>
                <a:t>API'er</a:t>
              </a:r>
              <a:r>
                <a:rPr lang="da-DK" sz="700" dirty="0">
                  <a:solidFill>
                    <a:schemeClr val="lt2"/>
                  </a:solidFill>
                  <a:latin typeface="Lato"/>
                  <a:ea typeface="Lato"/>
                  <a:cs typeface="Lato"/>
                  <a:sym typeface="Lato"/>
                </a:rPr>
                <a:t> til at hente flyselskabs- og hoteltilgængelighed fra leverandører. På samme måde, hvis du bestiller en rejse gennem en af disse tjenester, vil de bruge </a:t>
              </a:r>
              <a:r>
                <a:rPr lang="da-DK" sz="700" dirty="0" err="1">
                  <a:solidFill>
                    <a:schemeClr val="lt2"/>
                  </a:solidFill>
                  <a:latin typeface="Lato"/>
                  <a:ea typeface="Lato"/>
                  <a:cs typeface="Lato"/>
                  <a:sym typeface="Lato"/>
                </a:rPr>
                <a:t>API'er</a:t>
              </a:r>
              <a:r>
                <a:rPr lang="da-DK" sz="700" dirty="0">
                  <a:solidFill>
                    <a:schemeClr val="lt2"/>
                  </a:solidFill>
                  <a:latin typeface="Lato"/>
                  <a:ea typeface="Lato"/>
                  <a:cs typeface="Lato"/>
                  <a:sym typeface="Lato"/>
                </a:rPr>
                <a:t> til at bekræfte rejsen med den leverandør, som den blev hentet fra.</a:t>
              </a:r>
              <a:endParaRPr sz="700" dirty="0">
                <a:solidFill>
                  <a:schemeClr val="lt2"/>
                </a:solidFill>
                <a:latin typeface="Lato"/>
                <a:ea typeface="Lato"/>
                <a:cs typeface="Lato"/>
                <a:sym typeface="Lato"/>
              </a:endParaRPr>
            </a:p>
          </p:txBody>
        </p:sp>
        <p:sp>
          <p:nvSpPr>
            <p:cNvPr id="705" name="Google Shape;705;p42"/>
            <p:cNvSpPr txBox="1"/>
            <p:nvPr/>
          </p:nvSpPr>
          <p:spPr>
            <a:xfrm>
              <a:off x="6696691" y="3538401"/>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dirty="0">
                  <a:solidFill>
                    <a:schemeClr val="lt2"/>
                  </a:solidFill>
                  <a:latin typeface="Fjalla One"/>
                  <a:ea typeface="Fjalla One"/>
                  <a:cs typeface="Fjalla One"/>
                  <a:sym typeface="Fjalla One"/>
                </a:rPr>
                <a:t>REJSE BOOKING</a:t>
              </a:r>
              <a:endParaRPr sz="1800" dirty="0">
                <a:solidFill>
                  <a:schemeClr val="lt2"/>
                </a:solidFill>
                <a:latin typeface="Fjalla One"/>
                <a:ea typeface="Fjalla One"/>
                <a:cs typeface="Fjalla One"/>
                <a:sym typeface="Fjalla One"/>
              </a:endParaRPr>
            </a:p>
          </p:txBody>
        </p:sp>
      </p:grpSp>
      <p:grpSp>
        <p:nvGrpSpPr>
          <p:cNvPr id="706" name="Google Shape;706;p42"/>
          <p:cNvGrpSpPr/>
          <p:nvPr/>
        </p:nvGrpSpPr>
        <p:grpSpPr>
          <a:xfrm>
            <a:off x="292976" y="2478550"/>
            <a:ext cx="2436000" cy="755633"/>
            <a:chOff x="509208" y="3538401"/>
            <a:chExt cx="1938101" cy="755633"/>
          </a:xfrm>
        </p:grpSpPr>
        <p:sp>
          <p:nvSpPr>
            <p:cNvPr id="707" name="Google Shape;707;p42"/>
            <p:cNvSpPr txBox="1"/>
            <p:nvPr/>
          </p:nvSpPr>
          <p:spPr>
            <a:xfrm>
              <a:off x="949882" y="3809234"/>
              <a:ext cx="1497427"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da-DK" sz="700" dirty="0">
                  <a:solidFill>
                    <a:schemeClr val="lt2"/>
                  </a:solidFill>
                  <a:latin typeface="Lato"/>
                  <a:ea typeface="Lato"/>
                  <a:cs typeface="Lato"/>
                  <a:sym typeface="Lato"/>
                </a:rPr>
                <a:t>Når brugeren bekræfter at de vil logge ind ved brug af Facebook, sender </a:t>
              </a:r>
              <a:r>
                <a:rPr lang="da-DK" sz="700" dirty="0" err="1">
                  <a:solidFill>
                    <a:schemeClr val="lt2"/>
                  </a:solidFill>
                  <a:latin typeface="Lato"/>
                  <a:ea typeface="Lato"/>
                  <a:cs typeface="Lato"/>
                  <a:sym typeface="Lato"/>
                </a:rPr>
                <a:t>API'en</a:t>
              </a:r>
              <a:r>
                <a:rPr lang="da-DK" sz="700" dirty="0">
                  <a:solidFill>
                    <a:schemeClr val="lt2"/>
                  </a:solidFill>
                  <a:latin typeface="Lato"/>
                  <a:ea typeface="Lato"/>
                  <a:cs typeface="Lato"/>
                  <a:sym typeface="Lato"/>
                </a:rPr>
                <a:t> identitetsoplysninger til applikationen og fortæller den, hvem der logger ind.</a:t>
              </a:r>
              <a:endParaRPr sz="700" dirty="0">
                <a:solidFill>
                  <a:schemeClr val="lt2"/>
                </a:solidFill>
                <a:latin typeface="Lato"/>
                <a:ea typeface="Lato"/>
                <a:cs typeface="Lato"/>
                <a:sym typeface="Lato"/>
              </a:endParaRPr>
            </a:p>
          </p:txBody>
        </p:sp>
        <p:sp>
          <p:nvSpPr>
            <p:cNvPr id="708" name="Google Shape;708;p42"/>
            <p:cNvSpPr txBox="1"/>
            <p:nvPr/>
          </p:nvSpPr>
          <p:spPr>
            <a:xfrm>
              <a:off x="509208" y="3538401"/>
              <a:ext cx="1938101" cy="392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None/>
              </a:pPr>
              <a:r>
                <a:rPr lang="en" sz="1800" dirty="0">
                  <a:solidFill>
                    <a:schemeClr val="lt2"/>
                  </a:solidFill>
                  <a:latin typeface="Fjalla One"/>
                  <a:ea typeface="Fjalla One"/>
                  <a:cs typeface="Fjalla One"/>
                  <a:sym typeface="Fjalla One"/>
                </a:rPr>
                <a:t>“LOG IN MED FACEBOOK”</a:t>
              </a:r>
              <a:endParaRPr sz="1800" dirty="0">
                <a:solidFill>
                  <a:schemeClr val="lt2"/>
                </a:solidFill>
                <a:latin typeface="Fjalla One"/>
                <a:ea typeface="Fjalla One"/>
                <a:cs typeface="Fjalla One"/>
                <a:sym typeface="Fjalla One"/>
              </a:endParaRPr>
            </a:p>
          </p:txBody>
        </p:sp>
      </p:grpSp>
      <p:grpSp>
        <p:nvGrpSpPr>
          <p:cNvPr id="709" name="Google Shape;709;p42"/>
          <p:cNvGrpSpPr/>
          <p:nvPr/>
        </p:nvGrpSpPr>
        <p:grpSpPr>
          <a:xfrm>
            <a:off x="6491245" y="2478550"/>
            <a:ext cx="2425689" cy="759539"/>
            <a:chOff x="6290946" y="3773999"/>
            <a:chExt cx="1929898" cy="759539"/>
          </a:xfrm>
        </p:grpSpPr>
        <p:sp>
          <p:nvSpPr>
            <p:cNvPr id="710" name="Google Shape;710;p42"/>
            <p:cNvSpPr txBox="1"/>
            <p:nvPr/>
          </p:nvSpPr>
          <p:spPr>
            <a:xfrm>
              <a:off x="6290946" y="4048738"/>
              <a:ext cx="1929898"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700" b="0" i="0" u="none" strike="noStrike" dirty="0">
                  <a:solidFill>
                    <a:srgbClr val="212121"/>
                  </a:solidFill>
                  <a:effectLst/>
                  <a:latin typeface="Lato" panose="020F0502020204030203" pitchFamily="34" charset="0"/>
                  <a:ea typeface="Lato" panose="020F0502020204030203" pitchFamily="34" charset="0"/>
                  <a:cs typeface="Lato" panose="020F0502020204030203" pitchFamily="34" charset="0"/>
                </a:rPr>
                <a:t>Rejsefirmaer elsker auto-udfyld-adresse-funktionerne, som giver deres kunder mulighed for hurtigt at indtaste destinationer for rutevejledninger og alternative ruter og funktionerne "steder i nærheden".</a:t>
              </a:r>
              <a:endParaRPr sz="700" dirty="0">
                <a:solidFill>
                  <a:schemeClr val="lt2"/>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711" name="Google Shape;711;p42"/>
            <p:cNvSpPr txBox="1"/>
            <p:nvPr/>
          </p:nvSpPr>
          <p:spPr>
            <a:xfrm>
              <a:off x="6290959" y="3773999"/>
              <a:ext cx="1877447" cy="392700"/>
            </a:xfrm>
            <a:prstGeom prst="rect">
              <a:avLst/>
            </a:prstGeom>
            <a:noFill/>
            <a:ln>
              <a:noFill/>
            </a:ln>
          </p:spPr>
          <p:txBody>
            <a:bodyPr spcFirstLastPara="1" wrap="square" lIns="91425" tIns="91425" rIns="91425" bIns="91425" anchor="b" anchorCtr="0">
              <a:noAutofit/>
            </a:bodyPr>
            <a:lstStyle/>
            <a:p>
              <a:pPr>
                <a:lnSpc>
                  <a:spcPct val="90000"/>
                </a:lnSpc>
              </a:pPr>
              <a:r>
                <a:rPr lang="da-DK" sz="1800" dirty="0">
                  <a:solidFill>
                    <a:schemeClr val="lt2"/>
                  </a:solidFill>
                  <a:latin typeface="Fjalla One"/>
                  <a:ea typeface="Fjalla One"/>
                  <a:cs typeface="Fjalla One"/>
                  <a:sym typeface="Fjalla One"/>
                </a:rPr>
                <a:t>LÅNER GOOGLE MAPS</a:t>
              </a:r>
            </a:p>
          </p:txBody>
        </p:sp>
      </p:grpSp>
      <p:grpSp>
        <p:nvGrpSpPr>
          <p:cNvPr id="712" name="Google Shape;712;p42"/>
          <p:cNvGrpSpPr/>
          <p:nvPr/>
        </p:nvGrpSpPr>
        <p:grpSpPr>
          <a:xfrm>
            <a:off x="785324" y="1326269"/>
            <a:ext cx="2172251" cy="759539"/>
            <a:chOff x="2598107" y="3541124"/>
            <a:chExt cx="1728261" cy="759539"/>
          </a:xfrm>
        </p:grpSpPr>
        <p:sp>
          <p:nvSpPr>
            <p:cNvPr id="713" name="Google Shape;713;p42"/>
            <p:cNvSpPr txBox="1"/>
            <p:nvPr/>
          </p:nvSpPr>
          <p:spPr>
            <a:xfrm>
              <a:off x="2598107" y="3815863"/>
              <a:ext cx="1728261"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da-DK" sz="700" dirty="0">
                  <a:solidFill>
                    <a:schemeClr val="lt2"/>
                  </a:solidFill>
                  <a:latin typeface="Lato"/>
                  <a:ea typeface="Lato"/>
                  <a:cs typeface="Lato"/>
                  <a:sym typeface="Lato"/>
                </a:rPr>
                <a:t>Google er ikke i vejrdatabranchen (endnu!), så de får det fra en tredjepart. De gør det ved hjælp af en API, som giver dem de seneste meteorologiske oplysninger i et format, som de nemt kan ændre</a:t>
              </a:r>
              <a:endParaRPr sz="700" dirty="0">
                <a:solidFill>
                  <a:schemeClr val="lt2"/>
                </a:solidFill>
                <a:latin typeface="Lato"/>
                <a:ea typeface="Lato"/>
                <a:cs typeface="Lato"/>
                <a:sym typeface="Lato"/>
              </a:endParaRPr>
            </a:p>
          </p:txBody>
        </p:sp>
        <p:sp>
          <p:nvSpPr>
            <p:cNvPr id="714" name="Google Shape;714;p42"/>
            <p:cNvSpPr txBox="1"/>
            <p:nvPr/>
          </p:nvSpPr>
          <p:spPr>
            <a:xfrm>
              <a:off x="2938568" y="3541124"/>
              <a:ext cx="1387800" cy="392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lt2"/>
                  </a:solidFill>
                  <a:latin typeface="Fjalla One"/>
                  <a:ea typeface="Fjalla One"/>
                  <a:cs typeface="Fjalla One"/>
                  <a:sym typeface="Fjalla One"/>
                </a:rPr>
                <a:t>VEJR APP</a:t>
              </a:r>
              <a:endParaRPr sz="1800" dirty="0">
                <a:solidFill>
                  <a:schemeClr val="lt2"/>
                </a:solidFill>
                <a:latin typeface="Fjalla One"/>
                <a:ea typeface="Fjalla One"/>
                <a:cs typeface="Fjalla One"/>
                <a:sym typeface="Fjalla One"/>
              </a:endParaRPr>
            </a:p>
          </p:txBody>
        </p:sp>
      </p:grpSp>
      <p:grpSp>
        <p:nvGrpSpPr>
          <p:cNvPr id="715" name="Google Shape;715;p42"/>
          <p:cNvGrpSpPr/>
          <p:nvPr/>
        </p:nvGrpSpPr>
        <p:grpSpPr>
          <a:xfrm>
            <a:off x="785324" y="3697750"/>
            <a:ext cx="2172251" cy="755633"/>
            <a:chOff x="719048" y="3538401"/>
            <a:chExt cx="1728261" cy="755633"/>
          </a:xfrm>
        </p:grpSpPr>
        <p:sp>
          <p:nvSpPr>
            <p:cNvPr id="716" name="Google Shape;716;p42"/>
            <p:cNvSpPr txBox="1"/>
            <p:nvPr/>
          </p:nvSpPr>
          <p:spPr>
            <a:xfrm>
              <a:off x="719048" y="3809234"/>
              <a:ext cx="1728261"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da-DK" sz="700" dirty="0">
                  <a:solidFill>
                    <a:schemeClr val="lt2"/>
                  </a:solidFill>
                  <a:latin typeface="Lato"/>
                  <a:ea typeface="Lato"/>
                  <a:cs typeface="Lato"/>
                  <a:sym typeface="Lato"/>
                </a:rPr>
                <a:t>Betal med PayPal"-funktionaliteten, som at tjekke ind med et socialt medie, udføres via </a:t>
              </a:r>
              <a:r>
                <a:rPr lang="da-DK" sz="700" dirty="0" err="1">
                  <a:solidFill>
                    <a:schemeClr val="lt2"/>
                  </a:solidFill>
                  <a:latin typeface="Lato"/>
                  <a:ea typeface="Lato"/>
                  <a:cs typeface="Lato"/>
                  <a:sym typeface="Lato"/>
                </a:rPr>
                <a:t>API'er</a:t>
              </a:r>
              <a:r>
                <a:rPr lang="da-DK" sz="700" dirty="0">
                  <a:solidFill>
                    <a:schemeClr val="lt2"/>
                  </a:solidFill>
                  <a:latin typeface="Lato"/>
                  <a:ea typeface="Lato"/>
                  <a:cs typeface="Lato"/>
                  <a:sym typeface="Lato"/>
                </a:rPr>
                <a:t> for at sikre, at slutapplikationen kun kan gøre, hvad den skal udføre uden at blive udsat for følsomme data eller få adgang til uvelkomne privilegier.</a:t>
              </a:r>
              <a:endParaRPr sz="700" dirty="0">
                <a:solidFill>
                  <a:schemeClr val="lt2"/>
                </a:solidFill>
                <a:latin typeface="Lato"/>
                <a:ea typeface="Lato"/>
                <a:cs typeface="Lato"/>
                <a:sym typeface="Lato"/>
              </a:endParaRPr>
            </a:p>
          </p:txBody>
        </p:sp>
        <p:sp>
          <p:nvSpPr>
            <p:cNvPr id="717" name="Google Shape;717;p42"/>
            <p:cNvSpPr txBox="1"/>
            <p:nvPr/>
          </p:nvSpPr>
          <p:spPr>
            <a:xfrm>
              <a:off x="877633" y="3538401"/>
              <a:ext cx="1569676" cy="392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None/>
              </a:pPr>
              <a:r>
                <a:rPr lang="da-DK" sz="1800" dirty="0">
                  <a:solidFill>
                    <a:schemeClr val="lt2"/>
                  </a:solidFill>
                  <a:latin typeface="Fjalla One"/>
                  <a:ea typeface="Fjalla One"/>
                  <a:cs typeface="Fjalla One"/>
                  <a:sym typeface="Fjalla One"/>
                </a:rPr>
                <a:t>PAYPAL</a:t>
              </a:r>
              <a:endParaRPr sz="1800" dirty="0">
                <a:solidFill>
                  <a:schemeClr val="lt2"/>
                </a:solidFill>
                <a:latin typeface="Fjalla One"/>
                <a:ea typeface="Fjalla One"/>
                <a:cs typeface="Fjalla One"/>
                <a:sym typeface="Fjalla One"/>
              </a:endParaRPr>
            </a:p>
          </p:txBody>
        </p:sp>
      </p:grpSp>
      <p:grpSp>
        <p:nvGrpSpPr>
          <p:cNvPr id="718" name="Google Shape;718;p42"/>
          <p:cNvGrpSpPr/>
          <p:nvPr/>
        </p:nvGrpSpPr>
        <p:grpSpPr>
          <a:xfrm>
            <a:off x="6262646" y="3697750"/>
            <a:ext cx="2299461" cy="759539"/>
            <a:chOff x="6290947" y="3773999"/>
            <a:chExt cx="1829470" cy="759539"/>
          </a:xfrm>
        </p:grpSpPr>
        <p:sp>
          <p:nvSpPr>
            <p:cNvPr id="719" name="Google Shape;719;p42"/>
            <p:cNvSpPr txBox="1"/>
            <p:nvPr/>
          </p:nvSpPr>
          <p:spPr>
            <a:xfrm>
              <a:off x="6290947" y="4048738"/>
              <a:ext cx="182947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dirty="0" err="1">
                  <a:solidFill>
                    <a:schemeClr val="lt2"/>
                  </a:solidFill>
                  <a:latin typeface="Lato"/>
                  <a:ea typeface="Lato"/>
                  <a:cs typeface="Lato"/>
                  <a:sym typeface="Lato"/>
                </a:rPr>
                <a:t>Klimadata</a:t>
              </a:r>
              <a:r>
                <a:rPr lang="en" sz="700" dirty="0">
                  <a:solidFill>
                    <a:schemeClr val="lt2"/>
                  </a:solidFill>
                  <a:latin typeface="Lato"/>
                  <a:ea typeface="Lato"/>
                  <a:cs typeface="Lato"/>
                  <a:sym typeface="Lato"/>
                </a:rPr>
                <a:t> der </a:t>
              </a:r>
              <a:r>
                <a:rPr lang="da-DK" sz="700" dirty="0">
                  <a:solidFill>
                    <a:schemeClr val="lt2"/>
                  </a:solidFill>
                  <a:latin typeface="Lato"/>
                  <a:ea typeface="Lato"/>
                  <a:cs typeface="Lato"/>
                  <a:sym typeface="Lato"/>
                </a:rPr>
                <a:t>kommer fra Energi Data Service, der har gjort det muligt at hente deres data og ovenikøbet skræddersy den data man gerne vil have før man henter den via et API. Det bruger vi da i vores kode til at skabe et </a:t>
              </a:r>
              <a:r>
                <a:rPr lang="da-DK" sz="700" dirty="0" err="1">
                  <a:solidFill>
                    <a:schemeClr val="lt2"/>
                  </a:solidFill>
                  <a:latin typeface="Lato"/>
                  <a:ea typeface="Lato"/>
                  <a:cs typeface="Lato"/>
                  <a:sym typeface="Lato"/>
                </a:rPr>
                <a:t>visult</a:t>
              </a:r>
              <a:r>
                <a:rPr lang="da-DK" sz="700" dirty="0">
                  <a:solidFill>
                    <a:schemeClr val="lt2"/>
                  </a:solidFill>
                  <a:latin typeface="Lato"/>
                  <a:ea typeface="Lato"/>
                  <a:cs typeface="Lato"/>
                  <a:sym typeface="Lato"/>
                </a:rPr>
                <a:t> output vi selv skal bestemme. </a:t>
              </a:r>
              <a:endParaRPr sz="700" dirty="0">
                <a:solidFill>
                  <a:schemeClr val="lt2"/>
                </a:solidFill>
                <a:latin typeface="Lato"/>
                <a:ea typeface="Lato"/>
                <a:cs typeface="Lato"/>
                <a:sym typeface="Lato"/>
              </a:endParaRPr>
            </a:p>
          </p:txBody>
        </p:sp>
        <p:sp>
          <p:nvSpPr>
            <p:cNvPr id="720" name="Google Shape;720;p42"/>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dirty="0">
                  <a:solidFill>
                    <a:schemeClr val="lt2"/>
                  </a:solidFill>
                  <a:latin typeface="Fjalla One"/>
                  <a:ea typeface="Fjalla One"/>
                  <a:cs typeface="Fjalla One"/>
                  <a:sym typeface="Fjalla One"/>
                </a:rPr>
                <a:t>FEMTECH (OS)</a:t>
              </a:r>
              <a:endParaRPr sz="1800" dirty="0">
                <a:solidFill>
                  <a:schemeClr val="lt2"/>
                </a:solidFill>
                <a:latin typeface="Fjalla One"/>
                <a:ea typeface="Fjalla One"/>
                <a:cs typeface="Fjalla One"/>
                <a:sym typeface="Fjalla One"/>
              </a:endParaRPr>
            </a:p>
          </p:txBody>
        </p:sp>
      </p:grpSp>
      <p:pic>
        <p:nvPicPr>
          <p:cNvPr id="5" name="Billede 4">
            <a:extLst>
              <a:ext uri="{FF2B5EF4-FFF2-40B4-BE49-F238E27FC236}">
                <a16:creationId xmlns:a16="http://schemas.microsoft.com/office/drawing/2014/main" id="{440C4CEC-6041-407A-163D-F85D9974AF18}"/>
              </a:ext>
            </a:extLst>
          </p:cNvPr>
          <p:cNvPicPr>
            <a:picLocks noChangeAspect="1"/>
          </p:cNvPicPr>
          <p:nvPr/>
        </p:nvPicPr>
        <p:blipFill>
          <a:blip r:embed="rId3"/>
          <a:stretch>
            <a:fillRect/>
          </a:stretch>
        </p:blipFill>
        <p:spPr>
          <a:xfrm>
            <a:off x="3398746" y="1408261"/>
            <a:ext cx="609600" cy="609600"/>
          </a:xfrm>
          <a:prstGeom prst="rect">
            <a:avLst/>
          </a:prstGeom>
        </p:spPr>
      </p:pic>
      <p:pic>
        <p:nvPicPr>
          <p:cNvPr id="7" name="Billede 6">
            <a:extLst>
              <a:ext uri="{FF2B5EF4-FFF2-40B4-BE49-F238E27FC236}">
                <a16:creationId xmlns:a16="http://schemas.microsoft.com/office/drawing/2014/main" id="{F6C670BA-E11D-AAB5-66AA-6D619EE29DAD}"/>
              </a:ext>
            </a:extLst>
          </p:cNvPr>
          <p:cNvPicPr>
            <a:picLocks noChangeAspect="1"/>
          </p:cNvPicPr>
          <p:nvPr/>
        </p:nvPicPr>
        <p:blipFill>
          <a:blip r:embed="rId4"/>
          <a:stretch>
            <a:fillRect/>
          </a:stretch>
        </p:blipFill>
        <p:spPr>
          <a:xfrm>
            <a:off x="3080307" y="2599833"/>
            <a:ext cx="609600" cy="609600"/>
          </a:xfrm>
          <a:prstGeom prst="rect">
            <a:avLst/>
          </a:prstGeom>
        </p:spPr>
      </p:pic>
      <p:pic>
        <p:nvPicPr>
          <p:cNvPr id="9" name="Billede 8">
            <a:extLst>
              <a:ext uri="{FF2B5EF4-FFF2-40B4-BE49-F238E27FC236}">
                <a16:creationId xmlns:a16="http://schemas.microsoft.com/office/drawing/2014/main" id="{E1B9AE25-C347-4524-71CE-71975A6DBE9C}"/>
              </a:ext>
            </a:extLst>
          </p:cNvPr>
          <p:cNvPicPr>
            <a:picLocks noChangeAspect="1"/>
          </p:cNvPicPr>
          <p:nvPr/>
        </p:nvPicPr>
        <p:blipFill>
          <a:blip r:embed="rId5"/>
          <a:stretch>
            <a:fillRect/>
          </a:stretch>
        </p:blipFill>
        <p:spPr>
          <a:xfrm>
            <a:off x="5499582" y="2609552"/>
            <a:ext cx="609600" cy="609600"/>
          </a:xfrm>
          <a:prstGeom prst="rect">
            <a:avLst/>
          </a:prstGeom>
        </p:spPr>
      </p:pic>
      <p:pic>
        <p:nvPicPr>
          <p:cNvPr id="11" name="Billede 10">
            <a:extLst>
              <a:ext uri="{FF2B5EF4-FFF2-40B4-BE49-F238E27FC236}">
                <a16:creationId xmlns:a16="http://schemas.microsoft.com/office/drawing/2014/main" id="{A92C9877-D2A9-F5E7-5234-031C0D567266}"/>
              </a:ext>
            </a:extLst>
          </p:cNvPr>
          <p:cNvPicPr>
            <a:picLocks noChangeAspect="1"/>
          </p:cNvPicPr>
          <p:nvPr/>
        </p:nvPicPr>
        <p:blipFill>
          <a:blip r:embed="rId6"/>
          <a:stretch>
            <a:fillRect/>
          </a:stretch>
        </p:blipFill>
        <p:spPr>
          <a:xfrm>
            <a:off x="3427757" y="3731913"/>
            <a:ext cx="609600" cy="609600"/>
          </a:xfrm>
          <a:prstGeom prst="rect">
            <a:avLst/>
          </a:prstGeom>
        </p:spPr>
      </p:pic>
      <p:pic>
        <p:nvPicPr>
          <p:cNvPr id="13" name="Billede 12">
            <a:extLst>
              <a:ext uri="{FF2B5EF4-FFF2-40B4-BE49-F238E27FC236}">
                <a16:creationId xmlns:a16="http://schemas.microsoft.com/office/drawing/2014/main" id="{7AB070C7-E69F-22B2-58DB-29B8705141BC}"/>
              </a:ext>
            </a:extLst>
          </p:cNvPr>
          <p:cNvPicPr>
            <a:picLocks noChangeAspect="1"/>
          </p:cNvPicPr>
          <p:nvPr/>
        </p:nvPicPr>
        <p:blipFill>
          <a:blip r:embed="rId7"/>
          <a:stretch>
            <a:fillRect/>
          </a:stretch>
        </p:blipFill>
        <p:spPr>
          <a:xfrm>
            <a:off x="5105269" y="1394575"/>
            <a:ext cx="609600" cy="609600"/>
          </a:xfrm>
          <a:prstGeom prst="rect">
            <a:avLst/>
          </a:prstGeom>
        </p:spPr>
      </p:pic>
      <p:pic>
        <p:nvPicPr>
          <p:cNvPr id="15" name="Billede 14">
            <a:extLst>
              <a:ext uri="{FF2B5EF4-FFF2-40B4-BE49-F238E27FC236}">
                <a16:creationId xmlns:a16="http://schemas.microsoft.com/office/drawing/2014/main" id="{FBC65738-4125-574B-FAD7-29B47E0D02B7}"/>
              </a:ext>
            </a:extLst>
          </p:cNvPr>
          <p:cNvPicPr>
            <a:picLocks noChangeAspect="1"/>
          </p:cNvPicPr>
          <p:nvPr/>
        </p:nvPicPr>
        <p:blipFill>
          <a:blip r:embed="rId8"/>
          <a:stretch>
            <a:fillRect/>
          </a:stretch>
        </p:blipFill>
        <p:spPr>
          <a:xfrm>
            <a:off x="5097541" y="3741723"/>
            <a:ext cx="609600" cy="609600"/>
          </a:xfrm>
          <a:prstGeom prst="rect">
            <a:avLst/>
          </a:prstGeom>
        </p:spPr>
      </p:pic>
      <p:sp>
        <p:nvSpPr>
          <p:cNvPr id="16" name="Google Shape;713;p42">
            <a:extLst>
              <a:ext uri="{FF2B5EF4-FFF2-40B4-BE49-F238E27FC236}">
                <a16:creationId xmlns:a16="http://schemas.microsoft.com/office/drawing/2014/main" id="{9D6DEF69-FC42-CD84-0123-ECB516F4B68F}"/>
              </a:ext>
            </a:extLst>
          </p:cNvPr>
          <p:cNvSpPr txBox="1"/>
          <p:nvPr/>
        </p:nvSpPr>
        <p:spPr>
          <a:xfrm>
            <a:off x="3325263" y="930584"/>
            <a:ext cx="24360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a-DK" sz="1050" dirty="0">
                <a:solidFill>
                  <a:srgbClr val="202123"/>
                </a:solidFill>
                <a:latin typeface="Lato" panose="020F0502020204030203" pitchFamily="34" charset="0"/>
                <a:ea typeface="Lato" panose="020F0502020204030203" pitchFamily="34" charset="0"/>
                <a:cs typeface="Lato" panose="020F0502020204030203" pitchFamily="34" charset="0"/>
              </a:rPr>
              <a:t>A</a:t>
            </a:r>
            <a:r>
              <a:rPr lang="da-DK" sz="1050" i="0" u="none" strike="noStrike" dirty="0">
                <a:solidFill>
                  <a:srgbClr val="202123"/>
                </a:solidFill>
                <a:effectLst/>
                <a:latin typeface="Lato" panose="020F0502020204030203" pitchFamily="34" charset="0"/>
                <a:ea typeface="Lato" panose="020F0502020204030203" pitchFamily="34" charset="0"/>
                <a:cs typeface="Lato" panose="020F0502020204030203" pitchFamily="34" charset="0"/>
              </a:rPr>
              <a:t>pplication </a:t>
            </a:r>
            <a:r>
              <a:rPr lang="da-DK" sz="1050" dirty="0">
                <a:solidFill>
                  <a:srgbClr val="202123"/>
                </a:solidFill>
                <a:latin typeface="Lato" panose="020F0502020204030203" pitchFamily="34" charset="0"/>
                <a:ea typeface="Lato" panose="020F0502020204030203" pitchFamily="34" charset="0"/>
                <a:cs typeface="Lato" panose="020F0502020204030203" pitchFamily="34" charset="0"/>
              </a:rPr>
              <a:t>P</a:t>
            </a:r>
            <a:r>
              <a:rPr lang="da-DK" sz="1050" i="0" u="none" strike="noStrike" dirty="0">
                <a:solidFill>
                  <a:srgbClr val="202123"/>
                </a:solidFill>
                <a:effectLst/>
                <a:latin typeface="Lato" panose="020F0502020204030203" pitchFamily="34" charset="0"/>
                <a:ea typeface="Lato" panose="020F0502020204030203" pitchFamily="34" charset="0"/>
                <a:cs typeface="Lato" panose="020F0502020204030203" pitchFamily="34" charset="0"/>
              </a:rPr>
              <a:t>rogramming </a:t>
            </a:r>
            <a:r>
              <a:rPr lang="da-DK" sz="1050" dirty="0">
                <a:solidFill>
                  <a:srgbClr val="202123"/>
                </a:solidFill>
                <a:latin typeface="Lato" panose="020F0502020204030203" pitchFamily="34" charset="0"/>
                <a:ea typeface="Lato" panose="020F0502020204030203" pitchFamily="34" charset="0"/>
                <a:cs typeface="Lato" panose="020F0502020204030203" pitchFamily="34" charset="0"/>
              </a:rPr>
              <a:t>I</a:t>
            </a:r>
            <a:r>
              <a:rPr lang="da-DK" sz="1050" i="0" u="none" strike="noStrike" dirty="0">
                <a:solidFill>
                  <a:srgbClr val="202123"/>
                </a:solidFill>
                <a:effectLst/>
                <a:latin typeface="Lato" panose="020F0502020204030203" pitchFamily="34" charset="0"/>
                <a:ea typeface="Lato" panose="020F0502020204030203" pitchFamily="34" charset="0"/>
                <a:cs typeface="Lato" panose="020F0502020204030203" pitchFamily="34" charset="0"/>
              </a:rPr>
              <a:t>nterface</a:t>
            </a:r>
          </a:p>
          <a:p>
            <a:pPr marL="0" lvl="0" indent="0" algn="ctr" rtl="0">
              <a:spcBef>
                <a:spcPts val="0"/>
              </a:spcBef>
              <a:spcAft>
                <a:spcPts val="0"/>
              </a:spcAft>
              <a:buNone/>
            </a:pPr>
            <a:endParaRPr sz="1050" dirty="0">
              <a:solidFill>
                <a:schemeClr val="lt2"/>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17" name="Google Shape;713;p42">
            <a:extLst>
              <a:ext uri="{FF2B5EF4-FFF2-40B4-BE49-F238E27FC236}">
                <a16:creationId xmlns:a16="http://schemas.microsoft.com/office/drawing/2014/main" id="{3EF79121-8F8E-6D0E-7546-4173906DBB68}"/>
              </a:ext>
            </a:extLst>
          </p:cNvPr>
          <p:cNvSpPr txBox="1"/>
          <p:nvPr/>
        </p:nvSpPr>
        <p:spPr>
          <a:xfrm>
            <a:off x="3654378" y="2495028"/>
            <a:ext cx="1859518"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a-DK" sz="1050" b="0" i="1" u="none" strike="noStrike" dirty="0" err="1">
                <a:solidFill>
                  <a:srgbClr val="202123"/>
                </a:solidFill>
                <a:effectLst/>
                <a:latin typeface="Lato" panose="020F0502020204030203" pitchFamily="34" charset="0"/>
                <a:ea typeface="Lato" panose="020F0502020204030203" pitchFamily="34" charset="0"/>
                <a:cs typeface="Lato" panose="020F0502020204030203" pitchFamily="34" charset="0"/>
              </a:rPr>
              <a:t>They</a:t>
            </a:r>
            <a:r>
              <a:rPr lang="da-DK" sz="1050" b="0" i="1" u="none" strike="noStrike" dirty="0">
                <a:solidFill>
                  <a:srgbClr val="202123"/>
                </a:solidFill>
                <a:effectLst/>
                <a:latin typeface="Lato" panose="020F0502020204030203" pitchFamily="34" charset="0"/>
                <a:ea typeface="Lato" panose="020F0502020204030203" pitchFamily="34" charset="0"/>
                <a:cs typeface="Lato" panose="020F0502020204030203" pitchFamily="34" charset="0"/>
              </a:rPr>
              <a:t> foster </a:t>
            </a:r>
            <a:r>
              <a:rPr lang="da-DK" sz="1050" b="0" i="1" u="none" strike="noStrike" dirty="0" err="1">
                <a:solidFill>
                  <a:srgbClr val="202123"/>
                </a:solidFill>
                <a:effectLst/>
                <a:latin typeface="Lato" panose="020F0502020204030203" pitchFamily="34" charset="0"/>
                <a:ea typeface="Lato" panose="020F0502020204030203" pitchFamily="34" charset="0"/>
                <a:cs typeface="Lato" panose="020F0502020204030203" pitchFamily="34" charset="0"/>
              </a:rPr>
              <a:t>connections</a:t>
            </a:r>
            <a:r>
              <a:rPr lang="da-DK" sz="1050" b="0" i="1" u="none" strike="noStrike" dirty="0">
                <a:solidFill>
                  <a:srgbClr val="202123"/>
                </a:solidFill>
                <a:effectLst/>
                <a:latin typeface="Lato" panose="020F0502020204030203" pitchFamily="34" charset="0"/>
                <a:ea typeface="Lato" panose="020F0502020204030203" pitchFamily="34" charset="0"/>
                <a:cs typeface="Lato" panose="020F0502020204030203" pitchFamily="34" charset="0"/>
              </a:rPr>
              <a:t> </a:t>
            </a:r>
            <a:r>
              <a:rPr lang="da-DK" sz="1050" b="0" i="1" u="none" strike="noStrike" dirty="0" err="1">
                <a:solidFill>
                  <a:srgbClr val="202123"/>
                </a:solidFill>
                <a:effectLst/>
                <a:latin typeface="Lato" panose="020F0502020204030203" pitchFamily="34" charset="0"/>
                <a:ea typeface="Lato" panose="020F0502020204030203" pitchFamily="34" charset="0"/>
                <a:cs typeface="Lato" panose="020F0502020204030203" pitchFamily="34" charset="0"/>
              </a:rPr>
              <a:t>between</a:t>
            </a:r>
            <a:r>
              <a:rPr lang="da-DK" sz="1050" b="0" i="1" u="none" strike="noStrike" dirty="0">
                <a:solidFill>
                  <a:srgbClr val="202123"/>
                </a:solidFill>
                <a:effectLst/>
                <a:latin typeface="Lato" panose="020F0502020204030203" pitchFamily="34" charset="0"/>
                <a:ea typeface="Lato" panose="020F0502020204030203" pitchFamily="34" charset="0"/>
                <a:cs typeface="Lato" panose="020F0502020204030203" pitchFamily="34" charset="0"/>
              </a:rPr>
              <a:t> </a:t>
            </a:r>
            <a:r>
              <a:rPr lang="da-DK" sz="1050" b="0" i="1" u="none" strike="noStrike" dirty="0" err="1">
                <a:solidFill>
                  <a:srgbClr val="202123"/>
                </a:solidFill>
                <a:effectLst/>
                <a:latin typeface="Lato" panose="020F0502020204030203" pitchFamily="34" charset="0"/>
                <a:ea typeface="Lato" panose="020F0502020204030203" pitchFamily="34" charset="0"/>
                <a:cs typeface="Lato" panose="020F0502020204030203" pitchFamily="34" charset="0"/>
              </a:rPr>
              <a:t>technologies</a:t>
            </a:r>
            <a:r>
              <a:rPr lang="da-DK" sz="1050" b="0" i="1" u="none" strike="noStrike" dirty="0">
                <a:solidFill>
                  <a:srgbClr val="202123"/>
                </a:solidFill>
                <a:effectLst/>
                <a:latin typeface="Lato" panose="020F0502020204030203" pitchFamily="34" charset="0"/>
                <a:ea typeface="Lato" panose="020F0502020204030203" pitchFamily="34" charset="0"/>
                <a:cs typeface="Lato" panose="020F0502020204030203" pitchFamily="34" charset="0"/>
              </a:rPr>
              <a:t> to </a:t>
            </a:r>
            <a:r>
              <a:rPr lang="da-DK" sz="1050" b="0" i="1" u="none" strike="noStrike" dirty="0" err="1">
                <a:solidFill>
                  <a:srgbClr val="202123"/>
                </a:solidFill>
                <a:effectLst/>
                <a:latin typeface="Lato" panose="020F0502020204030203" pitchFamily="34" charset="0"/>
                <a:ea typeface="Lato" panose="020F0502020204030203" pitchFamily="34" charset="0"/>
                <a:cs typeface="Lato" panose="020F0502020204030203" pitchFamily="34" charset="0"/>
              </a:rPr>
              <a:t>enhance</a:t>
            </a:r>
            <a:r>
              <a:rPr lang="da-DK" sz="1050" b="0" i="1" u="none" strike="noStrike" dirty="0">
                <a:solidFill>
                  <a:srgbClr val="202123"/>
                </a:solidFill>
                <a:effectLst/>
                <a:latin typeface="Lato" panose="020F0502020204030203" pitchFamily="34" charset="0"/>
                <a:ea typeface="Lato" panose="020F0502020204030203" pitchFamily="34" charset="0"/>
                <a:cs typeface="Lato" panose="020F0502020204030203" pitchFamily="34" charset="0"/>
              </a:rPr>
              <a:t> user </a:t>
            </a:r>
            <a:r>
              <a:rPr lang="da-DK" sz="1050" b="0" i="1" u="none" strike="noStrike" dirty="0" err="1">
                <a:solidFill>
                  <a:srgbClr val="202123"/>
                </a:solidFill>
                <a:effectLst/>
                <a:latin typeface="Lato" panose="020F0502020204030203" pitchFamily="34" charset="0"/>
                <a:ea typeface="Lato" panose="020F0502020204030203" pitchFamily="34" charset="0"/>
                <a:cs typeface="Lato" panose="020F0502020204030203" pitchFamily="34" charset="0"/>
              </a:rPr>
              <a:t>experience</a:t>
            </a:r>
            <a:r>
              <a:rPr lang="da-DK" sz="1050" b="0" i="1" u="none" strike="noStrike" dirty="0">
                <a:solidFill>
                  <a:srgbClr val="202123"/>
                </a:solidFill>
                <a:effectLst/>
                <a:latin typeface="Lato" panose="020F0502020204030203" pitchFamily="34" charset="0"/>
                <a:ea typeface="Lato" panose="020F0502020204030203" pitchFamily="34" charset="0"/>
                <a:cs typeface="Lato" panose="020F0502020204030203" pitchFamily="34" charset="0"/>
              </a:rPr>
              <a:t>.</a:t>
            </a:r>
            <a:endParaRPr sz="900" i="1" dirty="0">
              <a:solidFill>
                <a:schemeClr val="lt2"/>
              </a:solidFill>
              <a:latin typeface="Lato" panose="020F0502020204030203" pitchFamily="34" charset="0"/>
              <a:ea typeface="Lato" panose="020F0502020204030203" pitchFamily="34" charset="0"/>
              <a:cs typeface="Lato" panose="020F0502020204030203" pitchFamily="34" charset="0"/>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040A433-88C7-F342-BB11-92E9FFA437F5}"/>
              </a:ext>
            </a:extLst>
          </p:cNvPr>
          <p:cNvSpPr>
            <a:spLocks noGrp="1"/>
          </p:cNvSpPr>
          <p:nvPr>
            <p:ph type="title"/>
          </p:nvPr>
        </p:nvSpPr>
        <p:spPr/>
        <p:txBody>
          <a:bodyPr/>
          <a:lstStyle/>
          <a:p>
            <a:r>
              <a:rPr lang="da-DK" dirty="0"/>
              <a:t>Velkommen til</a:t>
            </a:r>
          </a:p>
        </p:txBody>
      </p:sp>
      <p:pic>
        <p:nvPicPr>
          <p:cNvPr id="3" name="Billede 2" descr="Et billede, der indeholder tekst, skærmbillede, logo, Font/skrifttype&#10;&#10;Automatisk genereret beskrivelse">
            <a:extLst>
              <a:ext uri="{FF2B5EF4-FFF2-40B4-BE49-F238E27FC236}">
                <a16:creationId xmlns:a16="http://schemas.microsoft.com/office/drawing/2014/main" id="{5FC68547-F22C-E513-2FEE-B789FFD0E5CD}"/>
              </a:ext>
            </a:extLst>
          </p:cNvPr>
          <p:cNvPicPr>
            <a:picLocks noChangeAspect="1"/>
          </p:cNvPicPr>
          <p:nvPr/>
        </p:nvPicPr>
        <p:blipFill>
          <a:blip r:embed="rId2"/>
          <a:stretch>
            <a:fillRect/>
          </a:stretch>
        </p:blipFill>
        <p:spPr>
          <a:xfrm>
            <a:off x="6740434" y="4054008"/>
            <a:ext cx="2085968" cy="856345"/>
          </a:xfrm>
          <a:prstGeom prst="rect">
            <a:avLst/>
          </a:prstGeom>
        </p:spPr>
      </p:pic>
      <p:pic>
        <p:nvPicPr>
          <p:cNvPr id="7" name="Billede 6" descr="Et billede, der indeholder tegneserie, grafisk design, Grafik, skærmbillede&#10;&#10;Automatisk genereret beskrivelse">
            <a:extLst>
              <a:ext uri="{FF2B5EF4-FFF2-40B4-BE49-F238E27FC236}">
                <a16:creationId xmlns:a16="http://schemas.microsoft.com/office/drawing/2014/main" id="{C3CA044B-FD8A-6D26-2D56-7225E3643ED3}"/>
              </a:ext>
            </a:extLst>
          </p:cNvPr>
          <p:cNvPicPr>
            <a:picLocks noChangeAspect="1"/>
          </p:cNvPicPr>
          <p:nvPr/>
        </p:nvPicPr>
        <p:blipFill>
          <a:blip r:embed="rId3"/>
          <a:stretch>
            <a:fillRect/>
          </a:stretch>
        </p:blipFill>
        <p:spPr>
          <a:xfrm>
            <a:off x="726900" y="975182"/>
            <a:ext cx="7547012" cy="3639600"/>
          </a:xfrm>
          <a:prstGeom prst="rect">
            <a:avLst/>
          </a:prstGeom>
        </p:spPr>
      </p:pic>
      <p:sp>
        <p:nvSpPr>
          <p:cNvPr id="2" name="Titel 3">
            <a:extLst>
              <a:ext uri="{FF2B5EF4-FFF2-40B4-BE49-F238E27FC236}">
                <a16:creationId xmlns:a16="http://schemas.microsoft.com/office/drawing/2014/main" id="{DAD8FAA6-00A5-9BDB-0115-DD1B2450DE33}"/>
              </a:ext>
            </a:extLst>
          </p:cNvPr>
          <p:cNvSpPr txBox="1">
            <a:spLocks/>
          </p:cNvSpPr>
          <p:nvPr/>
        </p:nvSpPr>
        <p:spPr>
          <a:xfrm>
            <a:off x="583712" y="3767658"/>
            <a:ext cx="7690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jalla One"/>
              <a:buNone/>
              <a:defRPr sz="2700" b="0" i="0" u="none" strike="noStrike" cap="none">
                <a:solidFill>
                  <a:schemeClr val="lt2"/>
                </a:solidFill>
                <a:latin typeface="Fjalla One"/>
                <a:ea typeface="Fjalla One"/>
                <a:cs typeface="Fjalla One"/>
                <a:sym typeface="Fjalla One"/>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r>
              <a:rPr lang="da-DK" dirty="0"/>
              <a:t>Dag 1</a:t>
            </a:r>
          </a:p>
        </p:txBody>
      </p:sp>
    </p:spTree>
    <p:extLst>
      <p:ext uri="{BB962C8B-B14F-4D97-AF65-F5344CB8AC3E}">
        <p14:creationId xmlns:p14="http://schemas.microsoft.com/office/powerpoint/2010/main" val="1248942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Font/skrifttype, design&#10;&#10;Automatisk genereret beskrivelse">
            <a:extLst>
              <a:ext uri="{FF2B5EF4-FFF2-40B4-BE49-F238E27FC236}">
                <a16:creationId xmlns:a16="http://schemas.microsoft.com/office/drawing/2014/main" id="{DC22CA0F-C599-0643-3676-4A700E262DB6}"/>
              </a:ext>
            </a:extLst>
          </p:cNvPr>
          <p:cNvPicPr>
            <a:picLocks noChangeAspect="1"/>
          </p:cNvPicPr>
          <p:nvPr/>
        </p:nvPicPr>
        <p:blipFill>
          <a:blip r:embed="rId3"/>
          <a:stretch>
            <a:fillRect/>
          </a:stretch>
        </p:blipFill>
        <p:spPr>
          <a:xfrm>
            <a:off x="2584450" y="996398"/>
            <a:ext cx="3975100" cy="1905000"/>
          </a:xfrm>
          <a:prstGeom prst="rect">
            <a:avLst/>
          </a:prstGeom>
        </p:spPr>
      </p:pic>
      <p:sp>
        <p:nvSpPr>
          <p:cNvPr id="15" name="Titel 14">
            <a:extLst>
              <a:ext uri="{FF2B5EF4-FFF2-40B4-BE49-F238E27FC236}">
                <a16:creationId xmlns:a16="http://schemas.microsoft.com/office/drawing/2014/main" id="{9882EA4A-DEED-5B34-F144-D21A30DAA84F}"/>
              </a:ext>
            </a:extLst>
          </p:cNvPr>
          <p:cNvSpPr>
            <a:spLocks noGrp="1"/>
          </p:cNvSpPr>
          <p:nvPr>
            <p:ph type="title"/>
          </p:nvPr>
        </p:nvSpPr>
        <p:spPr>
          <a:xfrm>
            <a:off x="726900" y="3322611"/>
            <a:ext cx="7690200" cy="572700"/>
          </a:xfrm>
        </p:spPr>
        <p:txBody>
          <a:bodyPr/>
          <a:lstStyle/>
          <a:p>
            <a:r>
              <a:rPr lang="da-DK" dirty="0" err="1"/>
              <a:t>Energidataservice.dk</a:t>
            </a:r>
            <a:endParaRPr lang="da-DK" dirty="0"/>
          </a:p>
        </p:txBody>
      </p:sp>
      <p:sp>
        <p:nvSpPr>
          <p:cNvPr id="17" name="Tekstfelt 16">
            <a:extLst>
              <a:ext uri="{FF2B5EF4-FFF2-40B4-BE49-F238E27FC236}">
                <a16:creationId xmlns:a16="http://schemas.microsoft.com/office/drawing/2014/main" id="{CDAA4112-C046-319F-49CC-7F6E9B323228}"/>
              </a:ext>
            </a:extLst>
          </p:cNvPr>
          <p:cNvSpPr txBox="1"/>
          <p:nvPr/>
        </p:nvSpPr>
        <p:spPr>
          <a:xfrm>
            <a:off x="1298713" y="4162635"/>
            <a:ext cx="6546574" cy="307777"/>
          </a:xfrm>
          <a:prstGeom prst="rect">
            <a:avLst/>
          </a:prstGeom>
          <a:noFill/>
        </p:spPr>
        <p:txBody>
          <a:bodyPr wrap="square">
            <a:spAutoFit/>
          </a:bodyPr>
          <a:lstStyle/>
          <a:p>
            <a:r>
              <a:rPr lang="da-DK" dirty="0" err="1"/>
              <a:t>https</a:t>
            </a:r>
            <a:r>
              <a:rPr lang="da-DK" dirty="0"/>
              <a:t>://</a:t>
            </a:r>
            <a:r>
              <a:rPr lang="da-DK" dirty="0" err="1"/>
              <a:t>www.energidataservice.dk</a:t>
            </a:r>
            <a:r>
              <a:rPr lang="da-DK" dirty="0"/>
              <a:t>/</a:t>
            </a:r>
            <a:r>
              <a:rPr lang="da-DK" dirty="0" err="1"/>
              <a:t>tso-electricity</a:t>
            </a:r>
            <a:r>
              <a:rPr lang="da-DK" dirty="0"/>
              <a:t>/ElectricityProdex5MinRealtime</a:t>
            </a:r>
          </a:p>
        </p:txBody>
      </p:sp>
    </p:spTree>
    <p:extLst>
      <p:ext uri="{BB962C8B-B14F-4D97-AF65-F5344CB8AC3E}">
        <p14:creationId xmlns:p14="http://schemas.microsoft.com/office/powerpoint/2010/main" val="419486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8"/>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ENERGI I 2023 SO FAR</a:t>
            </a:r>
            <a:endParaRPr dirty="0"/>
          </a:p>
        </p:txBody>
      </p:sp>
      <p:sp>
        <p:nvSpPr>
          <p:cNvPr id="416" name="Google Shape;416;p38"/>
          <p:cNvSpPr/>
          <p:nvPr/>
        </p:nvSpPr>
        <p:spPr>
          <a:xfrm>
            <a:off x="1283323" y="2918784"/>
            <a:ext cx="1017000" cy="1017000"/>
          </a:xfrm>
          <a:prstGeom prst="donut">
            <a:avLst>
              <a:gd name="adj" fmla="val 13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rot="-1225411">
            <a:off x="1283289" y="2918860"/>
            <a:ext cx="1017032" cy="1017032"/>
          </a:xfrm>
          <a:prstGeom prst="blockArc">
            <a:avLst>
              <a:gd name="adj1" fmla="val 17412733"/>
              <a:gd name="adj2" fmla="val 115390"/>
              <a:gd name="adj3" fmla="val 1315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1283339" y="1486159"/>
            <a:ext cx="1017000" cy="1017000"/>
          </a:xfrm>
          <a:prstGeom prst="donut">
            <a:avLst>
              <a:gd name="adj" fmla="val 13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rot="-2131671">
            <a:off x="1283332" y="1486232"/>
            <a:ext cx="1017039" cy="1017039"/>
          </a:xfrm>
          <a:prstGeom prst="blockArc">
            <a:avLst>
              <a:gd name="adj1" fmla="val 18426019"/>
              <a:gd name="adj2" fmla="val 115390"/>
              <a:gd name="adj3" fmla="val 1315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4931873" y="2911385"/>
            <a:ext cx="1017000" cy="1017000"/>
          </a:xfrm>
          <a:prstGeom prst="donut">
            <a:avLst>
              <a:gd name="adj" fmla="val 13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rot="1060237">
            <a:off x="4931827" y="2911408"/>
            <a:ext cx="1016984" cy="1016984"/>
          </a:xfrm>
          <a:prstGeom prst="blockArc">
            <a:avLst>
              <a:gd name="adj1" fmla="val 15147055"/>
              <a:gd name="adj2" fmla="val 115390"/>
              <a:gd name="adj3" fmla="val 1315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4931889" y="1478760"/>
            <a:ext cx="1017000" cy="1017000"/>
          </a:xfrm>
          <a:prstGeom prst="donut">
            <a:avLst>
              <a:gd name="adj" fmla="val 13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rot="2700000">
            <a:off x="4931909" y="1478752"/>
            <a:ext cx="1016961" cy="1016961"/>
          </a:xfrm>
          <a:prstGeom prst="blockArc">
            <a:avLst>
              <a:gd name="adj1" fmla="val 13409422"/>
              <a:gd name="adj2" fmla="val 115390"/>
              <a:gd name="adj3" fmla="val 1315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txBox="1">
            <a:spLocks noGrp="1"/>
          </p:cNvSpPr>
          <p:nvPr>
            <p:ph type="title" idx="4294967295"/>
          </p:nvPr>
        </p:nvSpPr>
        <p:spPr>
          <a:xfrm>
            <a:off x="1345038" y="1771795"/>
            <a:ext cx="875400" cy="38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2000" dirty="0"/>
              <a:t>15%</a:t>
            </a:r>
            <a:endParaRPr sz="2000" dirty="0"/>
          </a:p>
        </p:txBody>
      </p:sp>
      <p:sp>
        <p:nvSpPr>
          <p:cNvPr id="425" name="Google Shape;425;p38"/>
          <p:cNvSpPr txBox="1">
            <a:spLocks noGrp="1"/>
          </p:cNvSpPr>
          <p:nvPr>
            <p:ph type="title" idx="4294967295"/>
          </p:nvPr>
        </p:nvSpPr>
        <p:spPr>
          <a:xfrm>
            <a:off x="1345035" y="3204424"/>
            <a:ext cx="875400" cy="38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121%</a:t>
            </a:r>
            <a:endParaRPr sz="2000" dirty="0"/>
          </a:p>
        </p:txBody>
      </p:sp>
      <p:sp>
        <p:nvSpPr>
          <p:cNvPr id="426" name="Google Shape;426;p38"/>
          <p:cNvSpPr txBox="1">
            <a:spLocks noGrp="1"/>
          </p:cNvSpPr>
          <p:nvPr>
            <p:ph type="title" idx="4294967295"/>
          </p:nvPr>
        </p:nvSpPr>
        <p:spPr>
          <a:xfrm>
            <a:off x="5002688" y="1764397"/>
            <a:ext cx="875400" cy="38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146%</a:t>
            </a:r>
            <a:endParaRPr sz="2000" dirty="0"/>
          </a:p>
        </p:txBody>
      </p:sp>
      <p:sp>
        <p:nvSpPr>
          <p:cNvPr id="427" name="Google Shape;427;p38"/>
          <p:cNvSpPr txBox="1">
            <a:spLocks noGrp="1"/>
          </p:cNvSpPr>
          <p:nvPr>
            <p:ph type="title" idx="4294967295"/>
          </p:nvPr>
        </p:nvSpPr>
        <p:spPr>
          <a:xfrm>
            <a:off x="5002685" y="3197025"/>
            <a:ext cx="875400" cy="38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33%</a:t>
            </a:r>
            <a:endParaRPr sz="2000" dirty="0"/>
          </a:p>
        </p:txBody>
      </p:sp>
      <p:grpSp>
        <p:nvGrpSpPr>
          <p:cNvPr id="428" name="Google Shape;428;p38"/>
          <p:cNvGrpSpPr/>
          <p:nvPr/>
        </p:nvGrpSpPr>
        <p:grpSpPr>
          <a:xfrm>
            <a:off x="2501200" y="1612367"/>
            <a:ext cx="1744326" cy="755633"/>
            <a:chOff x="1059509" y="3538401"/>
            <a:chExt cx="1387800" cy="755633"/>
          </a:xfrm>
        </p:grpSpPr>
        <p:sp>
          <p:nvSpPr>
            <p:cNvPr id="429" name="Google Shape;429;p38"/>
            <p:cNvSpPr txBox="1"/>
            <p:nvPr/>
          </p:nvSpPr>
          <p:spPr>
            <a:xfrm>
              <a:off x="1059509" y="3809234"/>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Hvor sol og vindenergi overstiger forbruget</a:t>
              </a:r>
            </a:p>
          </p:txBody>
        </p:sp>
        <p:sp>
          <p:nvSpPr>
            <p:cNvPr id="430" name="Google Shape;430;p38"/>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dirty="0">
                  <a:solidFill>
                    <a:schemeClr val="lt2"/>
                  </a:solidFill>
                  <a:latin typeface="Fjalla One"/>
                  <a:ea typeface="Fjalla One"/>
                  <a:cs typeface="Fjalla One"/>
                  <a:sym typeface="Fjalla One"/>
                </a:rPr>
                <a:t>46 DAGE </a:t>
              </a:r>
              <a:endParaRPr sz="1800" dirty="0">
                <a:solidFill>
                  <a:schemeClr val="lt2"/>
                </a:solidFill>
                <a:latin typeface="Fjalla One"/>
                <a:ea typeface="Fjalla One"/>
                <a:cs typeface="Fjalla One"/>
                <a:sym typeface="Fjalla One"/>
              </a:endParaRPr>
            </a:p>
          </p:txBody>
        </p:sp>
      </p:grpSp>
      <p:grpSp>
        <p:nvGrpSpPr>
          <p:cNvPr id="431" name="Google Shape;431;p38"/>
          <p:cNvGrpSpPr/>
          <p:nvPr/>
        </p:nvGrpSpPr>
        <p:grpSpPr>
          <a:xfrm>
            <a:off x="6262645" y="1612367"/>
            <a:ext cx="1744342" cy="759539"/>
            <a:chOff x="6290947" y="3773999"/>
            <a:chExt cx="1387813" cy="759539"/>
          </a:xfrm>
        </p:grpSpPr>
        <p:sp>
          <p:nvSpPr>
            <p:cNvPr id="432" name="Google Shape;432;p38"/>
            <p:cNvSpPr txBox="1"/>
            <p:nvPr/>
          </p:nvSpPr>
          <p:spPr>
            <a:xfrm>
              <a:off x="6290947" y="4048738"/>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Produceret af sol og vindenergi, d. 3. juli</a:t>
              </a:r>
            </a:p>
          </p:txBody>
        </p:sp>
        <p:sp>
          <p:nvSpPr>
            <p:cNvPr id="433" name="Google Shape;433;p38"/>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dirty="0">
                  <a:solidFill>
                    <a:schemeClr val="lt2"/>
                  </a:solidFill>
                  <a:latin typeface="Fjalla One"/>
                  <a:ea typeface="Fjalla One"/>
                  <a:cs typeface="Fjalla One"/>
                  <a:sym typeface="Fjalla One"/>
                </a:rPr>
                <a:t>STØRSTE ANDEL AF FORBRUGET</a:t>
              </a:r>
              <a:endParaRPr sz="1800" dirty="0">
                <a:solidFill>
                  <a:schemeClr val="lt2"/>
                </a:solidFill>
                <a:latin typeface="Fjalla One"/>
                <a:ea typeface="Fjalla One"/>
                <a:cs typeface="Fjalla One"/>
                <a:sym typeface="Fjalla One"/>
              </a:endParaRPr>
            </a:p>
          </p:txBody>
        </p:sp>
      </p:grpSp>
      <p:grpSp>
        <p:nvGrpSpPr>
          <p:cNvPr id="434" name="Google Shape;434;p38"/>
          <p:cNvGrpSpPr/>
          <p:nvPr/>
        </p:nvGrpSpPr>
        <p:grpSpPr>
          <a:xfrm>
            <a:off x="2501200" y="3050110"/>
            <a:ext cx="2213800" cy="755633"/>
            <a:chOff x="1059509" y="3538401"/>
            <a:chExt cx="1761317" cy="755633"/>
          </a:xfrm>
        </p:grpSpPr>
        <p:sp>
          <p:nvSpPr>
            <p:cNvPr id="435" name="Google Shape;435;p38"/>
            <p:cNvSpPr txBox="1"/>
            <p:nvPr/>
          </p:nvSpPr>
          <p:spPr>
            <a:xfrm>
              <a:off x="1059509" y="3809234"/>
              <a:ext cx="1761317"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20. februar</a:t>
              </a:r>
              <a:endParaRPr sz="1200" dirty="0">
                <a:solidFill>
                  <a:schemeClr val="lt2"/>
                </a:solidFill>
                <a:latin typeface="Lato"/>
                <a:ea typeface="Lato"/>
                <a:cs typeface="Lato"/>
                <a:sym typeface="Lato"/>
              </a:endParaRPr>
            </a:p>
          </p:txBody>
        </p:sp>
        <p:sp>
          <p:nvSpPr>
            <p:cNvPr id="436" name="Google Shape;436;p38"/>
            <p:cNvSpPr txBox="1"/>
            <p:nvPr/>
          </p:nvSpPr>
          <p:spPr>
            <a:xfrm>
              <a:off x="1059509" y="3538401"/>
              <a:ext cx="1533775"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da-DK" sz="1800" dirty="0">
                  <a:solidFill>
                    <a:schemeClr val="lt2"/>
                  </a:solidFill>
                  <a:latin typeface="Fjalla One"/>
                  <a:ea typeface="Fjalla One"/>
                  <a:cs typeface="Fjalla One"/>
                  <a:sym typeface="Fjalla One"/>
                </a:rPr>
                <a:t>VINDRIG DAG</a:t>
              </a:r>
            </a:p>
          </p:txBody>
        </p:sp>
      </p:grpSp>
      <p:grpSp>
        <p:nvGrpSpPr>
          <p:cNvPr id="437" name="Google Shape;437;p38"/>
          <p:cNvGrpSpPr/>
          <p:nvPr/>
        </p:nvGrpSpPr>
        <p:grpSpPr>
          <a:xfrm>
            <a:off x="6262645" y="3050110"/>
            <a:ext cx="1744342" cy="759539"/>
            <a:chOff x="6290947" y="3773999"/>
            <a:chExt cx="1387813" cy="759539"/>
          </a:xfrm>
        </p:grpSpPr>
        <p:sp>
          <p:nvSpPr>
            <p:cNvPr id="438" name="Google Shape;438;p38"/>
            <p:cNvSpPr txBox="1"/>
            <p:nvPr/>
          </p:nvSpPr>
          <p:spPr>
            <a:xfrm>
              <a:off x="6290947" y="4048738"/>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8. Juli </a:t>
              </a:r>
            </a:p>
          </p:txBody>
        </p:sp>
        <p:sp>
          <p:nvSpPr>
            <p:cNvPr id="439" name="Google Shape;439;p38"/>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dirty="0">
                  <a:solidFill>
                    <a:schemeClr val="lt2"/>
                  </a:solidFill>
                  <a:latin typeface="Fjalla One"/>
                  <a:ea typeface="Fjalla One"/>
                  <a:cs typeface="Fjalla One"/>
                  <a:sym typeface="Fjalla One"/>
                </a:rPr>
                <a:t>SOLRIG DAG </a:t>
              </a:r>
              <a:endParaRPr sz="1800" dirty="0">
                <a:solidFill>
                  <a:schemeClr val="lt2"/>
                </a:solidFill>
                <a:latin typeface="Fjalla One"/>
                <a:ea typeface="Fjalla One"/>
                <a:cs typeface="Fjalla One"/>
                <a:sym typeface="Fjalla One"/>
              </a:endParaRPr>
            </a:p>
          </p:txBody>
        </p:sp>
      </p:grpSp>
      <p:sp>
        <p:nvSpPr>
          <p:cNvPr id="3" name="Tekstfelt 2">
            <a:extLst>
              <a:ext uri="{FF2B5EF4-FFF2-40B4-BE49-F238E27FC236}">
                <a16:creationId xmlns:a16="http://schemas.microsoft.com/office/drawing/2014/main" id="{EA8B18C4-1486-0379-74C1-F5E4C57B87A6}"/>
              </a:ext>
            </a:extLst>
          </p:cNvPr>
          <p:cNvSpPr txBox="1"/>
          <p:nvPr/>
        </p:nvSpPr>
        <p:spPr>
          <a:xfrm>
            <a:off x="4429002" y="4664186"/>
            <a:ext cx="5222928" cy="384721"/>
          </a:xfrm>
          <a:prstGeom prst="rect">
            <a:avLst/>
          </a:prstGeom>
          <a:noFill/>
        </p:spPr>
        <p:txBody>
          <a:bodyPr wrap="square">
            <a:spAutoFit/>
          </a:bodyPr>
          <a:lstStyle/>
          <a:p>
            <a:r>
              <a:rPr lang="da-DK"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Kilde: ENERGINET, Nøgletal om den grønne omstilling </a:t>
            </a:r>
          </a:p>
          <a:p>
            <a:r>
              <a:rPr lang="da-DK" sz="7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https</a:t>
            </a:r>
            <a:r>
              <a:rPr lang="da-DK" sz="7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t>
            </a:r>
            <a:r>
              <a:rPr lang="da-DK" sz="7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energinet.dk</a:t>
            </a:r>
            <a:r>
              <a:rPr lang="da-DK" sz="7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/energidata/status-pa-</a:t>
            </a:r>
            <a:r>
              <a:rPr lang="da-DK" sz="7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gron</a:t>
            </a:r>
            <a:r>
              <a:rPr lang="da-DK" sz="7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-energi/</a:t>
            </a:r>
            <a:r>
              <a:rPr lang="da-DK" sz="7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nogletal</a:t>
            </a:r>
            <a:r>
              <a:rPr lang="da-DK" sz="7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-om-den-</a:t>
            </a:r>
            <a:r>
              <a:rPr lang="da-DK" sz="7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gronne</a:t>
            </a:r>
            <a:r>
              <a:rPr lang="da-DK" sz="7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-omstilling/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CCDDE-99C3-4946-C1B4-CDAE30FAB7EA}"/>
              </a:ext>
            </a:extLst>
          </p:cNvPr>
          <p:cNvSpPr>
            <a:spLocks noGrp="1"/>
          </p:cNvSpPr>
          <p:nvPr>
            <p:ph type="title"/>
          </p:nvPr>
        </p:nvSpPr>
        <p:spPr>
          <a:xfrm>
            <a:off x="785325" y="1913466"/>
            <a:ext cx="7573200" cy="599731"/>
          </a:xfrm>
        </p:spPr>
        <p:txBody>
          <a:bodyPr/>
          <a:lstStyle/>
          <a:p>
            <a:r>
              <a:rPr lang="da-DK" sz="2400" dirty="0" err="1"/>
              <a:t>https</a:t>
            </a:r>
            <a:r>
              <a:rPr lang="da-DK" sz="2400" dirty="0"/>
              <a:t>://</a:t>
            </a:r>
            <a:r>
              <a:rPr lang="da-DK" sz="2400" dirty="0" err="1"/>
              <a:t>github.com</a:t>
            </a:r>
            <a:r>
              <a:rPr lang="da-DK" sz="2400" dirty="0"/>
              <a:t>/</a:t>
            </a:r>
            <a:r>
              <a:rPr lang="da-DK" sz="2400" dirty="0" err="1"/>
              <a:t>SaraBoline</a:t>
            </a:r>
            <a:r>
              <a:rPr lang="da-DK" sz="2400" dirty="0"/>
              <a:t>/</a:t>
            </a:r>
            <a:r>
              <a:rPr lang="da-DK" sz="2400" dirty="0" err="1"/>
              <a:t>Femtech</a:t>
            </a:r>
            <a:endParaRPr lang="da-DK" sz="2400" dirty="0"/>
          </a:p>
        </p:txBody>
      </p:sp>
    </p:spTree>
    <p:extLst>
      <p:ext uri="{BB962C8B-B14F-4D97-AF65-F5344CB8AC3E}">
        <p14:creationId xmlns:p14="http://schemas.microsoft.com/office/powerpoint/2010/main" val="260131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56"/>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LAD OS KODE </a:t>
            </a:r>
            <a:endParaRPr dirty="0"/>
          </a:p>
        </p:txBody>
      </p:sp>
      <p:sp>
        <p:nvSpPr>
          <p:cNvPr id="1313" name="Google Shape;1313;p56"/>
          <p:cNvSpPr txBox="1"/>
          <p:nvPr/>
        </p:nvSpPr>
        <p:spPr>
          <a:xfrm>
            <a:off x="5154449" y="1392375"/>
            <a:ext cx="3008700" cy="45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2"/>
                </a:solidFill>
                <a:latin typeface="Fjalla One"/>
                <a:ea typeface="Fjalla One"/>
                <a:cs typeface="Fjalla One"/>
                <a:sym typeface="Fjalla One"/>
              </a:rPr>
              <a:t>FORKLARINGER</a:t>
            </a:r>
            <a:endParaRPr sz="1800" dirty="0">
              <a:solidFill>
                <a:schemeClr val="lt2"/>
              </a:solidFill>
              <a:latin typeface="Fjalla One"/>
              <a:ea typeface="Fjalla One"/>
              <a:cs typeface="Fjalla One"/>
              <a:sym typeface="Fjalla One"/>
            </a:endParaRPr>
          </a:p>
        </p:txBody>
      </p:sp>
      <p:grpSp>
        <p:nvGrpSpPr>
          <p:cNvPr id="1314" name="Google Shape;1314;p56"/>
          <p:cNvGrpSpPr/>
          <p:nvPr/>
        </p:nvGrpSpPr>
        <p:grpSpPr>
          <a:xfrm>
            <a:off x="4648122" y="1914174"/>
            <a:ext cx="3515028" cy="601043"/>
            <a:chOff x="4648122" y="1914174"/>
            <a:chExt cx="3515028" cy="601043"/>
          </a:xfrm>
        </p:grpSpPr>
        <p:sp>
          <p:nvSpPr>
            <p:cNvPr id="1315" name="Google Shape;1315;p56"/>
            <p:cNvSpPr txBox="1"/>
            <p:nvPr/>
          </p:nvSpPr>
          <p:spPr>
            <a:xfrm>
              <a:off x="5345850" y="1914174"/>
              <a:ext cx="2817300" cy="5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da-DK" sz="1200" dirty="0">
                  <a:solidFill>
                    <a:srgbClr val="00B050"/>
                  </a:solidFill>
                  <a:latin typeface="Lato"/>
                  <a:ea typeface="Lato"/>
                  <a:cs typeface="Lato"/>
                  <a:sym typeface="Lato"/>
                </a:rPr>
                <a:t>i</a:t>
              </a:r>
              <a:r>
                <a:rPr lang="en" sz="1200" dirty="0" err="1">
                  <a:solidFill>
                    <a:srgbClr val="00B050"/>
                  </a:solidFill>
                  <a:latin typeface="Lato"/>
                  <a:ea typeface="Lato"/>
                  <a:cs typeface="Lato"/>
                  <a:sym typeface="Lato"/>
                </a:rPr>
                <a:t>mport</a:t>
              </a:r>
              <a:r>
                <a:rPr lang="en" sz="1200" dirty="0">
                  <a:solidFill>
                    <a:srgbClr val="00B050"/>
                  </a:solidFill>
                  <a:latin typeface="Lato"/>
                  <a:ea typeface="Lato"/>
                  <a:cs typeface="Lato"/>
                  <a:sym typeface="Lato"/>
                </a:rPr>
                <a:t> </a:t>
              </a:r>
              <a:r>
                <a:rPr lang="en" sz="1200" dirty="0">
                  <a:solidFill>
                    <a:schemeClr val="lt2"/>
                  </a:solidFill>
                  <a:latin typeface="Lato"/>
                  <a:ea typeface="Lato"/>
                  <a:cs typeface="Lato"/>
                  <a:sym typeface="Lato"/>
                </a:rPr>
                <a:t>– er </a:t>
              </a:r>
              <a:r>
                <a:rPr lang="en" sz="1200" dirty="0" err="1">
                  <a:solidFill>
                    <a:schemeClr val="lt2"/>
                  </a:solidFill>
                  <a:latin typeface="Lato"/>
                  <a:ea typeface="Lato"/>
                  <a:cs typeface="Lato"/>
                  <a:sym typeface="Lato"/>
                </a:rPr>
                <a:t>en</a:t>
              </a:r>
              <a:r>
                <a:rPr lang="en" sz="1200" dirty="0">
                  <a:solidFill>
                    <a:schemeClr val="lt2"/>
                  </a:solidFill>
                  <a:latin typeface="Lato"/>
                  <a:ea typeface="Lato"/>
                  <a:cs typeface="Lato"/>
                  <a:sym typeface="Lato"/>
                </a:rPr>
                <a:t> </a:t>
              </a:r>
              <a:r>
                <a:rPr lang="da-DK" sz="1200" dirty="0">
                  <a:solidFill>
                    <a:schemeClr val="lt2"/>
                  </a:solidFill>
                  <a:latin typeface="Lato"/>
                  <a:ea typeface="Lato"/>
                  <a:cs typeface="Lato"/>
                  <a:sym typeface="Lato"/>
                </a:rPr>
                <a:t>k</a:t>
              </a:r>
              <a:r>
                <a:rPr lang="en" sz="1200" dirty="0" err="1">
                  <a:solidFill>
                    <a:schemeClr val="lt2"/>
                  </a:solidFill>
                  <a:latin typeface="Lato"/>
                  <a:ea typeface="Lato"/>
                  <a:cs typeface="Lato"/>
                  <a:sym typeface="Lato"/>
                </a:rPr>
                <a:t>ommando</a:t>
              </a:r>
              <a:r>
                <a:rPr lang="en" sz="1200" dirty="0">
                  <a:solidFill>
                    <a:schemeClr val="lt2"/>
                  </a:solidFill>
                  <a:latin typeface="Lato"/>
                  <a:ea typeface="Lato"/>
                  <a:cs typeface="Lato"/>
                  <a:sym typeface="Lato"/>
                </a:rPr>
                <a:t> man b</a:t>
              </a:r>
              <a:r>
                <a:rPr lang="da-DK" sz="1200" dirty="0">
                  <a:solidFill>
                    <a:schemeClr val="lt2"/>
                  </a:solidFill>
                  <a:latin typeface="Lato"/>
                  <a:ea typeface="Lato"/>
                  <a:cs typeface="Lato"/>
                  <a:sym typeface="Lato"/>
                </a:rPr>
                <a:t>ur</a:t>
              </a:r>
              <a:r>
                <a:rPr lang="en" sz="1200" dirty="0">
                  <a:solidFill>
                    <a:schemeClr val="lt2"/>
                  </a:solidFill>
                  <a:latin typeface="Lato"/>
                  <a:ea typeface="Lato"/>
                  <a:cs typeface="Lato"/>
                  <a:sym typeface="Lato"/>
                </a:rPr>
                <a:t>ger </a:t>
              </a:r>
              <a:r>
                <a:rPr lang="en" sz="1200" dirty="0" err="1">
                  <a:solidFill>
                    <a:schemeClr val="lt2"/>
                  </a:solidFill>
                  <a:latin typeface="Lato"/>
                  <a:ea typeface="Lato"/>
                  <a:cs typeface="Lato"/>
                  <a:sym typeface="Lato"/>
                </a:rPr>
                <a:t>til</a:t>
              </a:r>
              <a:r>
                <a:rPr lang="en" sz="1200" dirty="0">
                  <a:solidFill>
                    <a:schemeClr val="lt2"/>
                  </a:solidFill>
                  <a:latin typeface="Lato"/>
                  <a:ea typeface="Lato"/>
                  <a:cs typeface="Lato"/>
                  <a:sym typeface="Lato"/>
                </a:rPr>
                <a:t> at </a:t>
              </a:r>
              <a:r>
                <a:rPr lang="en" sz="1200" dirty="0" err="1">
                  <a:solidFill>
                    <a:schemeClr val="lt2"/>
                  </a:solidFill>
                  <a:latin typeface="Lato"/>
                  <a:ea typeface="Lato"/>
                  <a:cs typeface="Lato"/>
                  <a:sym typeface="Lato"/>
                </a:rPr>
                <a:t>importere</a:t>
              </a:r>
              <a:r>
                <a:rPr lang="en" sz="1200" dirty="0">
                  <a:solidFill>
                    <a:schemeClr val="lt2"/>
                  </a:solidFill>
                  <a:latin typeface="Lato"/>
                  <a:ea typeface="Lato"/>
                  <a:cs typeface="Lato"/>
                  <a:sym typeface="Lato"/>
                </a:rPr>
                <a:t> et </a:t>
              </a:r>
              <a:r>
                <a:rPr lang="en" sz="1200" dirty="0" err="1">
                  <a:solidFill>
                    <a:schemeClr val="lt2"/>
                  </a:solidFill>
                  <a:latin typeface="Lato"/>
                  <a:ea typeface="Lato"/>
                  <a:cs typeface="Lato"/>
                  <a:sym typeface="Lato"/>
                </a:rPr>
                <a:t>biblotek</a:t>
              </a:r>
              <a:endParaRPr sz="1200" dirty="0">
                <a:solidFill>
                  <a:schemeClr val="lt2"/>
                </a:solidFill>
                <a:latin typeface="Lato"/>
                <a:ea typeface="Lato"/>
                <a:cs typeface="Lato"/>
                <a:sym typeface="Lato"/>
              </a:endParaRPr>
            </a:p>
          </p:txBody>
        </p:sp>
        <p:sp>
          <p:nvSpPr>
            <p:cNvPr id="1316" name="Google Shape;1316;p56"/>
            <p:cNvSpPr txBox="1"/>
            <p:nvPr/>
          </p:nvSpPr>
          <p:spPr>
            <a:xfrm>
              <a:off x="4648122" y="1961117"/>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01</a:t>
              </a:r>
              <a:endParaRPr sz="2400">
                <a:solidFill>
                  <a:schemeClr val="lt2"/>
                </a:solidFill>
                <a:latin typeface="Fjalla One"/>
                <a:ea typeface="Fjalla One"/>
                <a:cs typeface="Fjalla One"/>
                <a:sym typeface="Fjalla One"/>
              </a:endParaRPr>
            </a:p>
          </p:txBody>
        </p:sp>
      </p:grpSp>
      <p:grpSp>
        <p:nvGrpSpPr>
          <p:cNvPr id="1317" name="Google Shape;1317;p56"/>
          <p:cNvGrpSpPr/>
          <p:nvPr/>
        </p:nvGrpSpPr>
        <p:grpSpPr>
          <a:xfrm>
            <a:off x="4648121" y="2628284"/>
            <a:ext cx="3515028" cy="596737"/>
            <a:chOff x="4648122" y="2602324"/>
            <a:chExt cx="3515028" cy="596737"/>
          </a:xfrm>
        </p:grpSpPr>
        <p:sp>
          <p:nvSpPr>
            <p:cNvPr id="1318" name="Google Shape;1318;p56"/>
            <p:cNvSpPr txBox="1"/>
            <p:nvPr/>
          </p:nvSpPr>
          <p:spPr>
            <a:xfrm>
              <a:off x="5345850" y="2602324"/>
              <a:ext cx="2817300" cy="541800"/>
            </a:xfrm>
            <a:prstGeom prst="rect">
              <a:avLst/>
            </a:prstGeom>
            <a:noFill/>
            <a:ln>
              <a:noFill/>
            </a:ln>
          </p:spPr>
          <p:txBody>
            <a:bodyPr spcFirstLastPara="1" wrap="square" lIns="91425" tIns="91425" rIns="91425" bIns="91425" anchor="t" anchorCtr="0">
              <a:noAutofit/>
            </a:bodyPr>
            <a:lstStyle/>
            <a:p>
              <a:pPr>
                <a:spcAft>
                  <a:spcPts val="1600"/>
                </a:spcAft>
              </a:pPr>
              <a:r>
                <a:rPr lang="da-DK" sz="1200" dirty="0" err="1">
                  <a:solidFill>
                    <a:srgbClr val="00B050"/>
                  </a:solidFill>
                  <a:latin typeface="Lato"/>
                  <a:ea typeface="Lato"/>
                  <a:cs typeface="Lato"/>
                  <a:sym typeface="Lato"/>
                </a:rPr>
                <a:t>network</a:t>
              </a:r>
              <a:r>
                <a:rPr lang="da-DK" sz="1200" dirty="0">
                  <a:solidFill>
                    <a:schemeClr val="lt2"/>
                  </a:solidFill>
                  <a:latin typeface="Lato"/>
                  <a:ea typeface="Lato"/>
                  <a:cs typeface="Lato"/>
                  <a:sym typeface="Lato"/>
                </a:rPr>
                <a:t>, </a:t>
              </a:r>
              <a:r>
                <a:rPr lang="da-DK" sz="1200" dirty="0" err="1">
                  <a:solidFill>
                    <a:srgbClr val="00B050"/>
                  </a:solidFill>
                  <a:latin typeface="Lato"/>
                  <a:ea typeface="Lato"/>
                  <a:cs typeface="Lato"/>
                  <a:sym typeface="Lato"/>
                </a:rPr>
                <a:t>urequest</a:t>
              </a:r>
              <a:r>
                <a:rPr lang="da-DK" sz="1200" dirty="0">
                  <a:solidFill>
                    <a:schemeClr val="lt2"/>
                  </a:solidFill>
                  <a:latin typeface="Lato"/>
                  <a:ea typeface="Lato"/>
                  <a:cs typeface="Lato"/>
                  <a:sym typeface="Lato"/>
                </a:rPr>
                <a:t>, </a:t>
              </a:r>
              <a:r>
                <a:rPr lang="da-DK" sz="1200" dirty="0">
                  <a:solidFill>
                    <a:srgbClr val="00B050"/>
                  </a:solidFill>
                  <a:latin typeface="Lato"/>
                  <a:ea typeface="Lato"/>
                  <a:cs typeface="Lato"/>
                  <a:sym typeface="Lato"/>
                </a:rPr>
                <a:t>time</a:t>
              </a:r>
              <a:r>
                <a:rPr lang="da-DK" sz="1200" dirty="0">
                  <a:solidFill>
                    <a:schemeClr val="lt2"/>
                  </a:solidFill>
                  <a:latin typeface="Lato"/>
                  <a:ea typeface="Lato"/>
                  <a:cs typeface="Lato"/>
                  <a:sym typeface="Lato"/>
                </a:rPr>
                <a:t> er alle biblioteker med nogle protokoller i </a:t>
              </a:r>
            </a:p>
            <a:p>
              <a:pPr marL="0" lvl="0" indent="0" algn="l" rtl="0">
                <a:spcBef>
                  <a:spcPts val="0"/>
                </a:spcBef>
                <a:spcAft>
                  <a:spcPts val="1600"/>
                </a:spcAft>
                <a:buNone/>
              </a:pPr>
              <a:endParaRPr sz="1200" dirty="0">
                <a:solidFill>
                  <a:schemeClr val="lt2"/>
                </a:solidFill>
                <a:latin typeface="Lato"/>
                <a:ea typeface="Lato"/>
                <a:cs typeface="Lato"/>
                <a:sym typeface="Lato"/>
              </a:endParaRPr>
            </a:p>
          </p:txBody>
        </p:sp>
        <p:sp>
          <p:nvSpPr>
            <p:cNvPr id="1319" name="Google Shape;1319;p56"/>
            <p:cNvSpPr txBox="1"/>
            <p:nvPr/>
          </p:nvSpPr>
          <p:spPr>
            <a:xfrm>
              <a:off x="4648122" y="2644961"/>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02</a:t>
              </a:r>
              <a:endParaRPr sz="2400">
                <a:solidFill>
                  <a:schemeClr val="lt2"/>
                </a:solidFill>
                <a:latin typeface="Fjalla One"/>
                <a:ea typeface="Fjalla One"/>
                <a:cs typeface="Fjalla One"/>
                <a:sym typeface="Fjalla One"/>
              </a:endParaRPr>
            </a:p>
          </p:txBody>
        </p:sp>
      </p:grpSp>
      <p:grpSp>
        <p:nvGrpSpPr>
          <p:cNvPr id="1320" name="Google Shape;1320;p56"/>
          <p:cNvGrpSpPr/>
          <p:nvPr/>
        </p:nvGrpSpPr>
        <p:grpSpPr>
          <a:xfrm>
            <a:off x="4648121" y="3334212"/>
            <a:ext cx="3515028" cy="592430"/>
            <a:chOff x="4648122" y="3290474"/>
            <a:chExt cx="3515028" cy="592430"/>
          </a:xfrm>
        </p:grpSpPr>
        <p:sp>
          <p:nvSpPr>
            <p:cNvPr id="1321" name="Google Shape;1321;p56"/>
            <p:cNvSpPr txBox="1"/>
            <p:nvPr/>
          </p:nvSpPr>
          <p:spPr>
            <a:xfrm>
              <a:off x="5345850" y="3290474"/>
              <a:ext cx="2817300" cy="541800"/>
            </a:xfrm>
            <a:prstGeom prst="rect">
              <a:avLst/>
            </a:prstGeom>
            <a:noFill/>
            <a:ln>
              <a:noFill/>
            </a:ln>
          </p:spPr>
          <p:txBody>
            <a:bodyPr spcFirstLastPara="1" wrap="square" lIns="91425" tIns="91425" rIns="91425" bIns="91425" anchor="t" anchorCtr="0">
              <a:noAutofit/>
            </a:bodyPr>
            <a:lstStyle/>
            <a:p>
              <a:pPr>
                <a:spcAft>
                  <a:spcPts val="1600"/>
                </a:spcAft>
              </a:pPr>
              <a:r>
                <a:rPr lang="da-DK" sz="1400" dirty="0" err="1">
                  <a:solidFill>
                    <a:srgbClr val="00B050"/>
                  </a:solidFill>
                  <a:latin typeface="Lato"/>
                  <a:ea typeface="Lato"/>
                  <a:cs typeface="Lato"/>
                  <a:sym typeface="Lato"/>
                </a:rPr>
                <a:t>ssid</a:t>
              </a:r>
              <a:r>
                <a:rPr lang="da-DK" sz="1400" dirty="0">
                  <a:solidFill>
                    <a:srgbClr val="00B050"/>
                  </a:solidFill>
                  <a:latin typeface="Lato"/>
                  <a:ea typeface="Lato"/>
                  <a:cs typeface="Lato"/>
                  <a:sym typeface="Lato"/>
                </a:rPr>
                <a:t> = ‘’ </a:t>
              </a:r>
              <a:r>
                <a:rPr lang="da-DK" sz="1400" dirty="0">
                  <a:solidFill>
                    <a:schemeClr val="lt2"/>
                  </a:solidFill>
                  <a:latin typeface="Lato"/>
                  <a:ea typeface="Lato"/>
                  <a:cs typeface="Lato"/>
                  <a:sym typeface="Lato"/>
                </a:rPr>
                <a:t>og </a:t>
              </a:r>
              <a:r>
                <a:rPr lang="da-DK" sz="1400" dirty="0">
                  <a:solidFill>
                    <a:srgbClr val="00B050"/>
                  </a:solidFill>
                  <a:latin typeface="Lato"/>
                  <a:ea typeface="Lato"/>
                  <a:cs typeface="Lato"/>
                  <a:sym typeface="Lato"/>
                </a:rPr>
                <a:t>password = ‘’ </a:t>
              </a:r>
              <a:r>
                <a:rPr lang="da-DK" sz="1400" dirty="0">
                  <a:solidFill>
                    <a:schemeClr val="lt2"/>
                  </a:solidFill>
                  <a:latin typeface="Lato"/>
                  <a:ea typeface="Lato"/>
                  <a:cs typeface="Lato"/>
                  <a:sym typeface="Lato"/>
                </a:rPr>
                <a:t>bruges til at </a:t>
              </a:r>
              <a:r>
                <a:rPr lang="da-DK" sz="1400" dirty="0" err="1">
                  <a:solidFill>
                    <a:schemeClr val="lt2"/>
                  </a:solidFill>
                  <a:latin typeface="Lato"/>
                  <a:ea typeface="Lato"/>
                  <a:cs typeface="Lato"/>
                  <a:sym typeface="Lato"/>
                </a:rPr>
                <a:t>connecte</a:t>
              </a:r>
              <a:r>
                <a:rPr lang="da-DK" sz="1400" dirty="0">
                  <a:solidFill>
                    <a:schemeClr val="lt2"/>
                  </a:solidFill>
                  <a:latin typeface="Lato"/>
                  <a:ea typeface="Lato"/>
                  <a:cs typeface="Lato"/>
                  <a:sym typeface="Lato"/>
                </a:rPr>
                <a:t> </a:t>
              </a:r>
              <a:r>
                <a:rPr lang="da-DK" sz="1400" dirty="0" err="1">
                  <a:solidFill>
                    <a:schemeClr val="lt2"/>
                  </a:solidFill>
                  <a:latin typeface="Lato"/>
                  <a:ea typeface="Lato"/>
                  <a:cs typeface="Lato"/>
                  <a:sym typeface="Lato"/>
                </a:rPr>
                <a:t>wifi</a:t>
              </a:r>
              <a:r>
                <a:rPr lang="da-DK" sz="1400" dirty="0">
                  <a:solidFill>
                    <a:schemeClr val="lt2"/>
                  </a:solidFill>
                  <a:latin typeface="Lato"/>
                  <a:ea typeface="Lato"/>
                  <a:cs typeface="Lato"/>
                  <a:sym typeface="Lato"/>
                </a:rPr>
                <a:t> VARIABLER</a:t>
              </a:r>
            </a:p>
            <a:p>
              <a:pPr marL="0" lvl="0" indent="0" algn="l" rtl="0">
                <a:spcBef>
                  <a:spcPts val="0"/>
                </a:spcBef>
                <a:spcAft>
                  <a:spcPts val="1600"/>
                </a:spcAft>
                <a:buNone/>
              </a:pPr>
              <a:endParaRPr dirty="0">
                <a:solidFill>
                  <a:schemeClr val="lt2"/>
                </a:solidFill>
                <a:latin typeface="Lato"/>
                <a:ea typeface="Lato"/>
                <a:cs typeface="Lato"/>
                <a:sym typeface="Lato"/>
              </a:endParaRPr>
            </a:p>
          </p:txBody>
        </p:sp>
        <p:sp>
          <p:nvSpPr>
            <p:cNvPr id="1322" name="Google Shape;1322;p56"/>
            <p:cNvSpPr txBox="1"/>
            <p:nvPr/>
          </p:nvSpPr>
          <p:spPr>
            <a:xfrm>
              <a:off x="4648122" y="3328805"/>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03</a:t>
              </a:r>
              <a:endParaRPr sz="2400">
                <a:solidFill>
                  <a:schemeClr val="lt2"/>
                </a:solidFill>
                <a:latin typeface="Fjalla One"/>
                <a:ea typeface="Fjalla One"/>
                <a:cs typeface="Fjalla One"/>
                <a:sym typeface="Fjalla One"/>
              </a:endParaRPr>
            </a:p>
          </p:txBody>
        </p:sp>
      </p:grpSp>
      <p:sp>
        <p:nvSpPr>
          <p:cNvPr id="1323" name="Google Shape;1323;p56"/>
          <p:cNvSpPr txBox="1"/>
          <p:nvPr/>
        </p:nvSpPr>
        <p:spPr>
          <a:xfrm>
            <a:off x="801874" y="1392375"/>
            <a:ext cx="3008700" cy="45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2"/>
                </a:solidFill>
                <a:latin typeface="Fjalla One"/>
                <a:ea typeface="Fjalla One"/>
                <a:cs typeface="Fjalla One"/>
                <a:sym typeface="Fjalla One"/>
              </a:rPr>
              <a:t>KODEN 1</a:t>
            </a:r>
            <a:endParaRPr sz="1800" dirty="0">
              <a:solidFill>
                <a:schemeClr val="lt2"/>
              </a:solidFill>
              <a:latin typeface="Fjalla One"/>
              <a:ea typeface="Fjalla One"/>
              <a:cs typeface="Fjalla One"/>
              <a:sym typeface="Fjalla One"/>
            </a:endParaRPr>
          </a:p>
        </p:txBody>
      </p:sp>
      <p:sp>
        <p:nvSpPr>
          <p:cNvPr id="1324" name="Google Shape;1324;p56"/>
          <p:cNvSpPr txBox="1"/>
          <p:nvPr/>
        </p:nvSpPr>
        <p:spPr>
          <a:xfrm>
            <a:off x="1554579" y="1867144"/>
            <a:ext cx="1503290" cy="2562600"/>
          </a:xfrm>
          <a:prstGeom prst="rect">
            <a:avLst/>
          </a:prstGeom>
          <a:solidFill>
            <a:schemeClr val="tx1">
              <a:lumMod val="10000"/>
            </a:schemeClr>
          </a:solidFill>
          <a:ln>
            <a:noFill/>
          </a:ln>
        </p:spPr>
        <p:txBody>
          <a:bodyPr spcFirstLastPara="1" wrap="square" lIns="91425" tIns="91425" rIns="91425" bIns="91425" anchor="t" anchorCtr="0">
            <a:noAutofit/>
          </a:bodyPr>
          <a:lstStyle/>
          <a:p>
            <a:pPr marL="0" marR="0" indent="0" algn="l" rtl="0">
              <a:spcBef>
                <a:spcPts val="0"/>
              </a:spcBef>
              <a:spcAft>
                <a:spcPts val="400"/>
              </a:spcAft>
            </a:pPr>
            <a:r>
              <a:rPr lang="da-DK" sz="600" b="0" i="0" u="none" strike="noStrike" dirty="0">
                <a:solidFill>
                  <a:srgbClr val="EC0D7A"/>
                </a:solidFill>
                <a:effectLst/>
                <a:latin typeface="-apple-system-font"/>
              </a:rPr>
              <a:t>import</a:t>
            </a:r>
            <a:r>
              <a:rPr lang="da-DK" sz="600" b="0" i="0" u="none" strike="noStrike" dirty="0">
                <a:solidFill>
                  <a:srgbClr val="00B050"/>
                </a:solidFill>
                <a:effectLst/>
                <a:latin typeface="-apple-system-font"/>
              </a:rPr>
              <a:t> </a:t>
            </a:r>
            <a:r>
              <a:rPr lang="da-DK" sz="600" b="0" i="0" u="none" strike="noStrike" dirty="0" err="1">
                <a:solidFill>
                  <a:srgbClr val="00B050"/>
                </a:solidFill>
                <a:effectLst/>
                <a:latin typeface="-apple-system-font"/>
              </a:rPr>
              <a:t>network</a:t>
            </a:r>
            <a:endParaRPr lang="da-DK" sz="600" b="0" i="0" u="none" strike="noStrike" dirty="0">
              <a:solidFill>
                <a:srgbClr val="00B050"/>
              </a:solidFill>
              <a:effectLst/>
              <a:latin typeface="-apple-system-font"/>
            </a:endParaRPr>
          </a:p>
          <a:p>
            <a:pPr marL="0" marR="0" indent="0" algn="l" rtl="0">
              <a:spcBef>
                <a:spcPts val="0"/>
              </a:spcBef>
              <a:spcAft>
                <a:spcPts val="400"/>
              </a:spcAft>
            </a:pPr>
            <a:r>
              <a:rPr lang="da-DK" sz="600" b="0" i="0" u="none" strike="noStrike" dirty="0">
                <a:solidFill>
                  <a:srgbClr val="EC0D7A"/>
                </a:solidFill>
                <a:effectLst/>
                <a:latin typeface="-apple-system-font"/>
              </a:rPr>
              <a:t>import</a:t>
            </a:r>
            <a:r>
              <a:rPr lang="da-DK" sz="600" b="0" i="0" u="none" strike="noStrike" dirty="0">
                <a:solidFill>
                  <a:srgbClr val="00B050"/>
                </a:solidFill>
                <a:effectLst/>
                <a:latin typeface="-apple-system-font"/>
              </a:rPr>
              <a:t> </a:t>
            </a:r>
            <a:r>
              <a:rPr lang="da-DK" sz="600" b="0" i="0" u="none" strike="noStrike" dirty="0" err="1">
                <a:solidFill>
                  <a:srgbClr val="00B050"/>
                </a:solidFill>
                <a:effectLst/>
                <a:latin typeface="-apple-system-font"/>
              </a:rPr>
              <a:t>urequests</a:t>
            </a:r>
            <a:endParaRPr lang="da-DK" sz="600" b="0" i="0" u="none" strike="noStrike" dirty="0">
              <a:solidFill>
                <a:srgbClr val="00B050"/>
              </a:solidFill>
              <a:effectLst/>
              <a:latin typeface="-apple-system-font"/>
            </a:endParaRPr>
          </a:p>
          <a:p>
            <a:pPr marL="0" marR="0" indent="0" algn="l" rtl="0">
              <a:spcBef>
                <a:spcPts val="0"/>
              </a:spcBef>
              <a:spcAft>
                <a:spcPts val="400"/>
              </a:spcAft>
            </a:pPr>
            <a:r>
              <a:rPr lang="da-DK" sz="600" b="0" i="0" u="none" strike="noStrike" dirty="0">
                <a:solidFill>
                  <a:srgbClr val="EC0D7A"/>
                </a:solidFill>
                <a:effectLst/>
                <a:latin typeface="-apple-system-font"/>
              </a:rPr>
              <a:t>import</a:t>
            </a:r>
            <a:r>
              <a:rPr lang="da-DK" sz="600" b="0" i="0" u="none" strike="noStrike" dirty="0">
                <a:solidFill>
                  <a:srgbClr val="00B050"/>
                </a:solidFill>
                <a:effectLst/>
                <a:latin typeface="-apple-system-font"/>
              </a:rPr>
              <a:t> time </a:t>
            </a:r>
          </a:p>
          <a:p>
            <a:pPr marL="0" marR="0" indent="0" algn="l" rtl="0">
              <a:spcBef>
                <a:spcPts val="0"/>
              </a:spcBef>
              <a:spcAft>
                <a:spcPts val="400"/>
              </a:spcAft>
            </a:pPr>
            <a:br>
              <a:rPr lang="da-DK" sz="600" b="0" i="0" u="none" strike="noStrike" dirty="0">
                <a:solidFill>
                  <a:srgbClr val="00B050"/>
                </a:solidFill>
                <a:effectLst/>
                <a:latin typeface="-apple-system-font"/>
              </a:rPr>
            </a:br>
            <a:endParaRPr lang="da-DK" sz="600" b="0" i="0" u="none" strike="noStrike" dirty="0">
              <a:solidFill>
                <a:srgbClr val="00B050"/>
              </a:solidFill>
              <a:effectLst/>
              <a:latin typeface="-apple-system-font"/>
            </a:endParaRPr>
          </a:p>
          <a:p>
            <a:pPr marL="0" marR="0" indent="0" algn="l" rtl="0">
              <a:spcBef>
                <a:spcPts val="0"/>
              </a:spcBef>
              <a:spcAft>
                <a:spcPts val="400"/>
              </a:spcAft>
            </a:pPr>
            <a:r>
              <a:rPr lang="da-DK" sz="600" b="0" i="0" u="none" strike="noStrike" dirty="0">
                <a:solidFill>
                  <a:srgbClr val="00B050"/>
                </a:solidFill>
                <a:effectLst/>
                <a:latin typeface="-apple-system-font"/>
              </a:rPr>
              <a:t># Initier </a:t>
            </a:r>
            <a:r>
              <a:rPr lang="da-DK" sz="600" b="0" i="0" u="none" strike="noStrike" dirty="0" err="1">
                <a:solidFill>
                  <a:srgbClr val="00B050"/>
                </a:solidFill>
                <a:effectLst/>
                <a:latin typeface="-apple-system-font"/>
              </a:rPr>
              <a:t>WiFi</a:t>
            </a:r>
            <a:endParaRPr lang="da-DK" sz="600" b="0" i="0" u="none" strike="noStrike" dirty="0">
              <a:solidFill>
                <a:srgbClr val="00B050"/>
              </a:solidFill>
              <a:effectLst/>
              <a:latin typeface="-apple-system-font"/>
            </a:endParaRPr>
          </a:p>
          <a:p>
            <a:pPr marL="0" marR="0" indent="0" algn="l" rtl="0">
              <a:spcBef>
                <a:spcPts val="0"/>
              </a:spcBef>
              <a:spcAft>
                <a:spcPts val="400"/>
              </a:spcAft>
            </a:pPr>
            <a:r>
              <a:rPr lang="da-DK" sz="600" b="0" i="0" u="none" strike="noStrike" dirty="0">
                <a:solidFill>
                  <a:srgbClr val="00B050"/>
                </a:solidFill>
                <a:effectLst/>
                <a:latin typeface="-apple-system-font"/>
              </a:rPr>
              <a:t>wlan = </a:t>
            </a:r>
            <a:r>
              <a:rPr lang="da-DK" sz="600" b="0" i="0" u="none" strike="noStrike" dirty="0" err="1">
                <a:solidFill>
                  <a:srgbClr val="00B050"/>
                </a:solidFill>
                <a:effectLst/>
                <a:latin typeface="-apple-system-font"/>
              </a:rPr>
              <a:t>network.WLAN</a:t>
            </a:r>
            <a:r>
              <a:rPr lang="da-DK" sz="600" b="0" i="0" u="none" strike="noStrike" dirty="0">
                <a:solidFill>
                  <a:srgbClr val="00B050"/>
                </a:solidFill>
                <a:effectLst/>
                <a:latin typeface="-apple-system-font"/>
              </a:rPr>
              <a:t>(</a:t>
            </a:r>
            <a:r>
              <a:rPr lang="da-DK" sz="600" b="0" i="0" u="none" strike="noStrike" dirty="0" err="1">
                <a:solidFill>
                  <a:srgbClr val="00B050"/>
                </a:solidFill>
                <a:effectLst/>
                <a:latin typeface="-apple-system-font"/>
              </a:rPr>
              <a:t>network.STA_IF</a:t>
            </a:r>
            <a:r>
              <a:rPr lang="da-DK" sz="600" b="0" i="0" u="none" strike="noStrike" dirty="0">
                <a:solidFill>
                  <a:srgbClr val="00B050"/>
                </a:solidFill>
                <a:effectLst/>
                <a:latin typeface="-apple-system-font"/>
              </a:rPr>
              <a:t>)</a:t>
            </a:r>
          </a:p>
          <a:p>
            <a:pPr marL="0" marR="0" indent="0" algn="l" rtl="0">
              <a:spcBef>
                <a:spcPts val="0"/>
              </a:spcBef>
              <a:spcAft>
                <a:spcPts val="400"/>
              </a:spcAft>
            </a:pPr>
            <a:r>
              <a:rPr lang="da-DK" sz="600" b="0" i="0" u="none" strike="noStrike" dirty="0" err="1">
                <a:solidFill>
                  <a:srgbClr val="00B050"/>
                </a:solidFill>
                <a:effectLst/>
                <a:latin typeface="-apple-system-font"/>
              </a:rPr>
              <a:t>wlan.active</a:t>
            </a:r>
            <a:r>
              <a:rPr lang="da-DK" sz="600" b="0" i="0" u="none" strike="noStrike" dirty="0">
                <a:solidFill>
                  <a:srgbClr val="00B050"/>
                </a:solidFill>
                <a:effectLst/>
                <a:latin typeface="-apple-system-font"/>
              </a:rPr>
              <a:t>(</a:t>
            </a:r>
            <a:r>
              <a:rPr lang="da-DK" sz="600" b="0" i="0" u="none" strike="noStrike" dirty="0">
                <a:solidFill>
                  <a:srgbClr val="EC0D7A"/>
                </a:solidFill>
                <a:effectLst/>
                <a:latin typeface="-apple-system-font"/>
              </a:rPr>
              <a:t>True</a:t>
            </a:r>
            <a:r>
              <a:rPr lang="da-DK" sz="600" b="0" i="0" u="none" strike="noStrike" dirty="0">
                <a:solidFill>
                  <a:srgbClr val="00B050"/>
                </a:solidFill>
                <a:effectLst/>
                <a:latin typeface="-apple-system-font"/>
              </a:rPr>
              <a:t>)</a:t>
            </a:r>
          </a:p>
          <a:p>
            <a:pPr marL="0" marR="0" indent="0" algn="l" rtl="0">
              <a:spcBef>
                <a:spcPts val="0"/>
              </a:spcBef>
              <a:spcAft>
                <a:spcPts val="400"/>
              </a:spcAft>
            </a:pPr>
            <a:br>
              <a:rPr lang="da-DK" sz="600" b="0" i="0" u="none" strike="noStrike" dirty="0">
                <a:solidFill>
                  <a:srgbClr val="00B050"/>
                </a:solidFill>
                <a:effectLst/>
                <a:latin typeface="-apple-system-font"/>
              </a:rPr>
            </a:br>
            <a:endParaRPr lang="da-DK" sz="600" b="0" i="0" u="none" strike="noStrike" dirty="0">
              <a:solidFill>
                <a:srgbClr val="00B050"/>
              </a:solidFill>
              <a:effectLst/>
              <a:latin typeface="-apple-system-font"/>
            </a:endParaRPr>
          </a:p>
          <a:p>
            <a:pPr marL="0" marR="0" indent="0" algn="l" rtl="0">
              <a:spcBef>
                <a:spcPts val="0"/>
              </a:spcBef>
              <a:spcAft>
                <a:spcPts val="400"/>
              </a:spcAft>
            </a:pPr>
            <a:r>
              <a:rPr lang="da-DK" sz="600" b="0" i="0" u="none" strike="noStrike" dirty="0">
                <a:solidFill>
                  <a:srgbClr val="00B050"/>
                </a:solidFill>
                <a:effectLst/>
                <a:latin typeface="-apple-system-font"/>
              </a:rPr>
              <a:t># Autorisation</a:t>
            </a:r>
          </a:p>
          <a:p>
            <a:pPr marL="0" marR="0" indent="0" algn="l" rtl="0">
              <a:spcBef>
                <a:spcPts val="0"/>
              </a:spcBef>
              <a:spcAft>
                <a:spcPts val="400"/>
              </a:spcAft>
            </a:pPr>
            <a:r>
              <a:rPr lang="da-DK" sz="600" b="0" i="0" u="none" strike="noStrike" dirty="0" err="1">
                <a:solidFill>
                  <a:srgbClr val="00B050"/>
                </a:solidFill>
                <a:effectLst/>
                <a:latin typeface="-apple-system-font"/>
              </a:rPr>
              <a:t>ssid</a:t>
            </a:r>
            <a:r>
              <a:rPr lang="da-DK" sz="600" b="0" i="0" u="none" strike="noStrike" dirty="0">
                <a:solidFill>
                  <a:srgbClr val="00B050"/>
                </a:solidFill>
                <a:effectLst/>
                <a:latin typeface="-apple-system-font"/>
              </a:rPr>
              <a:t> = ''</a:t>
            </a:r>
          </a:p>
          <a:p>
            <a:pPr marL="0" marR="0" indent="0" algn="l" rtl="0">
              <a:spcBef>
                <a:spcPts val="0"/>
              </a:spcBef>
              <a:spcAft>
                <a:spcPts val="400"/>
              </a:spcAft>
            </a:pPr>
            <a:r>
              <a:rPr lang="da-DK" sz="600" b="0" i="0" u="none" strike="noStrike" dirty="0">
                <a:solidFill>
                  <a:srgbClr val="00B050"/>
                </a:solidFill>
                <a:effectLst/>
                <a:latin typeface="-apple-system-font"/>
              </a:rPr>
              <a:t>password = ''</a:t>
            </a:r>
          </a:p>
          <a:p>
            <a:pPr marL="0" marR="0" indent="0" algn="l" rtl="0">
              <a:spcBef>
                <a:spcPts val="0"/>
              </a:spcBef>
              <a:spcAft>
                <a:spcPts val="400"/>
              </a:spcAft>
            </a:pPr>
            <a:br>
              <a:rPr lang="da-DK" sz="600" b="0" i="0" u="none" strike="noStrike" dirty="0">
                <a:solidFill>
                  <a:srgbClr val="00B050"/>
                </a:solidFill>
                <a:effectLst/>
                <a:latin typeface="-apple-system-font"/>
              </a:rPr>
            </a:br>
            <a:endParaRPr lang="da-DK" sz="600" b="0" i="0" u="none" strike="noStrike" dirty="0">
              <a:solidFill>
                <a:srgbClr val="00B050"/>
              </a:solidFill>
              <a:effectLst/>
              <a:latin typeface="-apple-system-font"/>
            </a:endParaRPr>
          </a:p>
          <a:p>
            <a:pPr marL="0" marR="0" indent="0" algn="l" rtl="0">
              <a:spcBef>
                <a:spcPts val="0"/>
              </a:spcBef>
              <a:spcAft>
                <a:spcPts val="400"/>
              </a:spcAft>
            </a:pPr>
            <a:r>
              <a:rPr lang="da-DK" sz="600" b="0" i="0" u="none" strike="noStrike" dirty="0">
                <a:solidFill>
                  <a:srgbClr val="00B050"/>
                </a:solidFill>
                <a:effectLst/>
                <a:latin typeface="-apple-system-font"/>
              </a:rPr>
              <a:t>#</a:t>
            </a:r>
            <a:r>
              <a:rPr lang="da-DK" sz="600" b="0" i="0" u="none" strike="noStrike" dirty="0" err="1">
                <a:solidFill>
                  <a:srgbClr val="00B050"/>
                </a:solidFill>
                <a:effectLst/>
                <a:latin typeface="-apple-system-font"/>
              </a:rPr>
              <a:t>wlan.scan</a:t>
            </a:r>
            <a:r>
              <a:rPr lang="da-DK" sz="600" b="0" i="0" u="none" strike="noStrike" dirty="0">
                <a:solidFill>
                  <a:srgbClr val="00B050"/>
                </a:solidFill>
                <a:effectLst/>
                <a:latin typeface="-apple-system-font"/>
              </a:rPr>
              <a:t>()</a:t>
            </a:r>
          </a:p>
          <a:p>
            <a:pPr marL="0" marR="0" indent="0" algn="l" rtl="0">
              <a:spcBef>
                <a:spcPts val="0"/>
              </a:spcBef>
              <a:spcAft>
                <a:spcPts val="400"/>
              </a:spcAft>
            </a:pPr>
            <a:r>
              <a:rPr lang="da-DK" sz="600" b="0" i="0" u="none" strike="noStrike" dirty="0" err="1">
                <a:solidFill>
                  <a:srgbClr val="00B050"/>
                </a:solidFill>
                <a:effectLst/>
                <a:latin typeface="-apple-system-font"/>
              </a:rPr>
              <a:t>wlan.connect</a:t>
            </a:r>
            <a:r>
              <a:rPr lang="da-DK" sz="600" b="0" i="0" u="none" strike="noStrike" dirty="0">
                <a:solidFill>
                  <a:srgbClr val="00B050"/>
                </a:solidFill>
                <a:effectLst/>
                <a:latin typeface="-apple-system-font"/>
              </a:rPr>
              <a:t>(</a:t>
            </a:r>
            <a:r>
              <a:rPr lang="da-DK" sz="600" b="0" i="0" u="none" strike="noStrike" dirty="0" err="1">
                <a:solidFill>
                  <a:srgbClr val="00B050"/>
                </a:solidFill>
                <a:effectLst/>
                <a:latin typeface="-apple-system-font"/>
              </a:rPr>
              <a:t>ssid</a:t>
            </a:r>
            <a:r>
              <a:rPr lang="da-DK" sz="600" b="0" i="0" u="none" strike="noStrike" dirty="0">
                <a:solidFill>
                  <a:srgbClr val="00B050"/>
                </a:solidFill>
                <a:effectLst/>
                <a:latin typeface="-apple-system-font"/>
              </a:rPr>
              <a:t>, password)</a:t>
            </a:r>
          </a:p>
          <a:p>
            <a:pPr marL="0" lvl="0" indent="0" algn="l" rtl="0">
              <a:lnSpc>
                <a:spcPct val="150000"/>
              </a:lnSpc>
              <a:spcBef>
                <a:spcPts val="0"/>
              </a:spcBef>
              <a:spcAft>
                <a:spcPts val="400"/>
              </a:spcAft>
              <a:buNone/>
            </a:pPr>
            <a:endParaRPr lang="da-DK" sz="100" dirty="0">
              <a:solidFill>
                <a:srgbClr val="00B050"/>
              </a:solidFill>
              <a:latin typeface="Poppins"/>
              <a:ea typeface="Microsoft Himalaya" pitchFamily="2" charset="0"/>
              <a:cs typeface="Poppins"/>
              <a:sym typeface="Poppins"/>
            </a:endParaRPr>
          </a:p>
        </p:txBody>
      </p:sp>
      <p:grpSp>
        <p:nvGrpSpPr>
          <p:cNvPr id="4" name="Google Shape;1320;p56">
            <a:extLst>
              <a:ext uri="{FF2B5EF4-FFF2-40B4-BE49-F238E27FC236}">
                <a16:creationId xmlns:a16="http://schemas.microsoft.com/office/drawing/2014/main" id="{3BC22BEA-C215-0077-999F-8F66E9244D01}"/>
              </a:ext>
            </a:extLst>
          </p:cNvPr>
          <p:cNvGrpSpPr/>
          <p:nvPr/>
        </p:nvGrpSpPr>
        <p:grpSpPr>
          <a:xfrm>
            <a:off x="4670480" y="4005490"/>
            <a:ext cx="3515028" cy="592430"/>
            <a:chOff x="4648122" y="3290474"/>
            <a:chExt cx="3515028" cy="592430"/>
          </a:xfrm>
        </p:grpSpPr>
        <p:sp>
          <p:nvSpPr>
            <p:cNvPr id="5" name="Google Shape;1321;p56">
              <a:extLst>
                <a:ext uri="{FF2B5EF4-FFF2-40B4-BE49-F238E27FC236}">
                  <a16:creationId xmlns:a16="http://schemas.microsoft.com/office/drawing/2014/main" id="{6BF1BEAD-9FD6-9316-99F6-36F7FB718E04}"/>
                </a:ext>
              </a:extLst>
            </p:cNvPr>
            <p:cNvSpPr txBox="1"/>
            <p:nvPr/>
          </p:nvSpPr>
          <p:spPr>
            <a:xfrm>
              <a:off x="5345850" y="3290474"/>
              <a:ext cx="2817300" cy="541800"/>
            </a:xfrm>
            <a:prstGeom prst="rect">
              <a:avLst/>
            </a:prstGeom>
            <a:noFill/>
            <a:ln>
              <a:noFill/>
            </a:ln>
          </p:spPr>
          <p:txBody>
            <a:bodyPr spcFirstLastPara="1" wrap="square" lIns="91425" tIns="91425" rIns="91425" bIns="91425" anchor="t" anchorCtr="0">
              <a:noAutofit/>
            </a:bodyPr>
            <a:lstStyle/>
            <a:p>
              <a:pPr>
                <a:spcAft>
                  <a:spcPts val="1600"/>
                </a:spcAft>
              </a:pPr>
              <a:r>
                <a:rPr lang="da-DK" sz="1400" dirty="0">
                  <a:solidFill>
                    <a:srgbClr val="00B050"/>
                  </a:solidFill>
                  <a:latin typeface="Lato"/>
                  <a:ea typeface="Lato"/>
                  <a:cs typeface="Lato"/>
                  <a:sym typeface="Lato"/>
                </a:rPr>
                <a:t>True </a:t>
              </a:r>
              <a:r>
                <a:rPr lang="da-DK" dirty="0">
                  <a:solidFill>
                    <a:schemeClr val="tx1">
                      <a:lumMod val="10000"/>
                    </a:schemeClr>
                  </a:solidFill>
                  <a:latin typeface="Lato"/>
                  <a:ea typeface="Lato"/>
                  <a:cs typeface="Lato"/>
                  <a:sym typeface="Lato"/>
                </a:rPr>
                <a:t>– Variable som vi snakkede om </a:t>
              </a:r>
              <a:r>
                <a:rPr lang="da-DK" dirty="0" err="1">
                  <a:solidFill>
                    <a:schemeClr val="tx1">
                      <a:lumMod val="10000"/>
                    </a:schemeClr>
                  </a:solidFill>
                  <a:latin typeface="Lato"/>
                  <a:ea typeface="Lato"/>
                  <a:cs typeface="Lato"/>
                  <a:sym typeface="Lato"/>
                </a:rPr>
                <a:t>igår</a:t>
              </a:r>
              <a:r>
                <a:rPr lang="da-DK" sz="1400" dirty="0">
                  <a:solidFill>
                    <a:schemeClr val="tx1">
                      <a:lumMod val="10000"/>
                    </a:schemeClr>
                  </a:solidFill>
                  <a:latin typeface="Lato"/>
                  <a:ea typeface="Lato"/>
                  <a:cs typeface="Lato"/>
                  <a:sym typeface="Lato"/>
                </a:rPr>
                <a:t> </a:t>
              </a:r>
              <a:endParaRPr lang="da-DK" sz="1400" dirty="0">
                <a:solidFill>
                  <a:schemeClr val="lt2"/>
                </a:solidFill>
                <a:latin typeface="Lato"/>
                <a:ea typeface="Lato"/>
                <a:cs typeface="Lato"/>
                <a:sym typeface="Lato"/>
              </a:endParaRPr>
            </a:p>
            <a:p>
              <a:pPr marL="0" lvl="0" indent="0" algn="l" rtl="0">
                <a:spcBef>
                  <a:spcPts val="0"/>
                </a:spcBef>
                <a:spcAft>
                  <a:spcPts val="1600"/>
                </a:spcAft>
                <a:buNone/>
              </a:pPr>
              <a:endParaRPr dirty="0">
                <a:solidFill>
                  <a:schemeClr val="lt2"/>
                </a:solidFill>
                <a:latin typeface="Lato"/>
                <a:ea typeface="Lato"/>
                <a:cs typeface="Lato"/>
                <a:sym typeface="Lato"/>
              </a:endParaRPr>
            </a:p>
          </p:txBody>
        </p:sp>
        <p:sp>
          <p:nvSpPr>
            <p:cNvPr id="6" name="Google Shape;1322;p56">
              <a:extLst>
                <a:ext uri="{FF2B5EF4-FFF2-40B4-BE49-F238E27FC236}">
                  <a16:creationId xmlns:a16="http://schemas.microsoft.com/office/drawing/2014/main" id="{01A11FB3-6321-9204-DD3A-798E75C8C5BC}"/>
                </a:ext>
              </a:extLst>
            </p:cNvPr>
            <p:cNvSpPr txBox="1"/>
            <p:nvPr/>
          </p:nvSpPr>
          <p:spPr>
            <a:xfrm>
              <a:off x="4648122" y="3328805"/>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lt2"/>
                  </a:solidFill>
                  <a:latin typeface="Fjalla One"/>
                  <a:ea typeface="Fjalla One"/>
                  <a:cs typeface="Fjalla One"/>
                  <a:sym typeface="Fjalla One"/>
                </a:rPr>
                <a:t>04</a:t>
              </a:r>
              <a:endParaRPr sz="2400" dirty="0">
                <a:solidFill>
                  <a:schemeClr val="lt2"/>
                </a:solidFill>
                <a:latin typeface="Fjalla One"/>
                <a:ea typeface="Fjalla One"/>
                <a:cs typeface="Fjalla One"/>
                <a:sym typeface="Fjalla One"/>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56"/>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LAD OS KODE</a:t>
            </a:r>
            <a:endParaRPr dirty="0"/>
          </a:p>
        </p:txBody>
      </p:sp>
      <p:sp>
        <p:nvSpPr>
          <p:cNvPr id="1313" name="Google Shape;1313;p56"/>
          <p:cNvSpPr txBox="1"/>
          <p:nvPr/>
        </p:nvSpPr>
        <p:spPr>
          <a:xfrm>
            <a:off x="5154449" y="1392375"/>
            <a:ext cx="3008700" cy="45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2"/>
                </a:solidFill>
                <a:latin typeface="Fjalla One"/>
                <a:ea typeface="Fjalla One"/>
                <a:cs typeface="Fjalla One"/>
                <a:sym typeface="Fjalla One"/>
              </a:rPr>
              <a:t>FORKLARINGER</a:t>
            </a:r>
            <a:endParaRPr sz="1800" dirty="0">
              <a:solidFill>
                <a:schemeClr val="lt2"/>
              </a:solidFill>
              <a:latin typeface="Fjalla One"/>
              <a:ea typeface="Fjalla One"/>
              <a:cs typeface="Fjalla One"/>
              <a:sym typeface="Fjalla One"/>
            </a:endParaRPr>
          </a:p>
        </p:txBody>
      </p:sp>
      <p:grpSp>
        <p:nvGrpSpPr>
          <p:cNvPr id="1314" name="Google Shape;1314;p56"/>
          <p:cNvGrpSpPr/>
          <p:nvPr/>
        </p:nvGrpSpPr>
        <p:grpSpPr>
          <a:xfrm>
            <a:off x="4648122" y="1914174"/>
            <a:ext cx="3515028" cy="601043"/>
            <a:chOff x="4648122" y="1914174"/>
            <a:chExt cx="3515028" cy="601043"/>
          </a:xfrm>
        </p:grpSpPr>
        <p:sp>
          <p:nvSpPr>
            <p:cNvPr id="1315" name="Google Shape;1315;p56"/>
            <p:cNvSpPr txBox="1"/>
            <p:nvPr/>
          </p:nvSpPr>
          <p:spPr>
            <a:xfrm>
              <a:off x="5345850" y="1914174"/>
              <a:ext cx="2817300" cy="5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da-DK" sz="1200" dirty="0" err="1">
                  <a:solidFill>
                    <a:srgbClr val="00B050"/>
                  </a:solidFill>
                  <a:latin typeface="Lato"/>
                  <a:ea typeface="Lato"/>
                  <a:cs typeface="Lato"/>
                  <a:sym typeface="Lato"/>
                </a:rPr>
                <a:t>While</a:t>
              </a:r>
              <a:r>
                <a:rPr lang="en" sz="1200" dirty="0">
                  <a:solidFill>
                    <a:srgbClr val="00B050"/>
                  </a:solidFill>
                  <a:latin typeface="Lato"/>
                  <a:ea typeface="Lato"/>
                  <a:cs typeface="Lato"/>
                  <a:sym typeface="Lato"/>
                </a:rPr>
                <a:t> </a:t>
              </a:r>
              <a:r>
                <a:rPr lang="en" sz="1200" dirty="0">
                  <a:solidFill>
                    <a:schemeClr val="lt2"/>
                  </a:solidFill>
                  <a:latin typeface="Lato"/>
                  <a:ea typeface="Lato"/>
                  <a:cs typeface="Lato"/>
                  <a:sym typeface="Lato"/>
                </a:rPr>
                <a:t>– </a:t>
              </a:r>
              <a:r>
                <a:rPr lang="da-DK" sz="1200" dirty="0">
                  <a:solidFill>
                    <a:schemeClr val="lt2"/>
                  </a:solidFill>
                  <a:latin typeface="Lato"/>
                  <a:ea typeface="Lato"/>
                  <a:cs typeface="Lato"/>
                  <a:sym typeface="Lato"/>
                </a:rPr>
                <a:t>loop  - ”så længe”</a:t>
              </a:r>
              <a:endParaRPr sz="1200" dirty="0">
                <a:solidFill>
                  <a:schemeClr val="lt2"/>
                </a:solidFill>
                <a:latin typeface="Lato"/>
                <a:ea typeface="Lato"/>
                <a:cs typeface="Lato"/>
                <a:sym typeface="Lato"/>
              </a:endParaRPr>
            </a:p>
          </p:txBody>
        </p:sp>
        <p:sp>
          <p:nvSpPr>
            <p:cNvPr id="1316" name="Google Shape;1316;p56"/>
            <p:cNvSpPr txBox="1"/>
            <p:nvPr/>
          </p:nvSpPr>
          <p:spPr>
            <a:xfrm>
              <a:off x="4648122" y="1961117"/>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01</a:t>
              </a:r>
              <a:endParaRPr sz="2400">
                <a:solidFill>
                  <a:schemeClr val="lt2"/>
                </a:solidFill>
                <a:latin typeface="Fjalla One"/>
                <a:ea typeface="Fjalla One"/>
                <a:cs typeface="Fjalla One"/>
                <a:sym typeface="Fjalla One"/>
              </a:endParaRPr>
            </a:p>
          </p:txBody>
        </p:sp>
      </p:grpSp>
      <p:grpSp>
        <p:nvGrpSpPr>
          <p:cNvPr id="1317" name="Google Shape;1317;p56"/>
          <p:cNvGrpSpPr/>
          <p:nvPr/>
        </p:nvGrpSpPr>
        <p:grpSpPr>
          <a:xfrm>
            <a:off x="4648122" y="2602324"/>
            <a:ext cx="3515028" cy="596737"/>
            <a:chOff x="4648122" y="2602324"/>
            <a:chExt cx="3515028" cy="596737"/>
          </a:xfrm>
        </p:grpSpPr>
        <p:sp>
          <p:nvSpPr>
            <p:cNvPr id="1318" name="Google Shape;1318;p56"/>
            <p:cNvSpPr txBox="1"/>
            <p:nvPr/>
          </p:nvSpPr>
          <p:spPr>
            <a:xfrm>
              <a:off x="5345850" y="2602324"/>
              <a:ext cx="2817300" cy="541800"/>
            </a:xfrm>
            <a:prstGeom prst="rect">
              <a:avLst/>
            </a:prstGeom>
            <a:noFill/>
            <a:ln>
              <a:noFill/>
            </a:ln>
          </p:spPr>
          <p:txBody>
            <a:bodyPr spcFirstLastPara="1" wrap="square" lIns="91425" tIns="91425" rIns="91425" bIns="91425" anchor="t" anchorCtr="0">
              <a:noAutofit/>
            </a:bodyPr>
            <a:lstStyle/>
            <a:p>
              <a:pPr>
                <a:spcAft>
                  <a:spcPts val="1600"/>
                </a:spcAft>
              </a:pPr>
              <a:r>
                <a:rPr lang="da-DK" sz="1200" dirty="0">
                  <a:solidFill>
                    <a:srgbClr val="00B050"/>
                  </a:solidFill>
                  <a:latin typeface="Lato"/>
                  <a:ea typeface="Lato"/>
                  <a:cs typeface="Lato"/>
                  <a:sym typeface="Lato"/>
                </a:rPr>
                <a:t>[] </a:t>
              </a:r>
              <a:r>
                <a:rPr lang="da-DK" sz="1200" dirty="0">
                  <a:solidFill>
                    <a:schemeClr val="tx1">
                      <a:lumMod val="10000"/>
                    </a:schemeClr>
                  </a:solidFill>
                  <a:latin typeface="Lato"/>
                  <a:ea typeface="Lato"/>
                  <a:cs typeface="Lato"/>
                  <a:sym typeface="Lato"/>
                </a:rPr>
                <a:t>og</a:t>
              </a:r>
              <a:r>
                <a:rPr lang="da-DK" sz="1200" dirty="0">
                  <a:solidFill>
                    <a:srgbClr val="00B050"/>
                  </a:solidFill>
                  <a:latin typeface="Lato"/>
                  <a:ea typeface="Lato"/>
                  <a:cs typeface="Lato"/>
                  <a:sym typeface="Lato"/>
                </a:rPr>
                <a:t> </a:t>
              </a:r>
              <a:r>
                <a:rPr lang="da-DK" sz="1200" dirty="0" err="1">
                  <a:solidFill>
                    <a:srgbClr val="00B050"/>
                  </a:solidFill>
                  <a:latin typeface="Lato"/>
                  <a:ea typeface="Lato"/>
                  <a:cs typeface="Lato"/>
                  <a:sym typeface="Lato"/>
                </a:rPr>
                <a:t>x.split</a:t>
              </a:r>
              <a:r>
                <a:rPr lang="da-DK" sz="1200" dirty="0">
                  <a:solidFill>
                    <a:srgbClr val="00B050"/>
                  </a:solidFill>
                  <a:latin typeface="Lato"/>
                  <a:ea typeface="Lato"/>
                  <a:cs typeface="Lato"/>
                  <a:sym typeface="Lato"/>
                </a:rPr>
                <a:t>() </a:t>
              </a:r>
              <a:r>
                <a:rPr lang="da-DK" sz="1200" dirty="0">
                  <a:solidFill>
                    <a:schemeClr val="tx1">
                      <a:lumMod val="10000"/>
                    </a:schemeClr>
                  </a:solidFill>
                  <a:latin typeface="Lato"/>
                  <a:ea typeface="Lato"/>
                  <a:cs typeface="Lato"/>
                  <a:sym typeface="Lato"/>
                </a:rPr>
                <a:t>– kommando  </a:t>
              </a:r>
            </a:p>
            <a:p>
              <a:pPr marL="0" lvl="0" indent="0" algn="l" rtl="0">
                <a:spcBef>
                  <a:spcPts val="0"/>
                </a:spcBef>
                <a:spcAft>
                  <a:spcPts val="1600"/>
                </a:spcAft>
                <a:buNone/>
              </a:pPr>
              <a:endParaRPr sz="1200" dirty="0">
                <a:solidFill>
                  <a:schemeClr val="lt2"/>
                </a:solidFill>
                <a:latin typeface="Lato"/>
                <a:ea typeface="Lato"/>
                <a:cs typeface="Lato"/>
                <a:sym typeface="Lato"/>
              </a:endParaRPr>
            </a:p>
          </p:txBody>
        </p:sp>
        <p:sp>
          <p:nvSpPr>
            <p:cNvPr id="1319" name="Google Shape;1319;p56"/>
            <p:cNvSpPr txBox="1"/>
            <p:nvPr/>
          </p:nvSpPr>
          <p:spPr>
            <a:xfrm>
              <a:off x="4648122" y="2644961"/>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02</a:t>
              </a:r>
              <a:endParaRPr sz="2400">
                <a:solidFill>
                  <a:schemeClr val="lt2"/>
                </a:solidFill>
                <a:latin typeface="Fjalla One"/>
                <a:ea typeface="Fjalla One"/>
                <a:cs typeface="Fjalla One"/>
                <a:sym typeface="Fjalla One"/>
              </a:endParaRPr>
            </a:p>
          </p:txBody>
        </p:sp>
      </p:grpSp>
      <p:grpSp>
        <p:nvGrpSpPr>
          <p:cNvPr id="1320" name="Google Shape;1320;p56"/>
          <p:cNvGrpSpPr/>
          <p:nvPr/>
        </p:nvGrpSpPr>
        <p:grpSpPr>
          <a:xfrm>
            <a:off x="4648122" y="3290474"/>
            <a:ext cx="3515028" cy="592430"/>
            <a:chOff x="4648122" y="3290474"/>
            <a:chExt cx="3515028" cy="592430"/>
          </a:xfrm>
        </p:grpSpPr>
        <p:sp>
          <p:nvSpPr>
            <p:cNvPr id="1321" name="Google Shape;1321;p56"/>
            <p:cNvSpPr txBox="1"/>
            <p:nvPr/>
          </p:nvSpPr>
          <p:spPr>
            <a:xfrm>
              <a:off x="5345850" y="3290474"/>
              <a:ext cx="2817300" cy="5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da-DK" dirty="0">
                  <a:solidFill>
                    <a:srgbClr val="00B050"/>
                  </a:solidFill>
                  <a:latin typeface="Lato"/>
                  <a:ea typeface="Lato"/>
                  <a:cs typeface="Lato"/>
                  <a:sym typeface="Lato"/>
                </a:rPr>
                <a:t>for x in </a:t>
              </a:r>
              <a:r>
                <a:rPr lang="da-DK" dirty="0" err="1">
                  <a:solidFill>
                    <a:srgbClr val="00B050"/>
                  </a:solidFill>
                  <a:latin typeface="Lato"/>
                  <a:ea typeface="Lato"/>
                  <a:cs typeface="Lato"/>
                  <a:sym typeface="Lato"/>
                </a:rPr>
                <a:t>xs</a:t>
              </a:r>
              <a:r>
                <a:rPr lang="da-DK" dirty="0">
                  <a:solidFill>
                    <a:srgbClr val="00B050"/>
                  </a:solidFill>
                  <a:latin typeface="Lato"/>
                  <a:ea typeface="Lato"/>
                  <a:cs typeface="Lato"/>
                  <a:sym typeface="Lato"/>
                </a:rPr>
                <a:t> </a:t>
              </a:r>
              <a:r>
                <a:rPr lang="da-DK" dirty="0">
                  <a:solidFill>
                    <a:schemeClr val="lt2"/>
                  </a:solidFill>
                  <a:latin typeface="Lato"/>
                  <a:ea typeface="Lato"/>
                  <a:cs typeface="Lato"/>
                  <a:sym typeface="Lato"/>
                </a:rPr>
                <a:t>– for hver x i alle x’erne</a:t>
              </a:r>
              <a:endParaRPr dirty="0">
                <a:solidFill>
                  <a:schemeClr val="lt2"/>
                </a:solidFill>
                <a:latin typeface="Lato"/>
                <a:ea typeface="Lato"/>
                <a:cs typeface="Lato"/>
                <a:sym typeface="Lato"/>
              </a:endParaRPr>
            </a:p>
          </p:txBody>
        </p:sp>
        <p:sp>
          <p:nvSpPr>
            <p:cNvPr id="1322" name="Google Shape;1322;p56"/>
            <p:cNvSpPr txBox="1"/>
            <p:nvPr/>
          </p:nvSpPr>
          <p:spPr>
            <a:xfrm>
              <a:off x="4648122" y="3328805"/>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03</a:t>
              </a:r>
              <a:endParaRPr sz="2400">
                <a:solidFill>
                  <a:schemeClr val="lt2"/>
                </a:solidFill>
                <a:latin typeface="Fjalla One"/>
                <a:ea typeface="Fjalla One"/>
                <a:cs typeface="Fjalla One"/>
                <a:sym typeface="Fjalla One"/>
              </a:endParaRPr>
            </a:p>
          </p:txBody>
        </p:sp>
      </p:grpSp>
      <p:sp>
        <p:nvSpPr>
          <p:cNvPr id="1323" name="Google Shape;1323;p56"/>
          <p:cNvSpPr txBox="1"/>
          <p:nvPr/>
        </p:nvSpPr>
        <p:spPr>
          <a:xfrm>
            <a:off x="801874" y="1392375"/>
            <a:ext cx="3008700" cy="45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2"/>
                </a:solidFill>
                <a:latin typeface="Fjalla One"/>
                <a:ea typeface="Fjalla One"/>
                <a:cs typeface="Fjalla One"/>
                <a:sym typeface="Fjalla One"/>
              </a:rPr>
              <a:t>KODEN 2</a:t>
            </a:r>
            <a:endParaRPr sz="1800" dirty="0">
              <a:solidFill>
                <a:schemeClr val="lt2"/>
              </a:solidFill>
              <a:latin typeface="Fjalla One"/>
              <a:ea typeface="Fjalla One"/>
              <a:cs typeface="Fjalla One"/>
              <a:sym typeface="Fjalla One"/>
            </a:endParaRPr>
          </a:p>
        </p:txBody>
      </p:sp>
      <p:grpSp>
        <p:nvGrpSpPr>
          <p:cNvPr id="1325" name="Google Shape;1325;p56"/>
          <p:cNvGrpSpPr/>
          <p:nvPr/>
        </p:nvGrpSpPr>
        <p:grpSpPr>
          <a:xfrm>
            <a:off x="4648122" y="3978624"/>
            <a:ext cx="3515028" cy="588124"/>
            <a:chOff x="4648122" y="3978624"/>
            <a:chExt cx="3515028" cy="588124"/>
          </a:xfrm>
        </p:grpSpPr>
        <p:sp>
          <p:nvSpPr>
            <p:cNvPr id="1326" name="Google Shape;1326;p56"/>
            <p:cNvSpPr txBox="1"/>
            <p:nvPr/>
          </p:nvSpPr>
          <p:spPr>
            <a:xfrm>
              <a:off x="5345850" y="3978624"/>
              <a:ext cx="2817300" cy="541800"/>
            </a:xfrm>
            <a:prstGeom prst="rect">
              <a:avLst/>
            </a:prstGeom>
            <a:noFill/>
            <a:ln>
              <a:noFill/>
            </a:ln>
          </p:spPr>
          <p:txBody>
            <a:bodyPr spcFirstLastPara="1" wrap="square" lIns="91425" tIns="91425" rIns="91425" bIns="91425" anchor="t" anchorCtr="0">
              <a:noAutofit/>
            </a:bodyPr>
            <a:lstStyle/>
            <a:p>
              <a:pPr>
                <a:spcAft>
                  <a:spcPts val="1600"/>
                </a:spcAft>
              </a:pPr>
              <a:r>
                <a:rPr lang="da-DK" sz="1400" dirty="0">
                  <a:solidFill>
                    <a:srgbClr val="00B050"/>
                  </a:solidFill>
                  <a:latin typeface="Lato"/>
                  <a:ea typeface="Lato"/>
                  <a:cs typeface="Lato"/>
                  <a:sym typeface="Lato"/>
                </a:rPr>
                <a:t>Variabler </a:t>
              </a:r>
              <a:r>
                <a:rPr lang="da-DK" sz="1400" dirty="0">
                  <a:solidFill>
                    <a:schemeClr val="lt2"/>
                  </a:solidFill>
                  <a:latin typeface="Lato"/>
                  <a:ea typeface="Lato"/>
                  <a:cs typeface="Lato"/>
                  <a:sym typeface="Lato"/>
                </a:rPr>
                <a:t>og </a:t>
              </a:r>
              <a:r>
                <a:rPr lang="da-DK" sz="1400" dirty="0">
                  <a:solidFill>
                    <a:srgbClr val="00B050"/>
                  </a:solidFill>
                  <a:latin typeface="Lato"/>
                  <a:ea typeface="Lato"/>
                  <a:cs typeface="Lato"/>
                  <a:sym typeface="Lato"/>
                </a:rPr>
                <a:t>= </a:t>
              </a:r>
              <a:r>
                <a:rPr lang="da-DK" dirty="0">
                  <a:solidFill>
                    <a:schemeClr val="tx1">
                      <a:lumMod val="10000"/>
                    </a:schemeClr>
                  </a:solidFill>
                  <a:latin typeface="Lato"/>
                  <a:ea typeface="Lato"/>
                  <a:cs typeface="Lato"/>
                  <a:sym typeface="Lato"/>
                </a:rPr>
                <a:t>definere variabler</a:t>
              </a:r>
              <a:endParaRPr lang="da-DK" sz="1400" dirty="0">
                <a:solidFill>
                  <a:schemeClr val="lt2"/>
                </a:solidFill>
                <a:latin typeface="Lato"/>
                <a:ea typeface="Lato"/>
                <a:cs typeface="Lato"/>
                <a:sym typeface="Lato"/>
              </a:endParaRPr>
            </a:p>
            <a:p>
              <a:pPr marL="0" lvl="0" indent="0" algn="l" rtl="0">
                <a:spcBef>
                  <a:spcPts val="0"/>
                </a:spcBef>
                <a:spcAft>
                  <a:spcPts val="1600"/>
                </a:spcAft>
                <a:buNone/>
              </a:pPr>
              <a:endParaRPr lang="da-DK" sz="1400" dirty="0">
                <a:solidFill>
                  <a:schemeClr val="lt2"/>
                </a:solidFill>
                <a:latin typeface="Lato"/>
                <a:ea typeface="Lato"/>
                <a:cs typeface="Lato"/>
                <a:sym typeface="Lato"/>
              </a:endParaRPr>
            </a:p>
          </p:txBody>
        </p:sp>
        <p:sp>
          <p:nvSpPr>
            <p:cNvPr id="1327" name="Google Shape;1327;p56"/>
            <p:cNvSpPr txBox="1"/>
            <p:nvPr/>
          </p:nvSpPr>
          <p:spPr>
            <a:xfrm>
              <a:off x="4648122" y="4012648"/>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04</a:t>
              </a:r>
              <a:endParaRPr sz="2400">
                <a:solidFill>
                  <a:schemeClr val="lt2"/>
                </a:solidFill>
                <a:latin typeface="Fjalla One"/>
                <a:ea typeface="Fjalla One"/>
                <a:cs typeface="Fjalla One"/>
                <a:sym typeface="Fjalla One"/>
              </a:endParaRPr>
            </a:p>
          </p:txBody>
        </p:sp>
      </p:grpSp>
      <p:sp>
        <p:nvSpPr>
          <p:cNvPr id="4" name="Google Shape;1324;p56">
            <a:extLst>
              <a:ext uri="{FF2B5EF4-FFF2-40B4-BE49-F238E27FC236}">
                <a16:creationId xmlns:a16="http://schemas.microsoft.com/office/drawing/2014/main" id="{9B8C9B51-C596-C54B-C5B8-AD4C8BE3C9A7}"/>
              </a:ext>
            </a:extLst>
          </p:cNvPr>
          <p:cNvSpPr txBox="1"/>
          <p:nvPr/>
        </p:nvSpPr>
        <p:spPr>
          <a:xfrm>
            <a:off x="801874" y="1862824"/>
            <a:ext cx="3474452" cy="2562600"/>
          </a:xfrm>
          <a:prstGeom prst="rect">
            <a:avLst/>
          </a:prstGeom>
          <a:solidFill>
            <a:schemeClr val="tx1">
              <a:lumMod val="10000"/>
            </a:schemeClr>
          </a:solid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da-DK" sz="600" dirty="0" err="1">
                <a:solidFill>
                  <a:srgbClr val="EC0D7A"/>
                </a:solidFill>
                <a:latin typeface="Poppins"/>
                <a:ea typeface="Microsoft Himalaya" pitchFamily="2" charset="0"/>
                <a:cs typeface="Poppins"/>
                <a:sym typeface="Poppins"/>
              </a:rPr>
              <a:t>while</a:t>
            </a:r>
            <a:r>
              <a:rPr lang="da-DK" sz="600" dirty="0">
                <a:solidFill>
                  <a:srgbClr val="00B050"/>
                </a:solidFill>
                <a:latin typeface="Poppins"/>
                <a:ea typeface="Microsoft Himalaya" pitchFamily="2" charset="0"/>
                <a:cs typeface="Poppins"/>
                <a:sym typeface="Poppins"/>
              </a:rPr>
              <a:t> </a:t>
            </a:r>
            <a:r>
              <a:rPr lang="da-DK" sz="600" dirty="0">
                <a:solidFill>
                  <a:srgbClr val="EC0D7A"/>
                </a:solidFill>
                <a:latin typeface="Poppins"/>
                <a:ea typeface="Microsoft Himalaya" pitchFamily="2" charset="0"/>
                <a:cs typeface="Poppins"/>
                <a:sym typeface="Poppins"/>
              </a:rPr>
              <a:t>True</a:t>
            </a:r>
            <a:r>
              <a:rPr lang="da-DK" sz="600" dirty="0">
                <a:solidFill>
                  <a:srgbClr val="00B050"/>
                </a:solidFill>
                <a:latin typeface="Poppins"/>
                <a:ea typeface="Microsoft Himalaya" pitchFamily="2" charset="0"/>
                <a:cs typeface="Poppins"/>
                <a:sym typeface="Poppins"/>
              </a:rPr>
              <a:t>:</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 API: hent data fra </a:t>
            </a:r>
            <a:r>
              <a:rPr lang="da-DK" sz="600" dirty="0" err="1">
                <a:solidFill>
                  <a:srgbClr val="00B050"/>
                </a:solidFill>
                <a:latin typeface="Poppins"/>
                <a:ea typeface="Microsoft Himalaya" pitchFamily="2" charset="0"/>
                <a:cs typeface="Poppins"/>
                <a:sym typeface="Poppins"/>
              </a:rPr>
              <a:t>EnergiNet</a:t>
            </a:r>
            <a:endParaRPr lang="da-DK" sz="600" dirty="0">
              <a:solidFill>
                <a:srgbClr val="00B050"/>
              </a:solidFill>
              <a:latin typeface="Poppins"/>
              <a:ea typeface="Microsoft Himalaya" pitchFamily="2" charset="0"/>
              <a:cs typeface="Poppins"/>
              <a:sym typeface="Poppins"/>
            </a:endParaRP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url = '</a:t>
            </a:r>
            <a:r>
              <a:rPr lang="da-DK" sz="600" dirty="0" err="1">
                <a:solidFill>
                  <a:srgbClr val="00B050"/>
                </a:solidFill>
                <a:latin typeface="Poppins"/>
                <a:ea typeface="Microsoft Himalaya" pitchFamily="2" charset="0"/>
                <a:cs typeface="Poppins"/>
                <a:sym typeface="Poppins"/>
              </a:rPr>
              <a:t>https</a:t>
            </a:r>
            <a:r>
              <a:rPr lang="da-DK" sz="600" dirty="0">
                <a:solidFill>
                  <a:srgbClr val="00B050"/>
                </a:solidFill>
                <a:latin typeface="Poppins"/>
                <a:ea typeface="Microsoft Himalaya" pitchFamily="2" charset="0"/>
                <a:cs typeface="Poppins"/>
                <a:sym typeface="Poppins"/>
              </a:rPr>
              <a:t>://</a:t>
            </a:r>
            <a:r>
              <a:rPr lang="da-DK" sz="600" dirty="0" err="1">
                <a:solidFill>
                  <a:srgbClr val="00B050"/>
                </a:solidFill>
                <a:latin typeface="Poppins"/>
                <a:ea typeface="Microsoft Himalaya" pitchFamily="2" charset="0"/>
                <a:cs typeface="Poppins"/>
                <a:sym typeface="Poppins"/>
              </a:rPr>
              <a:t>api.energidataservice.dk</a:t>
            </a:r>
            <a:r>
              <a:rPr lang="da-DK" sz="600" dirty="0">
                <a:solidFill>
                  <a:srgbClr val="00B050"/>
                </a:solidFill>
                <a:latin typeface="Poppins"/>
                <a:ea typeface="Microsoft Himalaya" pitchFamily="2" charset="0"/>
                <a:cs typeface="Poppins"/>
                <a:sym typeface="Poppins"/>
              </a:rPr>
              <a:t>/dataset/</a:t>
            </a:r>
            <a:r>
              <a:rPr lang="da-DK" sz="600" dirty="0" err="1">
                <a:solidFill>
                  <a:srgbClr val="00B050"/>
                </a:solidFill>
                <a:latin typeface="Poppins"/>
                <a:ea typeface="Microsoft Himalaya" pitchFamily="2" charset="0"/>
                <a:cs typeface="Poppins"/>
                <a:sym typeface="Poppins"/>
              </a:rPr>
              <a:t>PowerSystemRightNow?limit</a:t>
            </a:r>
            <a:r>
              <a:rPr lang="da-DK" sz="600" dirty="0">
                <a:solidFill>
                  <a:srgbClr val="00B050"/>
                </a:solidFill>
                <a:latin typeface="Poppins"/>
                <a:ea typeface="Microsoft Himalaya" pitchFamily="2" charset="0"/>
                <a:cs typeface="Poppins"/>
                <a:sym typeface="Poppins"/>
              </a:rPr>
              <a:t>=5'</a:t>
            </a:r>
          </a:p>
          <a:p>
            <a:pPr marL="0" lvl="0" indent="0" algn="l" rtl="0">
              <a:spcBef>
                <a:spcPts val="0"/>
              </a:spcBef>
              <a:spcAft>
                <a:spcPts val="300"/>
              </a:spcAft>
              <a:buNone/>
            </a:pPr>
            <a:endParaRPr lang="da-DK" sz="600" dirty="0">
              <a:solidFill>
                <a:srgbClr val="00B050"/>
              </a:solidFill>
              <a:latin typeface="Poppins"/>
              <a:ea typeface="Microsoft Himalaya" pitchFamily="2" charset="0"/>
              <a:cs typeface="Poppins"/>
              <a:sym typeface="Poppins"/>
            </a:endParaRP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err="1">
                <a:solidFill>
                  <a:srgbClr val="00B050"/>
                </a:solidFill>
                <a:latin typeface="Poppins"/>
                <a:ea typeface="Microsoft Himalaya" pitchFamily="2" charset="0"/>
                <a:cs typeface="Poppins"/>
                <a:sym typeface="Poppins"/>
              </a:rPr>
              <a:t>response</a:t>
            </a:r>
            <a:r>
              <a:rPr lang="da-DK" sz="600" dirty="0">
                <a:solidFill>
                  <a:srgbClr val="00B050"/>
                </a:solidFill>
                <a:latin typeface="Poppins"/>
                <a:ea typeface="Microsoft Himalaya" pitchFamily="2" charset="0"/>
                <a:cs typeface="Poppins"/>
                <a:sym typeface="Poppins"/>
              </a:rPr>
              <a:t> = </a:t>
            </a:r>
            <a:r>
              <a:rPr lang="da-DK" sz="600" dirty="0" err="1">
                <a:solidFill>
                  <a:srgbClr val="00B050"/>
                </a:solidFill>
                <a:latin typeface="Poppins"/>
                <a:ea typeface="Microsoft Himalaya" pitchFamily="2" charset="0"/>
                <a:cs typeface="Poppins"/>
                <a:sym typeface="Poppins"/>
              </a:rPr>
              <a:t>urequests.get</a:t>
            </a:r>
            <a:r>
              <a:rPr lang="da-DK" sz="600" dirty="0">
                <a:solidFill>
                  <a:srgbClr val="00B050"/>
                </a:solidFill>
                <a:latin typeface="Poppins"/>
                <a:ea typeface="Microsoft Himalaya" pitchFamily="2" charset="0"/>
                <a:cs typeface="Poppins"/>
                <a:sym typeface="Poppins"/>
              </a:rPr>
              <a:t>(url)</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err="1">
                <a:solidFill>
                  <a:srgbClr val="00B050"/>
                </a:solidFill>
                <a:latin typeface="Poppins"/>
                <a:ea typeface="Microsoft Himalaya" pitchFamily="2" charset="0"/>
                <a:cs typeface="Poppins"/>
                <a:sym typeface="Poppins"/>
              </a:rPr>
              <a:t>result</a:t>
            </a:r>
            <a:r>
              <a:rPr lang="da-DK" sz="600" dirty="0">
                <a:solidFill>
                  <a:srgbClr val="00B050"/>
                </a:solidFill>
                <a:latin typeface="Poppins"/>
                <a:ea typeface="Microsoft Himalaya" pitchFamily="2" charset="0"/>
                <a:cs typeface="Poppins"/>
                <a:sym typeface="Poppins"/>
              </a:rPr>
              <a:t> = </a:t>
            </a:r>
            <a:r>
              <a:rPr lang="da-DK" sz="600" dirty="0" err="1">
                <a:solidFill>
                  <a:srgbClr val="00B050"/>
                </a:solidFill>
                <a:latin typeface="Poppins"/>
                <a:ea typeface="Microsoft Himalaya" pitchFamily="2" charset="0"/>
                <a:cs typeface="Poppins"/>
                <a:sym typeface="Poppins"/>
              </a:rPr>
              <a:t>response.json</a:t>
            </a:r>
            <a:r>
              <a:rPr lang="da-DK" sz="600" dirty="0">
                <a:solidFill>
                  <a:srgbClr val="00B050"/>
                </a:solidFill>
                <a:latin typeface="Poppins"/>
                <a:ea typeface="Microsoft Himalaya" pitchFamily="2" charset="0"/>
                <a:cs typeface="Poppins"/>
                <a:sym typeface="Poppins"/>
              </a:rPr>
              <a:t>()      </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err="1">
                <a:solidFill>
                  <a:srgbClr val="00B050"/>
                </a:solidFill>
                <a:latin typeface="Poppins"/>
                <a:ea typeface="Microsoft Himalaya" pitchFamily="2" charset="0"/>
                <a:cs typeface="Poppins"/>
                <a:sym typeface="Poppins"/>
              </a:rPr>
              <a:t>records</a:t>
            </a:r>
            <a:r>
              <a:rPr lang="da-DK" sz="600" dirty="0">
                <a:solidFill>
                  <a:srgbClr val="00B050"/>
                </a:solidFill>
                <a:latin typeface="Poppins"/>
                <a:ea typeface="Microsoft Himalaya" pitchFamily="2" charset="0"/>
                <a:cs typeface="Poppins"/>
                <a:sym typeface="Poppins"/>
              </a:rPr>
              <a:t> = </a:t>
            </a:r>
            <a:r>
              <a:rPr lang="da-DK" sz="600" dirty="0" err="1">
                <a:solidFill>
                  <a:srgbClr val="00B050"/>
                </a:solidFill>
                <a:latin typeface="Poppins"/>
                <a:ea typeface="Microsoft Himalaya" pitchFamily="2" charset="0"/>
                <a:cs typeface="Poppins"/>
                <a:sym typeface="Poppins"/>
              </a:rPr>
              <a:t>result.get</a:t>
            </a:r>
            <a:r>
              <a:rPr lang="da-DK" sz="600" dirty="0">
                <a:solidFill>
                  <a:srgbClr val="00B050"/>
                </a:solidFill>
                <a:latin typeface="Poppins"/>
                <a:ea typeface="Microsoft Himalaya" pitchFamily="2" charset="0"/>
                <a:cs typeface="Poppins"/>
                <a:sym typeface="Poppins"/>
              </a:rPr>
              <a:t>('</a:t>
            </a:r>
            <a:r>
              <a:rPr lang="da-DK" sz="600" dirty="0" err="1">
                <a:solidFill>
                  <a:srgbClr val="00B050"/>
                </a:solidFill>
                <a:latin typeface="Poppins"/>
                <a:ea typeface="Microsoft Himalaya" pitchFamily="2" charset="0"/>
                <a:cs typeface="Poppins"/>
                <a:sym typeface="Poppins"/>
              </a:rPr>
              <a:t>records</a:t>
            </a:r>
            <a:r>
              <a:rPr lang="da-DK" sz="600" dirty="0">
                <a:solidFill>
                  <a:srgbClr val="00B050"/>
                </a:solidFill>
                <a:latin typeface="Poppins"/>
                <a:ea typeface="Microsoft Himalaya" pitchFamily="2" charset="0"/>
                <a:cs typeface="Poppins"/>
                <a:sym typeface="Poppins"/>
              </a:rPr>
              <a:t>', [])</a:t>
            </a:r>
          </a:p>
          <a:p>
            <a:pPr marL="0" lvl="0" indent="0" algn="l" rtl="0">
              <a:spcBef>
                <a:spcPts val="0"/>
              </a:spcBef>
              <a:spcAft>
                <a:spcPts val="300"/>
              </a:spcAft>
              <a:buNone/>
            </a:pPr>
            <a:endParaRPr lang="da-DK" sz="600" dirty="0">
              <a:solidFill>
                <a:srgbClr val="00B050"/>
              </a:solidFill>
              <a:latin typeface="Poppins"/>
              <a:ea typeface="Microsoft Himalaya" pitchFamily="2" charset="0"/>
              <a:cs typeface="Poppins"/>
              <a:sym typeface="Poppins"/>
            </a:endParaRP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 definere værdier</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a:solidFill>
                  <a:srgbClr val="EC0D7A"/>
                </a:solidFill>
                <a:latin typeface="Poppins"/>
                <a:ea typeface="Microsoft Himalaya" pitchFamily="2" charset="0"/>
                <a:cs typeface="Poppins"/>
                <a:sym typeface="Poppins"/>
              </a:rPr>
              <a:t>for</a:t>
            </a:r>
            <a:r>
              <a:rPr lang="da-DK" sz="600" dirty="0">
                <a:solidFill>
                  <a:srgbClr val="00B050"/>
                </a:solidFill>
                <a:latin typeface="Poppins"/>
                <a:ea typeface="Microsoft Himalaya" pitchFamily="2" charset="0"/>
                <a:cs typeface="Poppins"/>
                <a:sym typeface="Poppins"/>
              </a:rPr>
              <a:t> </a:t>
            </a:r>
            <a:r>
              <a:rPr lang="da-DK" sz="600" dirty="0" err="1">
                <a:solidFill>
                  <a:srgbClr val="00B050"/>
                </a:solidFill>
                <a:latin typeface="Poppins"/>
                <a:ea typeface="Microsoft Himalaya" pitchFamily="2" charset="0"/>
                <a:cs typeface="Poppins"/>
                <a:sym typeface="Poppins"/>
              </a:rPr>
              <a:t>record</a:t>
            </a:r>
            <a:r>
              <a:rPr lang="da-DK" sz="600" dirty="0">
                <a:solidFill>
                  <a:srgbClr val="00B050"/>
                </a:solidFill>
                <a:latin typeface="Poppins"/>
                <a:ea typeface="Microsoft Himalaya" pitchFamily="2" charset="0"/>
                <a:cs typeface="Poppins"/>
                <a:sym typeface="Poppins"/>
              </a:rPr>
              <a:t> </a:t>
            </a:r>
            <a:r>
              <a:rPr lang="da-DK" sz="600" dirty="0">
                <a:solidFill>
                  <a:srgbClr val="EC0D7A"/>
                </a:solidFill>
                <a:latin typeface="Poppins"/>
                <a:ea typeface="Microsoft Himalaya" pitchFamily="2" charset="0"/>
                <a:cs typeface="Poppins"/>
                <a:sym typeface="Poppins"/>
              </a:rPr>
              <a:t>in</a:t>
            </a:r>
            <a:r>
              <a:rPr lang="da-DK" sz="600" dirty="0">
                <a:solidFill>
                  <a:srgbClr val="00B050"/>
                </a:solidFill>
                <a:latin typeface="Poppins"/>
                <a:ea typeface="Microsoft Himalaya" pitchFamily="2" charset="0"/>
                <a:cs typeface="Poppins"/>
                <a:sym typeface="Poppins"/>
              </a:rPr>
              <a:t> </a:t>
            </a:r>
            <a:r>
              <a:rPr lang="da-DK" sz="600" dirty="0" err="1">
                <a:solidFill>
                  <a:srgbClr val="00B050"/>
                </a:solidFill>
                <a:latin typeface="Poppins"/>
                <a:ea typeface="Microsoft Himalaya" pitchFamily="2" charset="0"/>
                <a:cs typeface="Poppins"/>
                <a:sym typeface="Poppins"/>
              </a:rPr>
              <a:t>records</a:t>
            </a:r>
            <a:r>
              <a:rPr lang="da-DK" sz="600" dirty="0">
                <a:solidFill>
                  <a:srgbClr val="00B050"/>
                </a:solidFill>
                <a:latin typeface="Poppins"/>
                <a:ea typeface="Microsoft Himalaya" pitchFamily="2" charset="0"/>
                <a:cs typeface="Poppins"/>
                <a:sym typeface="Poppins"/>
              </a:rPr>
              <a:t>:</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tidspunkt = </a:t>
            </a:r>
            <a:r>
              <a:rPr lang="da-DK" sz="600" dirty="0" err="1">
                <a:solidFill>
                  <a:srgbClr val="00B050"/>
                </a:solidFill>
                <a:latin typeface="Poppins"/>
                <a:ea typeface="Microsoft Himalaya" pitchFamily="2" charset="0"/>
                <a:cs typeface="Poppins"/>
                <a:sym typeface="Poppins"/>
              </a:rPr>
              <a:t>record</a:t>
            </a:r>
            <a:r>
              <a:rPr lang="da-DK" sz="600" dirty="0">
                <a:solidFill>
                  <a:srgbClr val="00B050"/>
                </a:solidFill>
                <a:latin typeface="Poppins"/>
                <a:ea typeface="Microsoft Himalaya" pitchFamily="2" charset="0"/>
                <a:cs typeface="Poppins"/>
                <a:sym typeface="Poppins"/>
              </a:rPr>
              <a:t>['Minutes1DK']</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dele = </a:t>
            </a:r>
            <a:r>
              <a:rPr lang="da-DK" sz="600" dirty="0" err="1">
                <a:solidFill>
                  <a:srgbClr val="00B050"/>
                </a:solidFill>
                <a:latin typeface="Poppins"/>
                <a:ea typeface="Microsoft Himalaya" pitchFamily="2" charset="0"/>
                <a:cs typeface="Poppins"/>
                <a:sym typeface="Poppins"/>
              </a:rPr>
              <a:t>tidspunkt.split</a:t>
            </a:r>
            <a:r>
              <a:rPr lang="da-DK" sz="600" dirty="0">
                <a:solidFill>
                  <a:srgbClr val="00B050"/>
                </a:solidFill>
                <a:latin typeface="Poppins"/>
                <a:ea typeface="Microsoft Himalaya" pitchFamily="2" charset="0"/>
                <a:cs typeface="Poppins"/>
                <a:sym typeface="Poppins"/>
              </a:rPr>
              <a:t>("T")</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tidspunkt = dele[1]</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solenergi = </a:t>
            </a:r>
            <a:r>
              <a:rPr lang="da-DK" sz="600" dirty="0" err="1">
                <a:solidFill>
                  <a:srgbClr val="00B050"/>
                </a:solidFill>
                <a:latin typeface="Poppins"/>
                <a:ea typeface="Microsoft Himalaya" pitchFamily="2" charset="0"/>
                <a:cs typeface="Poppins"/>
                <a:sym typeface="Poppins"/>
              </a:rPr>
              <a:t>record</a:t>
            </a:r>
            <a:r>
              <a:rPr lang="da-DK" sz="600" dirty="0">
                <a:solidFill>
                  <a:srgbClr val="00B050"/>
                </a:solidFill>
                <a:latin typeface="Poppins"/>
                <a:ea typeface="Microsoft Himalaya" pitchFamily="2" charset="0"/>
                <a:cs typeface="Poppins"/>
                <a:sym typeface="Poppins"/>
              </a:rPr>
              <a:t>['</a:t>
            </a:r>
            <a:r>
              <a:rPr lang="da-DK" sz="600" dirty="0" err="1">
                <a:solidFill>
                  <a:srgbClr val="00B050"/>
                </a:solidFill>
                <a:latin typeface="Poppins"/>
                <a:ea typeface="Microsoft Himalaya" pitchFamily="2" charset="0"/>
                <a:cs typeface="Poppins"/>
                <a:sym typeface="Poppins"/>
              </a:rPr>
              <a:t>SolarPower</a:t>
            </a:r>
            <a:r>
              <a:rPr lang="da-DK" sz="600" dirty="0">
                <a:solidFill>
                  <a:srgbClr val="00B050"/>
                </a:solidFill>
                <a:latin typeface="Poppins"/>
                <a:ea typeface="Microsoft Himalaya" pitchFamily="2" charset="0"/>
                <a:cs typeface="Poppins"/>
                <a:sym typeface="Poppins"/>
              </a:rPr>
              <a:t>']</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vindenergi = </a:t>
            </a:r>
            <a:r>
              <a:rPr lang="da-DK" sz="600" dirty="0" err="1">
                <a:solidFill>
                  <a:srgbClr val="00B050"/>
                </a:solidFill>
                <a:latin typeface="Poppins"/>
                <a:ea typeface="Microsoft Himalaya" pitchFamily="2" charset="0"/>
                <a:cs typeface="Poppins"/>
                <a:sym typeface="Poppins"/>
              </a:rPr>
              <a:t>record</a:t>
            </a:r>
            <a:r>
              <a:rPr lang="da-DK" sz="600" dirty="0">
                <a:solidFill>
                  <a:srgbClr val="00B050"/>
                </a:solidFill>
                <a:latin typeface="Poppins"/>
                <a:ea typeface="Microsoft Himalaya" pitchFamily="2" charset="0"/>
                <a:cs typeface="Poppins"/>
                <a:sym typeface="Poppins"/>
              </a:rPr>
              <a:t>['</a:t>
            </a:r>
            <a:r>
              <a:rPr lang="da-DK" sz="600" dirty="0" err="1">
                <a:solidFill>
                  <a:srgbClr val="00B050"/>
                </a:solidFill>
                <a:latin typeface="Poppins"/>
                <a:ea typeface="Microsoft Himalaya" pitchFamily="2" charset="0"/>
                <a:cs typeface="Poppins"/>
                <a:sym typeface="Poppins"/>
              </a:rPr>
              <a:t>OffshoreWindPower</a:t>
            </a:r>
            <a:r>
              <a:rPr lang="da-DK" sz="600" dirty="0">
                <a:solidFill>
                  <a:srgbClr val="00B050"/>
                </a:solidFill>
                <a:latin typeface="Poppins"/>
                <a:ea typeface="Microsoft Himalaya" pitchFamily="2" charset="0"/>
                <a:cs typeface="Poppins"/>
                <a:sym typeface="Poppins"/>
              </a:rPr>
              <a:t>'] + </a:t>
            </a:r>
            <a:r>
              <a:rPr lang="da-DK" sz="600" dirty="0" err="1">
                <a:solidFill>
                  <a:srgbClr val="00B050"/>
                </a:solidFill>
                <a:latin typeface="Poppins"/>
                <a:ea typeface="Microsoft Himalaya" pitchFamily="2" charset="0"/>
                <a:cs typeface="Poppins"/>
                <a:sym typeface="Poppins"/>
              </a:rPr>
              <a:t>record</a:t>
            </a:r>
            <a:r>
              <a:rPr lang="da-DK" sz="600" dirty="0">
                <a:solidFill>
                  <a:srgbClr val="00B050"/>
                </a:solidFill>
                <a:latin typeface="Poppins"/>
                <a:ea typeface="Microsoft Himalaya" pitchFamily="2" charset="0"/>
                <a:cs typeface="Poppins"/>
                <a:sym typeface="Poppins"/>
              </a:rPr>
              <a:t>['</a:t>
            </a:r>
            <a:r>
              <a:rPr lang="da-DK" sz="600" dirty="0" err="1">
                <a:solidFill>
                  <a:srgbClr val="00B050"/>
                </a:solidFill>
                <a:latin typeface="Poppins"/>
                <a:ea typeface="Microsoft Himalaya" pitchFamily="2" charset="0"/>
                <a:cs typeface="Poppins"/>
                <a:sym typeface="Poppins"/>
              </a:rPr>
              <a:t>OnshoreWindPower</a:t>
            </a:r>
            <a:r>
              <a:rPr lang="da-DK" sz="600" dirty="0">
                <a:solidFill>
                  <a:srgbClr val="00B050"/>
                </a:solidFill>
                <a:latin typeface="Poppins"/>
                <a:ea typeface="Microsoft Himalaya" pitchFamily="2" charset="0"/>
                <a:cs typeface="Poppins"/>
                <a:sym typeface="Poppins"/>
              </a:rPr>
              <a:t>']</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err="1">
                <a:solidFill>
                  <a:srgbClr val="00B050"/>
                </a:solidFill>
                <a:latin typeface="Poppins"/>
                <a:ea typeface="Microsoft Himalaya" pitchFamily="2" charset="0"/>
                <a:cs typeface="Poppins"/>
                <a:sym typeface="Poppins"/>
              </a:rPr>
              <a:t>forssileenergi</a:t>
            </a:r>
            <a:r>
              <a:rPr lang="da-DK" sz="600" dirty="0">
                <a:solidFill>
                  <a:srgbClr val="00B050"/>
                </a:solidFill>
                <a:latin typeface="Poppins"/>
                <a:ea typeface="Microsoft Himalaya" pitchFamily="2" charset="0"/>
                <a:cs typeface="Poppins"/>
                <a:sym typeface="Poppins"/>
              </a:rPr>
              <a:t>= </a:t>
            </a:r>
            <a:r>
              <a:rPr lang="da-DK" sz="600" dirty="0" err="1">
                <a:solidFill>
                  <a:srgbClr val="00B050"/>
                </a:solidFill>
                <a:latin typeface="Poppins"/>
                <a:ea typeface="Microsoft Himalaya" pitchFamily="2" charset="0"/>
                <a:cs typeface="Poppins"/>
                <a:sym typeface="Poppins"/>
              </a:rPr>
              <a:t>record</a:t>
            </a:r>
            <a:r>
              <a:rPr lang="da-DK" sz="600" dirty="0">
                <a:solidFill>
                  <a:srgbClr val="00B050"/>
                </a:solidFill>
                <a:latin typeface="Poppins"/>
                <a:ea typeface="Microsoft Himalaya" pitchFamily="2" charset="0"/>
                <a:cs typeface="Poppins"/>
                <a:sym typeface="Poppins"/>
              </a:rPr>
              <a:t> ['ProductionGe100MW'] + </a:t>
            </a:r>
            <a:r>
              <a:rPr lang="da-DK" sz="600" dirty="0" err="1">
                <a:solidFill>
                  <a:srgbClr val="00B050"/>
                </a:solidFill>
                <a:latin typeface="Poppins"/>
                <a:ea typeface="Microsoft Himalaya" pitchFamily="2" charset="0"/>
                <a:cs typeface="Poppins"/>
                <a:sym typeface="Poppins"/>
              </a:rPr>
              <a:t>record</a:t>
            </a:r>
            <a:r>
              <a:rPr lang="da-DK" sz="600" dirty="0">
                <a:solidFill>
                  <a:srgbClr val="00B050"/>
                </a:solidFill>
                <a:latin typeface="Poppins"/>
                <a:ea typeface="Microsoft Himalaya" pitchFamily="2" charset="0"/>
                <a:cs typeface="Poppins"/>
                <a:sym typeface="Poppins"/>
              </a:rPr>
              <a:t> ['ProductionLt100MW']</a:t>
            </a:r>
          </a:p>
        </p:txBody>
      </p:sp>
    </p:spTree>
    <p:extLst>
      <p:ext uri="{BB962C8B-B14F-4D97-AF65-F5344CB8AC3E}">
        <p14:creationId xmlns:p14="http://schemas.microsoft.com/office/powerpoint/2010/main" val="85922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56"/>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LAD OS KODE</a:t>
            </a:r>
            <a:endParaRPr dirty="0"/>
          </a:p>
        </p:txBody>
      </p:sp>
      <p:sp>
        <p:nvSpPr>
          <p:cNvPr id="1313" name="Google Shape;1313;p56"/>
          <p:cNvSpPr txBox="1"/>
          <p:nvPr/>
        </p:nvSpPr>
        <p:spPr>
          <a:xfrm>
            <a:off x="5154449" y="1392375"/>
            <a:ext cx="3008700" cy="45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2"/>
                </a:solidFill>
                <a:latin typeface="Fjalla One"/>
                <a:ea typeface="Fjalla One"/>
                <a:cs typeface="Fjalla One"/>
                <a:sym typeface="Fjalla One"/>
              </a:rPr>
              <a:t>FORKLARINGER</a:t>
            </a:r>
            <a:endParaRPr sz="1800" dirty="0">
              <a:solidFill>
                <a:schemeClr val="lt2"/>
              </a:solidFill>
              <a:latin typeface="Fjalla One"/>
              <a:ea typeface="Fjalla One"/>
              <a:cs typeface="Fjalla One"/>
              <a:sym typeface="Fjalla One"/>
            </a:endParaRPr>
          </a:p>
        </p:txBody>
      </p:sp>
      <p:grpSp>
        <p:nvGrpSpPr>
          <p:cNvPr id="1314" name="Google Shape;1314;p56"/>
          <p:cNvGrpSpPr/>
          <p:nvPr/>
        </p:nvGrpSpPr>
        <p:grpSpPr>
          <a:xfrm>
            <a:off x="4648122" y="1914174"/>
            <a:ext cx="3515028" cy="601043"/>
            <a:chOff x="4648122" y="1914174"/>
            <a:chExt cx="3515028" cy="601043"/>
          </a:xfrm>
        </p:grpSpPr>
        <p:sp>
          <p:nvSpPr>
            <p:cNvPr id="1315" name="Google Shape;1315;p56"/>
            <p:cNvSpPr txBox="1"/>
            <p:nvPr/>
          </p:nvSpPr>
          <p:spPr>
            <a:xfrm>
              <a:off x="5345850" y="1914174"/>
              <a:ext cx="2817300" cy="5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da-DK" sz="1200" dirty="0">
                  <a:solidFill>
                    <a:srgbClr val="00B050"/>
                  </a:solidFill>
                  <a:latin typeface="Lato"/>
                  <a:ea typeface="Lato"/>
                  <a:cs typeface="Lato"/>
                  <a:sym typeface="Lato"/>
                </a:rPr>
                <a:t>print()</a:t>
              </a:r>
              <a:r>
                <a:rPr lang="en" sz="1200" dirty="0">
                  <a:solidFill>
                    <a:srgbClr val="00B050"/>
                  </a:solidFill>
                  <a:latin typeface="Lato"/>
                  <a:ea typeface="Lato"/>
                  <a:cs typeface="Lato"/>
                  <a:sym typeface="Lato"/>
                </a:rPr>
                <a:t> </a:t>
              </a:r>
              <a:r>
                <a:rPr lang="en" sz="1200" dirty="0">
                  <a:solidFill>
                    <a:schemeClr val="lt2"/>
                  </a:solidFill>
                  <a:latin typeface="Lato"/>
                  <a:ea typeface="Lato"/>
                  <a:cs typeface="Lato"/>
                  <a:sym typeface="Lato"/>
                </a:rPr>
                <a:t>– “vis </a:t>
              </a:r>
              <a:r>
                <a:rPr lang="en" sz="1200" dirty="0" err="1">
                  <a:solidFill>
                    <a:schemeClr val="lt2"/>
                  </a:solidFill>
                  <a:latin typeface="Lato"/>
                  <a:ea typeface="Lato"/>
                  <a:cs typeface="Lato"/>
                  <a:sym typeface="Lato"/>
                </a:rPr>
                <a:t>mig</a:t>
              </a:r>
              <a:r>
                <a:rPr lang="en" sz="1200" dirty="0">
                  <a:solidFill>
                    <a:schemeClr val="lt2"/>
                  </a:solidFill>
                  <a:latin typeface="Lato"/>
                  <a:ea typeface="Lato"/>
                  <a:cs typeface="Lato"/>
                  <a:sym typeface="Lato"/>
                </a:rPr>
                <a:t>”</a:t>
              </a:r>
              <a:endParaRPr sz="1200" dirty="0">
                <a:solidFill>
                  <a:schemeClr val="lt2"/>
                </a:solidFill>
                <a:latin typeface="Lato"/>
                <a:ea typeface="Lato"/>
                <a:cs typeface="Lato"/>
                <a:sym typeface="Lato"/>
              </a:endParaRPr>
            </a:p>
          </p:txBody>
        </p:sp>
        <p:sp>
          <p:nvSpPr>
            <p:cNvPr id="1316" name="Google Shape;1316;p56"/>
            <p:cNvSpPr txBox="1"/>
            <p:nvPr/>
          </p:nvSpPr>
          <p:spPr>
            <a:xfrm>
              <a:off x="4648122" y="1961117"/>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01</a:t>
              </a:r>
              <a:endParaRPr sz="2400">
                <a:solidFill>
                  <a:schemeClr val="lt2"/>
                </a:solidFill>
                <a:latin typeface="Fjalla One"/>
                <a:ea typeface="Fjalla One"/>
                <a:cs typeface="Fjalla One"/>
                <a:sym typeface="Fjalla One"/>
              </a:endParaRPr>
            </a:p>
          </p:txBody>
        </p:sp>
      </p:grpSp>
      <p:grpSp>
        <p:nvGrpSpPr>
          <p:cNvPr id="1317" name="Google Shape;1317;p56"/>
          <p:cNvGrpSpPr/>
          <p:nvPr/>
        </p:nvGrpSpPr>
        <p:grpSpPr>
          <a:xfrm>
            <a:off x="4648122" y="2602324"/>
            <a:ext cx="3515028" cy="596737"/>
            <a:chOff x="4648122" y="2602324"/>
            <a:chExt cx="3515028" cy="596737"/>
          </a:xfrm>
        </p:grpSpPr>
        <p:sp>
          <p:nvSpPr>
            <p:cNvPr id="1318" name="Google Shape;1318;p56"/>
            <p:cNvSpPr txBox="1"/>
            <p:nvPr/>
          </p:nvSpPr>
          <p:spPr>
            <a:xfrm>
              <a:off x="5345850" y="2602324"/>
              <a:ext cx="2817300" cy="541800"/>
            </a:xfrm>
            <a:prstGeom prst="rect">
              <a:avLst/>
            </a:prstGeom>
            <a:noFill/>
            <a:ln>
              <a:noFill/>
            </a:ln>
          </p:spPr>
          <p:txBody>
            <a:bodyPr spcFirstLastPara="1" wrap="square" lIns="91425" tIns="91425" rIns="91425" bIns="91425" anchor="t" anchorCtr="0">
              <a:noAutofit/>
            </a:bodyPr>
            <a:lstStyle/>
            <a:p>
              <a:pPr>
                <a:spcAft>
                  <a:spcPts val="1600"/>
                </a:spcAft>
              </a:pPr>
              <a:r>
                <a:rPr lang="da-DK" sz="1200" dirty="0" err="1">
                  <a:solidFill>
                    <a:srgbClr val="00B050"/>
                  </a:solidFill>
                  <a:latin typeface="Lato"/>
                  <a:ea typeface="Lato"/>
                  <a:cs typeface="Lato"/>
                  <a:sym typeface="Lato"/>
                </a:rPr>
                <a:t>if</a:t>
              </a:r>
              <a:r>
                <a:rPr lang="da-DK" sz="1200" dirty="0">
                  <a:solidFill>
                    <a:schemeClr val="lt2"/>
                  </a:solidFill>
                  <a:latin typeface="Lato"/>
                  <a:ea typeface="Lato"/>
                  <a:cs typeface="Lato"/>
                  <a:sym typeface="Lato"/>
                </a:rPr>
                <a:t> – ”hvis”</a:t>
              </a:r>
            </a:p>
            <a:p>
              <a:pPr marL="0" lvl="0" indent="0" algn="l" rtl="0">
                <a:spcBef>
                  <a:spcPts val="0"/>
                </a:spcBef>
                <a:spcAft>
                  <a:spcPts val="1600"/>
                </a:spcAft>
                <a:buNone/>
              </a:pPr>
              <a:endParaRPr sz="1200" dirty="0">
                <a:solidFill>
                  <a:schemeClr val="lt2"/>
                </a:solidFill>
                <a:latin typeface="Lato"/>
                <a:ea typeface="Lato"/>
                <a:cs typeface="Lato"/>
                <a:sym typeface="Lato"/>
              </a:endParaRPr>
            </a:p>
          </p:txBody>
        </p:sp>
        <p:sp>
          <p:nvSpPr>
            <p:cNvPr id="1319" name="Google Shape;1319;p56"/>
            <p:cNvSpPr txBox="1"/>
            <p:nvPr/>
          </p:nvSpPr>
          <p:spPr>
            <a:xfrm>
              <a:off x="4648122" y="2644961"/>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02</a:t>
              </a:r>
              <a:endParaRPr sz="2400">
                <a:solidFill>
                  <a:schemeClr val="lt2"/>
                </a:solidFill>
                <a:latin typeface="Fjalla One"/>
                <a:ea typeface="Fjalla One"/>
                <a:cs typeface="Fjalla One"/>
                <a:sym typeface="Fjalla One"/>
              </a:endParaRPr>
            </a:p>
          </p:txBody>
        </p:sp>
      </p:grpSp>
      <p:grpSp>
        <p:nvGrpSpPr>
          <p:cNvPr id="1320" name="Google Shape;1320;p56"/>
          <p:cNvGrpSpPr/>
          <p:nvPr/>
        </p:nvGrpSpPr>
        <p:grpSpPr>
          <a:xfrm>
            <a:off x="4648122" y="3290474"/>
            <a:ext cx="3515028" cy="592430"/>
            <a:chOff x="4648122" y="3290474"/>
            <a:chExt cx="3515028" cy="592430"/>
          </a:xfrm>
        </p:grpSpPr>
        <p:sp>
          <p:nvSpPr>
            <p:cNvPr id="1321" name="Google Shape;1321;p56"/>
            <p:cNvSpPr txBox="1"/>
            <p:nvPr/>
          </p:nvSpPr>
          <p:spPr>
            <a:xfrm>
              <a:off x="5345850" y="3290474"/>
              <a:ext cx="2817300" cy="5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da-DK" dirty="0">
                  <a:solidFill>
                    <a:srgbClr val="00B050"/>
                  </a:solidFill>
                  <a:latin typeface="Lato"/>
                  <a:ea typeface="Lato"/>
                  <a:cs typeface="Lato"/>
                  <a:sym typeface="Lato"/>
                </a:rPr>
                <a:t>else</a:t>
              </a:r>
              <a:r>
                <a:rPr lang="da-DK" dirty="0">
                  <a:solidFill>
                    <a:schemeClr val="lt2"/>
                  </a:solidFill>
                  <a:latin typeface="Lato"/>
                  <a:ea typeface="Lato"/>
                  <a:cs typeface="Lato"/>
                  <a:sym typeface="Lato"/>
                </a:rPr>
                <a:t>- ”ellers”</a:t>
              </a:r>
              <a:endParaRPr dirty="0">
                <a:solidFill>
                  <a:schemeClr val="lt2"/>
                </a:solidFill>
                <a:latin typeface="Lato"/>
                <a:ea typeface="Lato"/>
                <a:cs typeface="Lato"/>
                <a:sym typeface="Lato"/>
              </a:endParaRPr>
            </a:p>
          </p:txBody>
        </p:sp>
        <p:sp>
          <p:nvSpPr>
            <p:cNvPr id="1322" name="Google Shape;1322;p56"/>
            <p:cNvSpPr txBox="1"/>
            <p:nvPr/>
          </p:nvSpPr>
          <p:spPr>
            <a:xfrm>
              <a:off x="4648122" y="3328805"/>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03</a:t>
              </a:r>
              <a:endParaRPr sz="2400">
                <a:solidFill>
                  <a:schemeClr val="lt2"/>
                </a:solidFill>
                <a:latin typeface="Fjalla One"/>
                <a:ea typeface="Fjalla One"/>
                <a:cs typeface="Fjalla One"/>
                <a:sym typeface="Fjalla One"/>
              </a:endParaRPr>
            </a:p>
          </p:txBody>
        </p:sp>
      </p:grpSp>
      <p:sp>
        <p:nvSpPr>
          <p:cNvPr id="1323" name="Google Shape;1323;p56"/>
          <p:cNvSpPr txBox="1"/>
          <p:nvPr/>
        </p:nvSpPr>
        <p:spPr>
          <a:xfrm>
            <a:off x="801874" y="1392375"/>
            <a:ext cx="3008700" cy="45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2"/>
                </a:solidFill>
                <a:latin typeface="Fjalla One"/>
                <a:ea typeface="Fjalla One"/>
                <a:cs typeface="Fjalla One"/>
                <a:sym typeface="Fjalla One"/>
              </a:rPr>
              <a:t>KODEN 3</a:t>
            </a:r>
            <a:endParaRPr sz="1800" dirty="0">
              <a:solidFill>
                <a:schemeClr val="lt2"/>
              </a:solidFill>
              <a:latin typeface="Fjalla One"/>
              <a:ea typeface="Fjalla One"/>
              <a:cs typeface="Fjalla One"/>
              <a:sym typeface="Fjalla One"/>
            </a:endParaRPr>
          </a:p>
        </p:txBody>
      </p:sp>
      <p:sp>
        <p:nvSpPr>
          <p:cNvPr id="1324" name="Google Shape;1324;p56"/>
          <p:cNvSpPr txBox="1"/>
          <p:nvPr/>
        </p:nvSpPr>
        <p:spPr>
          <a:xfrm>
            <a:off x="801874" y="1862824"/>
            <a:ext cx="3474452" cy="2562600"/>
          </a:xfrm>
          <a:prstGeom prst="rect">
            <a:avLst/>
          </a:prstGeom>
          <a:solidFill>
            <a:schemeClr val="tx1">
              <a:lumMod val="10000"/>
            </a:schemeClr>
          </a:solidFill>
          <a:ln>
            <a:noFill/>
          </a:ln>
        </p:spPr>
        <p:txBody>
          <a:bodyPr spcFirstLastPara="1" wrap="square" lIns="91425" tIns="91425" rIns="91425" bIns="91425" anchor="t" anchorCtr="0">
            <a:noAutofit/>
          </a:bodyPr>
          <a:lstStyle/>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a:solidFill>
                  <a:srgbClr val="EC0D7A"/>
                </a:solidFill>
                <a:latin typeface="Poppins"/>
                <a:ea typeface="Microsoft Himalaya" pitchFamily="2" charset="0"/>
                <a:cs typeface="Poppins"/>
                <a:sym typeface="Poppins"/>
              </a:rPr>
              <a:t>print</a:t>
            </a:r>
            <a:r>
              <a:rPr lang="da-DK" sz="600" dirty="0">
                <a:solidFill>
                  <a:srgbClr val="00B050"/>
                </a:solidFill>
                <a:latin typeface="Poppins"/>
                <a:ea typeface="Microsoft Himalaya" pitchFamily="2" charset="0"/>
                <a:cs typeface="Poppins"/>
                <a:sym typeface="Poppins"/>
              </a:rPr>
              <a:t>("Solenergi:", solenergi) </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a:solidFill>
                  <a:srgbClr val="EC0D7A"/>
                </a:solidFill>
                <a:latin typeface="Poppins"/>
                <a:ea typeface="Microsoft Himalaya" pitchFamily="2" charset="0"/>
                <a:cs typeface="Poppins"/>
                <a:sym typeface="Poppins"/>
              </a:rPr>
              <a:t>print</a:t>
            </a:r>
            <a:r>
              <a:rPr lang="da-DK" sz="600" dirty="0">
                <a:solidFill>
                  <a:srgbClr val="00B050"/>
                </a:solidFill>
                <a:latin typeface="Poppins"/>
                <a:ea typeface="Microsoft Himalaya" pitchFamily="2" charset="0"/>
                <a:cs typeface="Poppins"/>
                <a:sym typeface="Poppins"/>
              </a:rPr>
              <a:t>("Vindenergi:", vindenergi)</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a:solidFill>
                  <a:srgbClr val="EC0D7A"/>
                </a:solidFill>
                <a:latin typeface="Poppins"/>
                <a:ea typeface="Microsoft Himalaya" pitchFamily="2" charset="0"/>
                <a:cs typeface="Poppins"/>
                <a:sym typeface="Poppins"/>
              </a:rPr>
              <a:t>print</a:t>
            </a:r>
            <a:r>
              <a:rPr lang="da-DK" sz="600" dirty="0">
                <a:solidFill>
                  <a:srgbClr val="00B050"/>
                </a:solidFill>
                <a:latin typeface="Poppins"/>
                <a:ea typeface="Microsoft Himalaya" pitchFamily="2" charset="0"/>
                <a:cs typeface="Poppins"/>
                <a:sym typeface="Poppins"/>
              </a:rPr>
              <a:t> ("</a:t>
            </a:r>
            <a:r>
              <a:rPr lang="da-DK" sz="600" dirty="0" err="1">
                <a:solidFill>
                  <a:srgbClr val="00B050"/>
                </a:solidFill>
                <a:latin typeface="Poppins"/>
                <a:ea typeface="Microsoft Himalaya" pitchFamily="2" charset="0"/>
                <a:cs typeface="Poppins"/>
                <a:sym typeface="Poppins"/>
              </a:rPr>
              <a:t>Forssile</a:t>
            </a:r>
            <a:r>
              <a:rPr lang="da-DK" sz="600" dirty="0">
                <a:solidFill>
                  <a:srgbClr val="00B050"/>
                </a:solidFill>
                <a:latin typeface="Poppins"/>
                <a:ea typeface="Microsoft Himalaya" pitchFamily="2" charset="0"/>
                <a:cs typeface="Poppins"/>
                <a:sym typeface="Poppins"/>
              </a:rPr>
              <a:t> Brændstoffer: ", </a:t>
            </a:r>
            <a:r>
              <a:rPr lang="da-DK" sz="600" dirty="0" err="1">
                <a:solidFill>
                  <a:srgbClr val="00B050"/>
                </a:solidFill>
                <a:latin typeface="Poppins"/>
                <a:ea typeface="Microsoft Himalaya" pitchFamily="2" charset="0"/>
                <a:cs typeface="Poppins"/>
                <a:sym typeface="Poppins"/>
              </a:rPr>
              <a:t>forssileenergi</a:t>
            </a:r>
            <a:r>
              <a:rPr lang="da-DK" sz="600" dirty="0">
                <a:solidFill>
                  <a:srgbClr val="00B050"/>
                </a:solidFill>
                <a:latin typeface="Poppins"/>
                <a:ea typeface="Microsoft Himalaya" pitchFamily="2" charset="0"/>
                <a:cs typeface="Poppins"/>
                <a:sym typeface="Poppins"/>
              </a:rPr>
              <a:t>)</a:t>
            </a:r>
          </a:p>
          <a:p>
            <a:pPr marL="0" lvl="0" indent="0" algn="l" rtl="0">
              <a:spcBef>
                <a:spcPts val="0"/>
              </a:spcBef>
              <a:spcAft>
                <a:spcPts val="300"/>
              </a:spcAft>
              <a:buNone/>
            </a:pPr>
            <a:endParaRPr lang="da-DK" sz="600" dirty="0">
              <a:solidFill>
                <a:srgbClr val="00B050"/>
              </a:solidFill>
              <a:latin typeface="Poppins"/>
              <a:ea typeface="Microsoft Himalaya" pitchFamily="2" charset="0"/>
              <a:cs typeface="Poppins"/>
              <a:sym typeface="Poppins"/>
            </a:endParaRPr>
          </a:p>
          <a:p>
            <a:pPr marL="0" lvl="0" indent="0" algn="l" rtl="0">
              <a:spcBef>
                <a:spcPts val="0"/>
              </a:spcBef>
              <a:spcAft>
                <a:spcPts val="300"/>
              </a:spcAft>
              <a:buNone/>
            </a:pPr>
            <a:endParaRPr lang="da-DK" sz="600" dirty="0">
              <a:solidFill>
                <a:srgbClr val="00B050"/>
              </a:solidFill>
              <a:latin typeface="Poppins"/>
              <a:ea typeface="Microsoft Himalaya" pitchFamily="2" charset="0"/>
              <a:cs typeface="Poppins"/>
              <a:sym typeface="Poppins"/>
            </a:endParaRP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err="1">
                <a:solidFill>
                  <a:srgbClr val="EC0D7A"/>
                </a:solidFill>
                <a:latin typeface="Poppins"/>
                <a:ea typeface="Microsoft Himalaya" pitchFamily="2" charset="0"/>
                <a:cs typeface="Poppins"/>
                <a:sym typeface="Poppins"/>
              </a:rPr>
              <a:t>if</a:t>
            </a:r>
            <a:r>
              <a:rPr lang="da-DK" sz="600" dirty="0">
                <a:solidFill>
                  <a:srgbClr val="00B050"/>
                </a:solidFill>
                <a:latin typeface="Poppins"/>
                <a:ea typeface="Microsoft Himalaya" pitchFamily="2" charset="0"/>
                <a:cs typeface="Poppins"/>
                <a:sym typeface="Poppins"/>
              </a:rPr>
              <a:t> solenergi &lt;= vindenergi:</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a:solidFill>
                  <a:srgbClr val="EC0D7A"/>
                </a:solidFill>
                <a:latin typeface="Poppins"/>
                <a:ea typeface="Microsoft Himalaya" pitchFamily="2" charset="0"/>
                <a:cs typeface="Poppins"/>
                <a:sym typeface="Poppins"/>
              </a:rPr>
              <a:t>print</a:t>
            </a:r>
            <a:r>
              <a:rPr lang="da-DK" sz="600" dirty="0">
                <a:solidFill>
                  <a:srgbClr val="00B050"/>
                </a:solidFill>
                <a:latin typeface="Poppins"/>
                <a:ea typeface="Microsoft Himalaya" pitchFamily="2" charset="0"/>
                <a:cs typeface="Poppins"/>
                <a:sym typeface="Poppins"/>
              </a:rPr>
              <a:t> ("Lige nu", tidspunkt ,"producerer vi mere VINDENERGI end solenergi")</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err="1">
                <a:solidFill>
                  <a:srgbClr val="EC0D7A"/>
                </a:solidFill>
                <a:latin typeface="Poppins"/>
                <a:ea typeface="Microsoft Himalaya" pitchFamily="2" charset="0"/>
                <a:cs typeface="Poppins"/>
                <a:sym typeface="Poppins"/>
              </a:rPr>
              <a:t>else</a:t>
            </a:r>
            <a:r>
              <a:rPr lang="da-DK" sz="600" dirty="0">
                <a:solidFill>
                  <a:srgbClr val="00B050"/>
                </a:solidFill>
                <a:latin typeface="Poppins"/>
                <a:ea typeface="Microsoft Himalaya" pitchFamily="2" charset="0"/>
                <a:cs typeface="Poppins"/>
                <a:sym typeface="Poppins"/>
              </a:rPr>
              <a:t>:</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print ("Lige nu", tidspunkt ,"producerer vi mere SOLENERGI end vindenergi")</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err="1">
                <a:solidFill>
                  <a:srgbClr val="EC0D7A"/>
                </a:solidFill>
                <a:latin typeface="Poppins"/>
                <a:ea typeface="Microsoft Himalaya" pitchFamily="2" charset="0"/>
                <a:cs typeface="Poppins"/>
                <a:sym typeface="Poppins"/>
              </a:rPr>
              <a:t>if</a:t>
            </a:r>
            <a:r>
              <a:rPr lang="da-DK" sz="600" dirty="0">
                <a:solidFill>
                  <a:srgbClr val="00B050"/>
                </a:solidFill>
                <a:latin typeface="Poppins"/>
                <a:ea typeface="Microsoft Himalaya" pitchFamily="2" charset="0"/>
                <a:cs typeface="Poppins"/>
                <a:sym typeface="Poppins"/>
              </a:rPr>
              <a:t> (solenergi + vindenergi) &gt;= </a:t>
            </a:r>
            <a:r>
              <a:rPr lang="da-DK" sz="600" dirty="0" err="1">
                <a:solidFill>
                  <a:srgbClr val="00B050"/>
                </a:solidFill>
                <a:latin typeface="Poppins"/>
                <a:ea typeface="Microsoft Himalaya" pitchFamily="2" charset="0"/>
                <a:cs typeface="Poppins"/>
                <a:sym typeface="Poppins"/>
              </a:rPr>
              <a:t>forssileenergi</a:t>
            </a:r>
            <a:r>
              <a:rPr lang="da-DK" sz="600" dirty="0">
                <a:solidFill>
                  <a:srgbClr val="00B050"/>
                </a:solidFill>
                <a:latin typeface="Poppins"/>
                <a:ea typeface="Microsoft Himalaya" pitchFamily="2" charset="0"/>
                <a:cs typeface="Poppins"/>
                <a:sym typeface="Poppins"/>
              </a:rPr>
              <a:t>:</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a:solidFill>
                  <a:srgbClr val="EC0D7A"/>
                </a:solidFill>
                <a:latin typeface="Poppins"/>
                <a:ea typeface="Microsoft Himalaya" pitchFamily="2" charset="0"/>
                <a:cs typeface="Poppins"/>
                <a:sym typeface="Poppins"/>
              </a:rPr>
              <a:t>print</a:t>
            </a:r>
            <a:r>
              <a:rPr lang="da-DK" sz="600" dirty="0">
                <a:solidFill>
                  <a:srgbClr val="00B050"/>
                </a:solidFill>
                <a:latin typeface="Poppins"/>
                <a:ea typeface="Microsoft Himalaya" pitchFamily="2" charset="0"/>
                <a:cs typeface="Poppins"/>
                <a:sym typeface="Poppins"/>
              </a:rPr>
              <a:t>("Vi producere mest GRØN energi")</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err="1">
                <a:solidFill>
                  <a:srgbClr val="EC0D7A"/>
                </a:solidFill>
                <a:latin typeface="Poppins"/>
                <a:ea typeface="Microsoft Himalaya" pitchFamily="2" charset="0"/>
                <a:cs typeface="Poppins"/>
                <a:sym typeface="Poppins"/>
              </a:rPr>
              <a:t>else</a:t>
            </a:r>
            <a:r>
              <a:rPr lang="da-DK" sz="600" dirty="0">
                <a:solidFill>
                  <a:srgbClr val="00B050"/>
                </a:solidFill>
                <a:latin typeface="Poppins"/>
                <a:ea typeface="Microsoft Himalaya" pitchFamily="2" charset="0"/>
                <a:cs typeface="Poppins"/>
                <a:sym typeface="Poppins"/>
              </a:rPr>
              <a:t>:</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print ("Vi producere mest SORT energi")</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p>
          <a:p>
            <a:pPr marL="0" lvl="0" indent="0" algn="l" rtl="0">
              <a:spcBef>
                <a:spcPts val="0"/>
              </a:spcBef>
              <a:spcAft>
                <a:spcPts val="300"/>
              </a:spcAft>
              <a:buNone/>
            </a:pPr>
            <a:r>
              <a:rPr lang="da-DK" sz="600" dirty="0">
                <a:solidFill>
                  <a:srgbClr val="00B050"/>
                </a:solidFill>
                <a:latin typeface="Poppins"/>
                <a:ea typeface="Microsoft Himalaya" pitchFamily="2" charset="0"/>
                <a:cs typeface="Poppins"/>
                <a:sym typeface="Poppins"/>
              </a:rPr>
              <a:t>    </a:t>
            </a:r>
            <a:r>
              <a:rPr lang="da-DK" sz="600" dirty="0" err="1">
                <a:solidFill>
                  <a:srgbClr val="00B050"/>
                </a:solidFill>
                <a:latin typeface="Poppins"/>
                <a:ea typeface="Microsoft Himalaya" pitchFamily="2" charset="0"/>
                <a:cs typeface="Poppins"/>
                <a:sym typeface="Poppins"/>
              </a:rPr>
              <a:t>time.sleep</a:t>
            </a:r>
            <a:r>
              <a:rPr lang="da-DK" sz="600" dirty="0">
                <a:solidFill>
                  <a:srgbClr val="00B050"/>
                </a:solidFill>
                <a:latin typeface="Poppins"/>
                <a:ea typeface="Microsoft Himalaya" pitchFamily="2" charset="0"/>
                <a:cs typeface="Poppins"/>
                <a:sym typeface="Poppins"/>
              </a:rPr>
              <a:t>(60)</a:t>
            </a:r>
          </a:p>
        </p:txBody>
      </p:sp>
      <p:grpSp>
        <p:nvGrpSpPr>
          <p:cNvPr id="1325" name="Google Shape;1325;p56"/>
          <p:cNvGrpSpPr/>
          <p:nvPr/>
        </p:nvGrpSpPr>
        <p:grpSpPr>
          <a:xfrm>
            <a:off x="4648122" y="3978624"/>
            <a:ext cx="3515028" cy="588124"/>
            <a:chOff x="4648122" y="3978624"/>
            <a:chExt cx="3515028" cy="588124"/>
          </a:xfrm>
        </p:grpSpPr>
        <p:sp>
          <p:nvSpPr>
            <p:cNvPr id="1326" name="Google Shape;1326;p56"/>
            <p:cNvSpPr txBox="1"/>
            <p:nvPr/>
          </p:nvSpPr>
          <p:spPr>
            <a:xfrm>
              <a:off x="5345850" y="3978624"/>
              <a:ext cx="2817300" cy="541800"/>
            </a:xfrm>
            <a:prstGeom prst="rect">
              <a:avLst/>
            </a:prstGeom>
            <a:noFill/>
            <a:ln>
              <a:noFill/>
            </a:ln>
          </p:spPr>
          <p:txBody>
            <a:bodyPr spcFirstLastPara="1" wrap="square" lIns="91425" tIns="91425" rIns="91425" bIns="91425" anchor="t" anchorCtr="0">
              <a:noAutofit/>
            </a:bodyPr>
            <a:lstStyle/>
            <a:p>
              <a:pPr>
                <a:spcAft>
                  <a:spcPts val="1600"/>
                </a:spcAft>
              </a:pPr>
              <a:r>
                <a:rPr lang="da-DK" dirty="0" err="1">
                  <a:solidFill>
                    <a:srgbClr val="00B050"/>
                  </a:solidFill>
                  <a:latin typeface="Lato"/>
                  <a:ea typeface="Lato"/>
                  <a:cs typeface="Lato"/>
                  <a:sym typeface="Lato"/>
                </a:rPr>
                <a:t>t</a:t>
              </a:r>
              <a:r>
                <a:rPr lang="da-DK" sz="1400" dirty="0" err="1">
                  <a:solidFill>
                    <a:srgbClr val="00B050"/>
                  </a:solidFill>
                  <a:latin typeface="Lato"/>
                  <a:ea typeface="Lato"/>
                  <a:cs typeface="Lato"/>
                  <a:sym typeface="Lato"/>
                </a:rPr>
                <a:t>ime.sleep</a:t>
              </a:r>
              <a:r>
                <a:rPr lang="da-DK" sz="1400" dirty="0">
                  <a:solidFill>
                    <a:srgbClr val="00B050"/>
                  </a:solidFill>
                  <a:latin typeface="Lato"/>
                  <a:ea typeface="Lato"/>
                  <a:cs typeface="Lato"/>
                  <a:sym typeface="Lato"/>
                </a:rPr>
                <a:t>()</a:t>
              </a:r>
              <a:r>
                <a:rPr lang="da-DK" sz="1400" dirty="0">
                  <a:solidFill>
                    <a:schemeClr val="tx1">
                      <a:lumMod val="10000"/>
                    </a:schemeClr>
                  </a:solidFill>
                  <a:latin typeface="Lato"/>
                  <a:ea typeface="Lato"/>
                  <a:cs typeface="Lato"/>
                  <a:sym typeface="Lato"/>
                </a:rPr>
                <a:t>- </a:t>
              </a:r>
              <a:r>
                <a:rPr lang="da-DK" dirty="0">
                  <a:solidFill>
                    <a:schemeClr val="lt2"/>
                  </a:solidFill>
                  <a:latin typeface="Lato"/>
                  <a:ea typeface="Lato"/>
                  <a:cs typeface="Lato"/>
                  <a:sym typeface="Lato"/>
                </a:rPr>
                <a:t>”vent” </a:t>
              </a:r>
              <a:endParaRPr lang="da-DK" sz="1400" dirty="0">
                <a:solidFill>
                  <a:schemeClr val="lt2"/>
                </a:solidFill>
                <a:latin typeface="Lato"/>
                <a:ea typeface="Lato"/>
                <a:cs typeface="Lato"/>
                <a:sym typeface="Lato"/>
              </a:endParaRPr>
            </a:p>
            <a:p>
              <a:pPr marL="0" lvl="0" indent="0" algn="l" rtl="0">
                <a:spcBef>
                  <a:spcPts val="0"/>
                </a:spcBef>
                <a:spcAft>
                  <a:spcPts val="1600"/>
                </a:spcAft>
                <a:buNone/>
              </a:pPr>
              <a:endParaRPr lang="da-DK" sz="1400" dirty="0">
                <a:solidFill>
                  <a:schemeClr val="lt2"/>
                </a:solidFill>
                <a:latin typeface="Lato"/>
                <a:ea typeface="Lato"/>
                <a:cs typeface="Lato"/>
                <a:sym typeface="Lato"/>
              </a:endParaRPr>
            </a:p>
          </p:txBody>
        </p:sp>
        <p:sp>
          <p:nvSpPr>
            <p:cNvPr id="1327" name="Google Shape;1327;p56"/>
            <p:cNvSpPr txBox="1"/>
            <p:nvPr/>
          </p:nvSpPr>
          <p:spPr>
            <a:xfrm>
              <a:off x="4648122" y="4012648"/>
              <a:ext cx="575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04</a:t>
              </a:r>
              <a:endParaRPr sz="2400">
                <a:solidFill>
                  <a:schemeClr val="lt2"/>
                </a:solidFill>
                <a:latin typeface="Fjalla One"/>
                <a:ea typeface="Fjalla One"/>
                <a:cs typeface="Fjalla One"/>
                <a:sym typeface="Fjalla One"/>
              </a:endParaRPr>
            </a:p>
          </p:txBody>
        </p:sp>
      </p:grpSp>
    </p:spTree>
    <p:extLst>
      <p:ext uri="{BB962C8B-B14F-4D97-AF65-F5344CB8AC3E}">
        <p14:creationId xmlns:p14="http://schemas.microsoft.com/office/powerpoint/2010/main" val="728958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BBC06-60C8-E5B7-E5CB-EB5C01EE7DC2}"/>
              </a:ext>
            </a:extLst>
          </p:cNvPr>
          <p:cNvSpPr>
            <a:spLocks noGrp="1"/>
          </p:cNvSpPr>
          <p:nvPr>
            <p:ph type="title"/>
          </p:nvPr>
        </p:nvSpPr>
        <p:spPr/>
        <p:txBody>
          <a:bodyPr/>
          <a:lstStyle/>
          <a:p>
            <a:r>
              <a:rPr lang="da-DK" sz="3600" dirty="0"/>
              <a:t>Hente energidata gennem API</a:t>
            </a:r>
          </a:p>
        </p:txBody>
      </p:sp>
      <p:sp>
        <p:nvSpPr>
          <p:cNvPr id="3" name="Undertitel 2">
            <a:extLst>
              <a:ext uri="{FF2B5EF4-FFF2-40B4-BE49-F238E27FC236}">
                <a16:creationId xmlns:a16="http://schemas.microsoft.com/office/drawing/2014/main" id="{AF3B3D79-2A5A-D59A-275A-18A6D2872F44}"/>
              </a:ext>
            </a:extLst>
          </p:cNvPr>
          <p:cNvSpPr>
            <a:spLocks noGrp="1"/>
          </p:cNvSpPr>
          <p:nvPr>
            <p:ph type="subTitle" idx="1"/>
          </p:nvPr>
        </p:nvSpPr>
        <p:spPr>
          <a:xfrm>
            <a:off x="1409750" y="2380634"/>
            <a:ext cx="3396000" cy="1007000"/>
          </a:xfrm>
        </p:spPr>
        <p:txBody>
          <a:bodyPr/>
          <a:lstStyle/>
          <a:p>
            <a:r>
              <a:rPr lang="da-DK" dirty="0"/>
              <a:t>[Indsæt link til noget kode]</a:t>
            </a:r>
          </a:p>
          <a:p>
            <a:r>
              <a:rPr lang="da-DK" sz="1100" dirty="0"/>
              <a:t>Kunne være en fordel fremfor at de skal skrive af, </a:t>
            </a:r>
            <a:r>
              <a:rPr lang="da-DK" sz="1100" dirty="0" err="1"/>
              <a:t>evt</a:t>
            </a:r>
            <a:r>
              <a:rPr lang="da-DK" sz="1100" dirty="0"/>
              <a:t> uden kommentarer så de kan lave det mens vi gennemgår det??</a:t>
            </a:r>
          </a:p>
        </p:txBody>
      </p:sp>
    </p:spTree>
    <p:extLst>
      <p:ext uri="{BB962C8B-B14F-4D97-AF65-F5344CB8AC3E}">
        <p14:creationId xmlns:p14="http://schemas.microsoft.com/office/powerpoint/2010/main" val="251475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130C8-A5AE-0400-D61E-032060F07DB6}"/>
              </a:ext>
            </a:extLst>
          </p:cNvPr>
          <p:cNvSpPr>
            <a:spLocks noGrp="1"/>
          </p:cNvSpPr>
          <p:nvPr>
            <p:ph type="title" idx="4294967295"/>
          </p:nvPr>
        </p:nvSpPr>
        <p:spPr>
          <a:xfrm>
            <a:off x="550718" y="554038"/>
            <a:ext cx="3295795" cy="3987800"/>
          </a:xfrm>
        </p:spPr>
        <p:txBody>
          <a:bodyPr/>
          <a:lstStyle/>
          <a:p>
            <a:r>
              <a:rPr lang="da-DK" dirty="0"/>
              <a:t>Oplæg: </a:t>
            </a:r>
            <a:br>
              <a:rPr lang="da-DK" dirty="0"/>
            </a:br>
            <a:br>
              <a:rPr lang="da-DK" dirty="0"/>
            </a:br>
            <a:r>
              <a:rPr lang="da-DK" dirty="0"/>
              <a:t>Studenterformidlere</a:t>
            </a:r>
            <a:br>
              <a:rPr lang="da-DK" dirty="0"/>
            </a:br>
            <a:r>
              <a:rPr lang="da-DK" sz="2000" dirty="0"/>
              <a:t>Hvordan er det at gå på KU? </a:t>
            </a:r>
            <a:endParaRPr lang="da-DK" dirty="0"/>
          </a:p>
        </p:txBody>
      </p:sp>
      <p:pic>
        <p:nvPicPr>
          <p:cNvPr id="6" name="Billede 5" descr="Et billede, der indeholder tøj, skærmbillede, tekst, person&#10;&#10;Automatisk genereret beskrivelse">
            <a:extLst>
              <a:ext uri="{FF2B5EF4-FFF2-40B4-BE49-F238E27FC236}">
                <a16:creationId xmlns:a16="http://schemas.microsoft.com/office/drawing/2014/main" id="{811A8FF5-7EC4-5B57-39D5-A38941E52CA0}"/>
              </a:ext>
            </a:extLst>
          </p:cNvPr>
          <p:cNvPicPr>
            <a:picLocks noChangeAspect="1"/>
          </p:cNvPicPr>
          <p:nvPr/>
        </p:nvPicPr>
        <p:blipFill>
          <a:blip r:embed="rId2"/>
          <a:stretch>
            <a:fillRect/>
          </a:stretch>
        </p:blipFill>
        <p:spPr>
          <a:xfrm>
            <a:off x="4182341" y="322118"/>
            <a:ext cx="5143500" cy="5143500"/>
          </a:xfrm>
          <a:prstGeom prst="rect">
            <a:avLst/>
          </a:prstGeom>
        </p:spPr>
      </p:pic>
    </p:spTree>
    <p:extLst>
      <p:ext uri="{BB962C8B-B14F-4D97-AF65-F5344CB8AC3E}">
        <p14:creationId xmlns:p14="http://schemas.microsoft.com/office/powerpoint/2010/main" val="1285679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D372A-6B6E-D265-38AB-900FDB01EEAE}"/>
              </a:ext>
            </a:extLst>
          </p:cNvPr>
          <p:cNvSpPr>
            <a:spLocks noGrp="1"/>
          </p:cNvSpPr>
          <p:nvPr>
            <p:ph type="title"/>
          </p:nvPr>
        </p:nvSpPr>
        <p:spPr/>
        <p:txBody>
          <a:bodyPr/>
          <a:lstStyle/>
          <a:p>
            <a:r>
              <a:rPr lang="da-DK" dirty="0"/>
              <a:t>MIT PROJEKT OM CHATGPT</a:t>
            </a:r>
          </a:p>
        </p:txBody>
      </p:sp>
      <p:pic>
        <p:nvPicPr>
          <p:cNvPr id="5" name="Billede 4" descr="Et billede, der indeholder hvid, tekst, mønster, sting&#10;&#10;Automatisk genereret beskrivelse">
            <a:extLst>
              <a:ext uri="{FF2B5EF4-FFF2-40B4-BE49-F238E27FC236}">
                <a16:creationId xmlns:a16="http://schemas.microsoft.com/office/drawing/2014/main" id="{97737B36-FF52-40F3-289F-E47B9B6AAE4B}"/>
              </a:ext>
            </a:extLst>
          </p:cNvPr>
          <p:cNvPicPr>
            <a:picLocks noChangeAspect="1"/>
          </p:cNvPicPr>
          <p:nvPr/>
        </p:nvPicPr>
        <p:blipFill>
          <a:blip r:embed="rId2"/>
          <a:stretch>
            <a:fillRect/>
          </a:stretch>
        </p:blipFill>
        <p:spPr>
          <a:xfrm>
            <a:off x="3271732" y="1259173"/>
            <a:ext cx="2600536" cy="3584523"/>
          </a:xfrm>
          <a:prstGeom prst="rect">
            <a:avLst/>
          </a:prstGeom>
        </p:spPr>
      </p:pic>
    </p:spTree>
    <p:extLst>
      <p:ext uri="{BB962C8B-B14F-4D97-AF65-F5344CB8AC3E}">
        <p14:creationId xmlns:p14="http://schemas.microsoft.com/office/powerpoint/2010/main" val="218702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3AEBF-CAA2-7E79-E224-AA34CEBF5541}"/>
              </a:ext>
            </a:extLst>
          </p:cNvPr>
          <p:cNvSpPr>
            <a:spLocks noGrp="1"/>
          </p:cNvSpPr>
          <p:nvPr>
            <p:ph type="title"/>
          </p:nvPr>
        </p:nvSpPr>
        <p:spPr/>
        <p:txBody>
          <a:bodyPr/>
          <a:lstStyle/>
          <a:p>
            <a:endParaRPr lang="da-DK"/>
          </a:p>
        </p:txBody>
      </p:sp>
      <p:pic>
        <p:nvPicPr>
          <p:cNvPr id="4" name="Billede 3" descr="Et billede, der indeholder tekst, skærmbillede&#10;&#10;Automatisk genereret beskrivelse">
            <a:extLst>
              <a:ext uri="{FF2B5EF4-FFF2-40B4-BE49-F238E27FC236}">
                <a16:creationId xmlns:a16="http://schemas.microsoft.com/office/drawing/2014/main" id="{BF7D18B9-DE9D-C77D-AF8D-24C0C025B9F7}"/>
              </a:ext>
            </a:extLst>
          </p:cNvPr>
          <p:cNvPicPr>
            <a:picLocks noChangeAspect="1"/>
          </p:cNvPicPr>
          <p:nvPr/>
        </p:nvPicPr>
        <p:blipFill>
          <a:blip r:embed="rId2"/>
          <a:stretch>
            <a:fillRect/>
          </a:stretch>
        </p:blipFill>
        <p:spPr>
          <a:xfrm>
            <a:off x="-132499" y="-149902"/>
            <a:ext cx="9576301" cy="5668436"/>
          </a:xfrm>
          <a:prstGeom prst="rect">
            <a:avLst/>
          </a:prstGeom>
        </p:spPr>
      </p:pic>
    </p:spTree>
    <p:extLst>
      <p:ext uri="{BB962C8B-B14F-4D97-AF65-F5344CB8AC3E}">
        <p14:creationId xmlns:p14="http://schemas.microsoft.com/office/powerpoint/2010/main" val="274971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517CAFE9-4883-0356-E209-4FE9150F36E3}"/>
              </a:ext>
            </a:extLst>
          </p:cNvPr>
          <p:cNvPicPr>
            <a:picLocks noChangeAspect="1"/>
          </p:cNvPicPr>
          <p:nvPr/>
        </p:nvPicPr>
        <p:blipFill rotWithShape="1">
          <a:blip r:embed="rId2"/>
          <a:srcRect t="15164"/>
          <a:stretch/>
        </p:blipFill>
        <p:spPr>
          <a:xfrm>
            <a:off x="620484" y="1426028"/>
            <a:ext cx="5281019" cy="3031671"/>
          </a:xfrm>
          <a:prstGeom prst="rect">
            <a:avLst/>
          </a:prstGeom>
        </p:spPr>
      </p:pic>
      <p:sp>
        <p:nvSpPr>
          <p:cNvPr id="7" name="Google Shape;313;p34">
            <a:extLst>
              <a:ext uri="{FF2B5EF4-FFF2-40B4-BE49-F238E27FC236}">
                <a16:creationId xmlns:a16="http://schemas.microsoft.com/office/drawing/2014/main" id="{AFDB891E-939F-CAF4-0EDD-11A82A608EF9}"/>
              </a:ext>
            </a:extLst>
          </p:cNvPr>
          <p:cNvSpPr txBox="1">
            <a:spLocks/>
          </p:cNvSpPr>
          <p:nvPr/>
        </p:nvSpPr>
        <p:spPr>
          <a:xfrm>
            <a:off x="522514" y="608013"/>
            <a:ext cx="7689850" cy="573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Fjalla One"/>
              <a:buNone/>
              <a:defRPr sz="2800" b="0" i="0" u="none" strike="noStrike" cap="none">
                <a:solidFill>
                  <a:schemeClr val="lt2"/>
                </a:solidFill>
                <a:latin typeface="Fjalla One"/>
                <a:ea typeface="Fjalla One"/>
                <a:cs typeface="Fjalla One"/>
                <a:sym typeface="Fjalla One"/>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r>
              <a:rPr lang="da-DK" dirty="0"/>
              <a:t>Tidsplan dag 1</a:t>
            </a:r>
          </a:p>
        </p:txBody>
      </p:sp>
    </p:spTree>
    <p:extLst>
      <p:ext uri="{BB962C8B-B14F-4D97-AF65-F5344CB8AC3E}">
        <p14:creationId xmlns:p14="http://schemas.microsoft.com/office/powerpoint/2010/main" val="3602338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5"/>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NOGET OM ENERGI </a:t>
            </a:r>
            <a:endParaRPr dirty="0"/>
          </a:p>
        </p:txBody>
      </p:sp>
      <p:sp>
        <p:nvSpPr>
          <p:cNvPr id="319" name="Google Shape;319;p35"/>
          <p:cNvSpPr txBox="1">
            <a:spLocks noGrp="1"/>
          </p:cNvSpPr>
          <p:nvPr>
            <p:ph type="subTitle" idx="4294967295"/>
          </p:nvPr>
        </p:nvSpPr>
        <p:spPr>
          <a:xfrm>
            <a:off x="5411375" y="3587650"/>
            <a:ext cx="1293900" cy="7830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sz="1400"/>
              <a:t>Travel</a:t>
            </a:r>
            <a:endParaRPr sz="1400"/>
          </a:p>
          <a:p>
            <a:pPr marL="457200" lvl="0" indent="-317500" algn="l" rtl="0">
              <a:lnSpc>
                <a:spcPct val="100000"/>
              </a:lnSpc>
              <a:spcBef>
                <a:spcPts val="0"/>
              </a:spcBef>
              <a:spcAft>
                <a:spcPts val="0"/>
              </a:spcAft>
              <a:buSzPts val="1400"/>
              <a:buChar char="●"/>
            </a:pPr>
            <a:r>
              <a:rPr lang="en" sz="1400"/>
              <a:t>Nature</a:t>
            </a:r>
            <a:endParaRPr sz="1400"/>
          </a:p>
          <a:p>
            <a:pPr marL="457200" lvl="0" indent="-317500" algn="l" rtl="0">
              <a:lnSpc>
                <a:spcPct val="100000"/>
              </a:lnSpc>
              <a:spcBef>
                <a:spcPts val="0"/>
              </a:spcBef>
              <a:spcAft>
                <a:spcPts val="0"/>
              </a:spcAft>
              <a:buSzPts val="1400"/>
              <a:buChar char="●"/>
            </a:pPr>
            <a:r>
              <a:rPr lang="en" sz="1400"/>
              <a:t>Art</a:t>
            </a:r>
            <a:endParaRPr sz="1400"/>
          </a:p>
        </p:txBody>
      </p:sp>
      <p:sp>
        <p:nvSpPr>
          <p:cNvPr id="320" name="Google Shape;320;p35"/>
          <p:cNvSpPr txBox="1">
            <a:spLocks noGrp="1"/>
          </p:cNvSpPr>
          <p:nvPr>
            <p:ph type="title" idx="4294967295"/>
          </p:nvPr>
        </p:nvSpPr>
        <p:spPr>
          <a:xfrm>
            <a:off x="5944679" y="1575481"/>
            <a:ext cx="1913400" cy="38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AGE</a:t>
            </a:r>
            <a:endParaRPr sz="1800"/>
          </a:p>
        </p:txBody>
      </p:sp>
      <p:sp>
        <p:nvSpPr>
          <p:cNvPr id="321" name="Google Shape;321;p35"/>
          <p:cNvSpPr txBox="1">
            <a:spLocks noGrp="1"/>
          </p:cNvSpPr>
          <p:nvPr>
            <p:ph type="title" idx="4294967295"/>
          </p:nvPr>
        </p:nvSpPr>
        <p:spPr>
          <a:xfrm>
            <a:off x="5944679" y="3072627"/>
            <a:ext cx="1913400" cy="38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INTERESTS</a:t>
            </a:r>
            <a:endParaRPr sz="1800"/>
          </a:p>
        </p:txBody>
      </p:sp>
      <p:sp>
        <p:nvSpPr>
          <p:cNvPr id="322" name="Google Shape;322;p35"/>
          <p:cNvSpPr txBox="1">
            <a:spLocks noGrp="1"/>
          </p:cNvSpPr>
          <p:nvPr>
            <p:ph type="title"/>
          </p:nvPr>
        </p:nvSpPr>
        <p:spPr>
          <a:xfrm>
            <a:off x="2017225" y="1575481"/>
            <a:ext cx="1913400" cy="38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GENDER</a:t>
            </a:r>
            <a:endParaRPr sz="1800"/>
          </a:p>
        </p:txBody>
      </p:sp>
      <p:sp>
        <p:nvSpPr>
          <p:cNvPr id="323" name="Google Shape;323;p35"/>
          <p:cNvSpPr txBox="1">
            <a:spLocks noGrp="1"/>
          </p:cNvSpPr>
          <p:nvPr>
            <p:ph type="title" idx="4294967295"/>
          </p:nvPr>
        </p:nvSpPr>
        <p:spPr>
          <a:xfrm>
            <a:off x="7616477" y="2581175"/>
            <a:ext cx="8754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60%</a:t>
            </a:r>
            <a:endParaRPr sz="2000"/>
          </a:p>
        </p:txBody>
      </p:sp>
      <p:sp>
        <p:nvSpPr>
          <p:cNvPr id="324" name="Google Shape;324;p35"/>
          <p:cNvSpPr txBox="1">
            <a:spLocks noGrp="1"/>
          </p:cNvSpPr>
          <p:nvPr>
            <p:ph type="title" idx="4294967295"/>
          </p:nvPr>
        </p:nvSpPr>
        <p:spPr>
          <a:xfrm>
            <a:off x="7616475" y="2116425"/>
            <a:ext cx="8754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40%</a:t>
            </a:r>
            <a:endParaRPr sz="2000"/>
          </a:p>
        </p:txBody>
      </p:sp>
      <p:sp>
        <p:nvSpPr>
          <p:cNvPr id="325" name="Google Shape;325;p35"/>
          <p:cNvSpPr/>
          <p:nvPr/>
        </p:nvSpPr>
        <p:spPr>
          <a:xfrm>
            <a:off x="6066400" y="2238901"/>
            <a:ext cx="1502700" cy="2151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6066400" y="2693474"/>
            <a:ext cx="1502700" cy="2151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6066400" y="2238900"/>
            <a:ext cx="513600" cy="215100"/>
          </a:xfrm>
          <a:prstGeom prst="roundRect">
            <a:avLst>
              <a:gd name="adj"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6066400" y="2693450"/>
            <a:ext cx="1082700" cy="215100"/>
          </a:xfrm>
          <a:prstGeom prst="roundRect">
            <a:avLst>
              <a:gd name="adj"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txBox="1">
            <a:spLocks noGrp="1"/>
          </p:cNvSpPr>
          <p:nvPr>
            <p:ph type="title" idx="4294967295"/>
          </p:nvPr>
        </p:nvSpPr>
        <p:spPr>
          <a:xfrm>
            <a:off x="5358952" y="2606025"/>
            <a:ext cx="7398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24-26</a:t>
            </a:r>
            <a:endParaRPr sz="1600"/>
          </a:p>
        </p:txBody>
      </p:sp>
      <p:sp>
        <p:nvSpPr>
          <p:cNvPr id="330" name="Google Shape;330;p35"/>
          <p:cNvSpPr txBox="1">
            <a:spLocks noGrp="1"/>
          </p:cNvSpPr>
          <p:nvPr>
            <p:ph type="title" idx="4294967295"/>
          </p:nvPr>
        </p:nvSpPr>
        <p:spPr>
          <a:xfrm>
            <a:off x="5358950" y="2141275"/>
            <a:ext cx="7398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18-23</a:t>
            </a:r>
            <a:endParaRPr sz="1600"/>
          </a:p>
        </p:txBody>
      </p:sp>
      <p:sp>
        <p:nvSpPr>
          <p:cNvPr id="331" name="Google Shape;331;p35"/>
          <p:cNvSpPr txBox="1">
            <a:spLocks noGrp="1"/>
          </p:cNvSpPr>
          <p:nvPr>
            <p:ph type="subTitle" idx="4294967295"/>
          </p:nvPr>
        </p:nvSpPr>
        <p:spPr>
          <a:xfrm>
            <a:off x="7118150" y="3587650"/>
            <a:ext cx="1293900" cy="7830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sz="1400"/>
              <a:t>Food</a:t>
            </a:r>
            <a:endParaRPr sz="1400"/>
          </a:p>
          <a:p>
            <a:pPr marL="457200" lvl="0" indent="-317500" algn="l" rtl="0">
              <a:lnSpc>
                <a:spcPct val="100000"/>
              </a:lnSpc>
              <a:spcBef>
                <a:spcPts val="0"/>
              </a:spcBef>
              <a:spcAft>
                <a:spcPts val="0"/>
              </a:spcAft>
              <a:buSzPts val="1400"/>
              <a:buChar char="●"/>
            </a:pPr>
            <a:r>
              <a:rPr lang="en" sz="1400"/>
              <a:t>Family</a:t>
            </a:r>
            <a:endParaRPr sz="1400"/>
          </a:p>
          <a:p>
            <a:pPr marL="457200" lvl="0" indent="-317500" algn="l" rtl="0">
              <a:lnSpc>
                <a:spcPct val="100000"/>
              </a:lnSpc>
              <a:spcBef>
                <a:spcPts val="0"/>
              </a:spcBef>
              <a:spcAft>
                <a:spcPts val="0"/>
              </a:spcAft>
              <a:buSzPts val="1400"/>
              <a:buChar char="●"/>
            </a:pPr>
            <a:r>
              <a:rPr lang="en" sz="1400"/>
              <a:t>Books</a:t>
            </a:r>
            <a:endParaRPr sz="1400"/>
          </a:p>
        </p:txBody>
      </p:sp>
      <p:sp>
        <p:nvSpPr>
          <p:cNvPr id="332" name="Google Shape;332;p35"/>
          <p:cNvSpPr/>
          <p:nvPr/>
        </p:nvSpPr>
        <p:spPr>
          <a:xfrm>
            <a:off x="913943" y="2068071"/>
            <a:ext cx="1084800" cy="1084800"/>
          </a:xfrm>
          <a:prstGeom prst="donut">
            <a:avLst>
              <a:gd name="adj" fmla="val 13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rot="7920434">
            <a:off x="913981" y="2068141"/>
            <a:ext cx="1084838" cy="1084838"/>
          </a:xfrm>
          <a:prstGeom prst="blockArc">
            <a:avLst>
              <a:gd name="adj1" fmla="val 8261606"/>
              <a:gd name="adj2" fmla="val 115390"/>
              <a:gd name="adj3" fmla="val 1315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txBox="1"/>
          <p:nvPr/>
        </p:nvSpPr>
        <p:spPr>
          <a:xfrm>
            <a:off x="1145851" y="2443216"/>
            <a:ext cx="620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lt2"/>
                </a:solidFill>
                <a:latin typeface="Fjalla One"/>
                <a:ea typeface="Fjalla One"/>
                <a:cs typeface="Fjalla One"/>
                <a:sym typeface="Fjalla One"/>
              </a:rPr>
              <a:t>FEMALE</a:t>
            </a:r>
            <a:endParaRPr sz="1100">
              <a:solidFill>
                <a:schemeClr val="lt2"/>
              </a:solidFill>
              <a:latin typeface="Fjalla One"/>
              <a:ea typeface="Fjalla One"/>
              <a:cs typeface="Fjalla One"/>
              <a:sym typeface="Fjalla One"/>
            </a:endParaRPr>
          </a:p>
        </p:txBody>
      </p:sp>
      <p:grpSp>
        <p:nvGrpSpPr>
          <p:cNvPr id="335" name="Google Shape;335;p35"/>
          <p:cNvGrpSpPr/>
          <p:nvPr/>
        </p:nvGrpSpPr>
        <p:grpSpPr>
          <a:xfrm>
            <a:off x="762288" y="3538401"/>
            <a:ext cx="1387813" cy="755633"/>
            <a:chOff x="945213" y="3690801"/>
            <a:chExt cx="1387813" cy="755633"/>
          </a:xfrm>
        </p:grpSpPr>
        <p:sp>
          <p:nvSpPr>
            <p:cNvPr id="336" name="Google Shape;336;p35"/>
            <p:cNvSpPr txBox="1"/>
            <p:nvPr/>
          </p:nvSpPr>
          <p:spPr>
            <a:xfrm>
              <a:off x="945213" y="3961634"/>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Earth is where we all live on</a:t>
              </a:r>
              <a:endParaRPr>
                <a:solidFill>
                  <a:schemeClr val="lt2"/>
                </a:solidFill>
                <a:latin typeface="Lato"/>
                <a:ea typeface="Lato"/>
                <a:cs typeface="Lato"/>
                <a:sym typeface="Lato"/>
              </a:endParaRPr>
            </a:p>
          </p:txBody>
        </p:sp>
        <p:sp>
          <p:nvSpPr>
            <p:cNvPr id="337" name="Google Shape;337;p35"/>
            <p:cNvSpPr txBox="1"/>
            <p:nvPr/>
          </p:nvSpPr>
          <p:spPr>
            <a:xfrm>
              <a:off x="945225" y="369080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70%</a:t>
              </a:r>
              <a:endParaRPr sz="1800">
                <a:solidFill>
                  <a:schemeClr val="lt2"/>
                </a:solidFill>
                <a:latin typeface="Fjalla One"/>
                <a:ea typeface="Fjalla One"/>
                <a:cs typeface="Fjalla One"/>
                <a:sym typeface="Fjalla One"/>
              </a:endParaRPr>
            </a:p>
          </p:txBody>
        </p:sp>
      </p:grpSp>
      <p:sp>
        <p:nvSpPr>
          <p:cNvPr id="338" name="Google Shape;338;p35"/>
          <p:cNvSpPr/>
          <p:nvPr/>
        </p:nvSpPr>
        <p:spPr>
          <a:xfrm>
            <a:off x="3948869" y="2068071"/>
            <a:ext cx="1084800" cy="1084800"/>
          </a:xfrm>
          <a:prstGeom prst="donut">
            <a:avLst>
              <a:gd name="adj" fmla="val 13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rot="-3600215">
            <a:off x="3948871" y="2068056"/>
            <a:ext cx="1084917" cy="1084917"/>
          </a:xfrm>
          <a:prstGeom prst="blockArc">
            <a:avLst>
              <a:gd name="adj1" fmla="val 19892102"/>
              <a:gd name="adj2" fmla="val 115390"/>
              <a:gd name="adj3" fmla="val 1315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txBox="1"/>
          <p:nvPr/>
        </p:nvSpPr>
        <p:spPr>
          <a:xfrm>
            <a:off x="4180799" y="2443216"/>
            <a:ext cx="620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lt2"/>
                </a:solidFill>
                <a:latin typeface="Fjalla One"/>
                <a:ea typeface="Fjalla One"/>
                <a:cs typeface="Fjalla One"/>
                <a:sym typeface="Fjalla One"/>
              </a:rPr>
              <a:t>OTHER</a:t>
            </a:r>
            <a:endParaRPr sz="1100">
              <a:solidFill>
                <a:schemeClr val="lt2"/>
              </a:solidFill>
              <a:latin typeface="Fjalla One"/>
              <a:ea typeface="Fjalla One"/>
              <a:cs typeface="Fjalla One"/>
              <a:sym typeface="Fjalla One"/>
            </a:endParaRPr>
          </a:p>
        </p:txBody>
      </p:sp>
      <p:grpSp>
        <p:nvGrpSpPr>
          <p:cNvPr id="341" name="Google Shape;341;p35"/>
          <p:cNvGrpSpPr/>
          <p:nvPr/>
        </p:nvGrpSpPr>
        <p:grpSpPr>
          <a:xfrm>
            <a:off x="3778317" y="3541124"/>
            <a:ext cx="1387813" cy="759539"/>
            <a:chOff x="3778317" y="3693524"/>
            <a:chExt cx="1387813" cy="759539"/>
          </a:xfrm>
        </p:grpSpPr>
        <p:sp>
          <p:nvSpPr>
            <p:cNvPr id="342" name="Google Shape;342;p35"/>
            <p:cNvSpPr txBox="1"/>
            <p:nvPr/>
          </p:nvSpPr>
          <p:spPr>
            <a:xfrm>
              <a:off x="3778317" y="3968263"/>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Jupiter is a huge planet</a:t>
              </a:r>
              <a:endParaRPr>
                <a:solidFill>
                  <a:schemeClr val="lt2"/>
                </a:solidFill>
                <a:latin typeface="Lato"/>
                <a:ea typeface="Lato"/>
                <a:cs typeface="Lato"/>
                <a:sym typeface="Lato"/>
              </a:endParaRPr>
            </a:p>
          </p:txBody>
        </p:sp>
        <p:sp>
          <p:nvSpPr>
            <p:cNvPr id="343" name="Google Shape;343;p35"/>
            <p:cNvSpPr txBox="1"/>
            <p:nvPr/>
          </p:nvSpPr>
          <p:spPr>
            <a:xfrm>
              <a:off x="3778329" y="3693524"/>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5%</a:t>
              </a:r>
              <a:endParaRPr sz="1800">
                <a:solidFill>
                  <a:schemeClr val="lt2"/>
                </a:solidFill>
                <a:latin typeface="Fjalla One"/>
                <a:ea typeface="Fjalla One"/>
                <a:cs typeface="Fjalla One"/>
                <a:sym typeface="Fjalla One"/>
              </a:endParaRPr>
            </a:p>
          </p:txBody>
        </p:sp>
      </p:grpSp>
      <p:sp>
        <p:nvSpPr>
          <p:cNvPr id="344" name="Google Shape;344;p35"/>
          <p:cNvSpPr/>
          <p:nvPr/>
        </p:nvSpPr>
        <p:spPr>
          <a:xfrm>
            <a:off x="2426830" y="2068071"/>
            <a:ext cx="1084800" cy="1084800"/>
          </a:xfrm>
          <a:prstGeom prst="donut">
            <a:avLst>
              <a:gd name="adj" fmla="val 131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2426830" y="2068071"/>
            <a:ext cx="1084800" cy="1084800"/>
          </a:xfrm>
          <a:prstGeom prst="blockArc">
            <a:avLst>
              <a:gd name="adj1" fmla="val 16308018"/>
              <a:gd name="adj2" fmla="val 115390"/>
              <a:gd name="adj3" fmla="val 1315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txBox="1"/>
          <p:nvPr/>
        </p:nvSpPr>
        <p:spPr>
          <a:xfrm>
            <a:off x="2658853" y="2443216"/>
            <a:ext cx="620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lt2"/>
                </a:solidFill>
                <a:latin typeface="Fjalla One"/>
                <a:ea typeface="Fjalla One"/>
                <a:cs typeface="Fjalla One"/>
                <a:sym typeface="Fjalla One"/>
              </a:rPr>
              <a:t>MALE</a:t>
            </a:r>
            <a:endParaRPr sz="1100">
              <a:solidFill>
                <a:schemeClr val="lt2"/>
              </a:solidFill>
              <a:latin typeface="Fjalla One"/>
              <a:ea typeface="Fjalla One"/>
              <a:cs typeface="Fjalla One"/>
              <a:sym typeface="Fjalla One"/>
            </a:endParaRPr>
          </a:p>
        </p:txBody>
      </p:sp>
      <p:grpSp>
        <p:nvGrpSpPr>
          <p:cNvPr id="347" name="Google Shape;347;p35"/>
          <p:cNvGrpSpPr/>
          <p:nvPr/>
        </p:nvGrpSpPr>
        <p:grpSpPr>
          <a:xfrm>
            <a:off x="2280021" y="3541124"/>
            <a:ext cx="1387813" cy="759539"/>
            <a:chOff x="2280021" y="3693524"/>
            <a:chExt cx="1387813" cy="759539"/>
          </a:xfrm>
        </p:grpSpPr>
        <p:sp>
          <p:nvSpPr>
            <p:cNvPr id="348" name="Google Shape;348;p35"/>
            <p:cNvSpPr txBox="1"/>
            <p:nvPr/>
          </p:nvSpPr>
          <p:spPr>
            <a:xfrm>
              <a:off x="2280021" y="3968263"/>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Saturn has several rings</a:t>
              </a:r>
              <a:endParaRPr>
                <a:solidFill>
                  <a:schemeClr val="lt2"/>
                </a:solidFill>
                <a:latin typeface="Lato"/>
                <a:ea typeface="Lato"/>
                <a:cs typeface="Lato"/>
                <a:sym typeface="Lato"/>
              </a:endParaRPr>
            </a:p>
          </p:txBody>
        </p:sp>
        <p:sp>
          <p:nvSpPr>
            <p:cNvPr id="349" name="Google Shape;349;p35"/>
            <p:cNvSpPr txBox="1"/>
            <p:nvPr/>
          </p:nvSpPr>
          <p:spPr>
            <a:xfrm>
              <a:off x="2280033" y="3693524"/>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25%</a:t>
              </a:r>
              <a:endParaRPr sz="1800">
                <a:solidFill>
                  <a:schemeClr val="lt2"/>
                </a:solidFill>
                <a:latin typeface="Fjalla One"/>
                <a:ea typeface="Fjalla One"/>
                <a:cs typeface="Fjalla One"/>
                <a:sym typeface="Fjalla One"/>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7"/>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cxnSp>
        <p:nvCxnSpPr>
          <p:cNvPr id="384" name="Google Shape;384;p37"/>
          <p:cNvCxnSpPr>
            <a:stCxn id="385" idx="3"/>
            <a:endCxn id="386" idx="1"/>
          </p:cNvCxnSpPr>
          <p:nvPr/>
        </p:nvCxnSpPr>
        <p:spPr>
          <a:xfrm>
            <a:off x="2547493" y="2599259"/>
            <a:ext cx="243600" cy="1203000"/>
          </a:xfrm>
          <a:prstGeom prst="bentConnector3">
            <a:avLst>
              <a:gd name="adj1" fmla="val 49979"/>
            </a:avLst>
          </a:prstGeom>
          <a:noFill/>
          <a:ln w="28575" cap="flat" cmpd="sng">
            <a:solidFill>
              <a:schemeClr val="dk2"/>
            </a:solidFill>
            <a:prstDash val="solid"/>
            <a:round/>
            <a:headEnd type="none" w="med" len="med"/>
            <a:tailEnd type="none" w="med" len="med"/>
          </a:ln>
        </p:spPr>
      </p:cxnSp>
      <p:cxnSp>
        <p:nvCxnSpPr>
          <p:cNvPr id="387" name="Google Shape;387;p37"/>
          <p:cNvCxnSpPr>
            <a:stCxn id="385" idx="3"/>
            <a:endCxn id="388" idx="1"/>
          </p:cNvCxnSpPr>
          <p:nvPr/>
        </p:nvCxnSpPr>
        <p:spPr>
          <a:xfrm>
            <a:off x="2547493" y="2599259"/>
            <a:ext cx="2058000" cy="0"/>
          </a:xfrm>
          <a:prstGeom prst="straightConnector1">
            <a:avLst/>
          </a:prstGeom>
          <a:noFill/>
          <a:ln w="28575" cap="flat" cmpd="sng">
            <a:solidFill>
              <a:schemeClr val="dk2"/>
            </a:solidFill>
            <a:prstDash val="solid"/>
            <a:round/>
            <a:headEnd type="none" w="med" len="med"/>
            <a:tailEnd type="none" w="med" len="med"/>
          </a:ln>
        </p:spPr>
      </p:cxnSp>
      <p:cxnSp>
        <p:nvCxnSpPr>
          <p:cNvPr id="389" name="Google Shape;389;p37"/>
          <p:cNvCxnSpPr>
            <a:stCxn id="390" idx="1"/>
            <a:endCxn id="388" idx="3"/>
          </p:cNvCxnSpPr>
          <p:nvPr/>
        </p:nvCxnSpPr>
        <p:spPr>
          <a:xfrm rot="10800000">
            <a:off x="6282406" y="2599250"/>
            <a:ext cx="121500" cy="0"/>
          </a:xfrm>
          <a:prstGeom prst="straightConnector1">
            <a:avLst/>
          </a:prstGeom>
          <a:noFill/>
          <a:ln w="28575" cap="flat" cmpd="sng">
            <a:solidFill>
              <a:schemeClr val="dk2"/>
            </a:solidFill>
            <a:prstDash val="solid"/>
            <a:round/>
            <a:headEnd type="none" w="med" len="med"/>
            <a:tailEnd type="none" w="med" len="med"/>
          </a:ln>
        </p:spPr>
      </p:cxnSp>
      <p:cxnSp>
        <p:nvCxnSpPr>
          <p:cNvPr id="391" name="Google Shape;391;p37"/>
          <p:cNvCxnSpPr>
            <a:stCxn id="392" idx="1"/>
            <a:endCxn id="393" idx="3"/>
          </p:cNvCxnSpPr>
          <p:nvPr/>
        </p:nvCxnSpPr>
        <p:spPr>
          <a:xfrm rot="10800000">
            <a:off x="6282407" y="3802250"/>
            <a:ext cx="121500" cy="0"/>
          </a:xfrm>
          <a:prstGeom prst="straightConnector1">
            <a:avLst/>
          </a:prstGeom>
          <a:noFill/>
          <a:ln w="28575" cap="flat" cmpd="sng">
            <a:solidFill>
              <a:schemeClr val="dk2"/>
            </a:solidFill>
            <a:prstDash val="solid"/>
            <a:round/>
            <a:headEnd type="none" w="med" len="med"/>
            <a:tailEnd type="none" w="med" len="med"/>
          </a:ln>
        </p:spPr>
      </p:cxnSp>
      <p:cxnSp>
        <p:nvCxnSpPr>
          <p:cNvPr id="394" name="Google Shape;394;p37"/>
          <p:cNvCxnSpPr>
            <a:stCxn id="386" idx="3"/>
            <a:endCxn id="393" idx="1"/>
          </p:cNvCxnSpPr>
          <p:nvPr/>
        </p:nvCxnSpPr>
        <p:spPr>
          <a:xfrm>
            <a:off x="4489293" y="3802250"/>
            <a:ext cx="116100" cy="0"/>
          </a:xfrm>
          <a:prstGeom prst="straightConnector1">
            <a:avLst/>
          </a:prstGeom>
          <a:noFill/>
          <a:ln w="28575" cap="flat" cmpd="sng">
            <a:solidFill>
              <a:schemeClr val="dk2"/>
            </a:solidFill>
            <a:prstDash val="solid"/>
            <a:round/>
            <a:headEnd type="none" w="med" len="med"/>
            <a:tailEnd type="none" w="med" len="med"/>
          </a:ln>
        </p:spPr>
      </p:cxnSp>
      <p:grpSp>
        <p:nvGrpSpPr>
          <p:cNvPr id="395" name="Google Shape;395;p37"/>
          <p:cNvGrpSpPr/>
          <p:nvPr/>
        </p:nvGrpSpPr>
        <p:grpSpPr>
          <a:xfrm>
            <a:off x="6403843" y="2407100"/>
            <a:ext cx="1677064" cy="923194"/>
            <a:chOff x="6247925" y="2407100"/>
            <a:chExt cx="1677064" cy="923194"/>
          </a:xfrm>
        </p:grpSpPr>
        <p:sp>
          <p:nvSpPr>
            <p:cNvPr id="390" name="Google Shape;390;p37"/>
            <p:cNvSpPr txBox="1"/>
            <p:nvPr/>
          </p:nvSpPr>
          <p:spPr>
            <a:xfrm>
              <a:off x="6247988" y="2407100"/>
              <a:ext cx="16770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CONSUMER</a:t>
              </a:r>
              <a:endParaRPr sz="1800">
                <a:solidFill>
                  <a:schemeClr val="lt2"/>
                </a:solidFill>
                <a:latin typeface="Fjalla One"/>
                <a:ea typeface="Fjalla One"/>
                <a:cs typeface="Fjalla One"/>
                <a:sym typeface="Fjalla One"/>
              </a:endParaRPr>
            </a:p>
          </p:txBody>
        </p:sp>
        <p:sp>
          <p:nvSpPr>
            <p:cNvPr id="396" name="Google Shape;396;p37"/>
            <p:cNvSpPr txBox="1"/>
            <p:nvPr/>
          </p:nvSpPr>
          <p:spPr>
            <a:xfrm>
              <a:off x="6247925" y="2798694"/>
              <a:ext cx="16770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Mercury is a very small planet</a:t>
              </a:r>
              <a:endParaRPr>
                <a:solidFill>
                  <a:schemeClr val="lt2"/>
                </a:solidFill>
                <a:latin typeface="Lato"/>
                <a:ea typeface="Lato"/>
                <a:cs typeface="Lato"/>
                <a:sym typeface="Lato"/>
              </a:endParaRPr>
            </a:p>
          </p:txBody>
        </p:sp>
      </p:grpSp>
      <p:grpSp>
        <p:nvGrpSpPr>
          <p:cNvPr id="397" name="Google Shape;397;p37"/>
          <p:cNvGrpSpPr/>
          <p:nvPr/>
        </p:nvGrpSpPr>
        <p:grpSpPr>
          <a:xfrm>
            <a:off x="6403843" y="3610100"/>
            <a:ext cx="1677064" cy="917604"/>
            <a:chOff x="6247925" y="3610100"/>
            <a:chExt cx="1677064" cy="917604"/>
          </a:xfrm>
        </p:grpSpPr>
        <p:sp>
          <p:nvSpPr>
            <p:cNvPr id="392" name="Google Shape;392;p37"/>
            <p:cNvSpPr txBox="1"/>
            <p:nvPr/>
          </p:nvSpPr>
          <p:spPr>
            <a:xfrm>
              <a:off x="6247988" y="3610100"/>
              <a:ext cx="16770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CONSUMER</a:t>
              </a:r>
              <a:endParaRPr sz="1800">
                <a:solidFill>
                  <a:schemeClr val="lt2"/>
                </a:solidFill>
                <a:latin typeface="Fjalla One"/>
                <a:ea typeface="Fjalla One"/>
                <a:cs typeface="Fjalla One"/>
                <a:sym typeface="Fjalla One"/>
              </a:endParaRPr>
            </a:p>
          </p:txBody>
        </p:sp>
        <p:sp>
          <p:nvSpPr>
            <p:cNvPr id="398" name="Google Shape;398;p37"/>
            <p:cNvSpPr txBox="1"/>
            <p:nvPr/>
          </p:nvSpPr>
          <p:spPr>
            <a:xfrm>
              <a:off x="6247925" y="3996104"/>
              <a:ext cx="16770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Venus has a beautiful name</a:t>
              </a:r>
              <a:endParaRPr>
                <a:solidFill>
                  <a:schemeClr val="lt2"/>
                </a:solidFill>
                <a:latin typeface="Lato"/>
                <a:ea typeface="Lato"/>
                <a:cs typeface="Lato"/>
                <a:sym typeface="Lato"/>
              </a:endParaRPr>
            </a:p>
            <a:p>
              <a:pPr marL="0" lvl="0" indent="0" algn="ctr" rtl="0">
                <a:spcBef>
                  <a:spcPts val="0"/>
                </a:spcBef>
                <a:spcAft>
                  <a:spcPts val="0"/>
                </a:spcAft>
                <a:buNone/>
              </a:pPr>
              <a:endParaRPr>
                <a:solidFill>
                  <a:schemeClr val="lt2"/>
                </a:solidFill>
                <a:latin typeface="Lato"/>
                <a:ea typeface="Lato"/>
                <a:cs typeface="Lato"/>
                <a:sym typeface="Lato"/>
              </a:endParaRPr>
            </a:p>
          </p:txBody>
        </p:sp>
      </p:grpSp>
      <p:grpSp>
        <p:nvGrpSpPr>
          <p:cNvPr id="399" name="Google Shape;399;p37"/>
          <p:cNvGrpSpPr/>
          <p:nvPr/>
        </p:nvGrpSpPr>
        <p:grpSpPr>
          <a:xfrm>
            <a:off x="6403843" y="1239200"/>
            <a:ext cx="1677064" cy="915002"/>
            <a:chOff x="6247925" y="1239200"/>
            <a:chExt cx="1677064" cy="915002"/>
          </a:xfrm>
        </p:grpSpPr>
        <p:sp>
          <p:nvSpPr>
            <p:cNvPr id="400" name="Google Shape;400;p37"/>
            <p:cNvSpPr txBox="1"/>
            <p:nvPr/>
          </p:nvSpPr>
          <p:spPr>
            <a:xfrm>
              <a:off x="6247988" y="1239200"/>
              <a:ext cx="16770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CONSUMER</a:t>
              </a:r>
              <a:endParaRPr sz="1800">
                <a:solidFill>
                  <a:schemeClr val="lt2"/>
                </a:solidFill>
                <a:latin typeface="Fjalla One"/>
                <a:ea typeface="Fjalla One"/>
                <a:cs typeface="Fjalla One"/>
                <a:sym typeface="Fjalla One"/>
              </a:endParaRPr>
            </a:p>
            <a:p>
              <a:pPr marL="0" lvl="0" indent="0" algn="ctr" rtl="0">
                <a:spcBef>
                  <a:spcPts val="0"/>
                </a:spcBef>
                <a:spcAft>
                  <a:spcPts val="0"/>
                </a:spcAft>
                <a:buNone/>
              </a:pPr>
              <a:endParaRPr sz="1800">
                <a:solidFill>
                  <a:schemeClr val="lt2"/>
                </a:solidFill>
                <a:latin typeface="Fjalla One"/>
                <a:ea typeface="Fjalla One"/>
                <a:cs typeface="Fjalla One"/>
                <a:sym typeface="Fjalla One"/>
              </a:endParaRPr>
            </a:p>
          </p:txBody>
        </p:sp>
        <p:sp>
          <p:nvSpPr>
            <p:cNvPr id="401" name="Google Shape;401;p37"/>
            <p:cNvSpPr txBox="1"/>
            <p:nvPr/>
          </p:nvSpPr>
          <p:spPr>
            <a:xfrm>
              <a:off x="6247925" y="1622602"/>
              <a:ext cx="16770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Saturn was named after a Roman god</a:t>
              </a:r>
              <a:endParaRPr>
                <a:solidFill>
                  <a:schemeClr val="lt2"/>
                </a:solidFill>
                <a:latin typeface="Lato"/>
                <a:ea typeface="Lato"/>
                <a:cs typeface="Lato"/>
                <a:sym typeface="Lato"/>
              </a:endParaRPr>
            </a:p>
            <a:p>
              <a:pPr marL="0" lvl="0" indent="0" algn="ctr" rtl="0">
                <a:spcBef>
                  <a:spcPts val="0"/>
                </a:spcBef>
                <a:spcAft>
                  <a:spcPts val="0"/>
                </a:spcAft>
                <a:buNone/>
              </a:pPr>
              <a:endParaRPr>
                <a:solidFill>
                  <a:schemeClr val="lt2"/>
                </a:solidFill>
                <a:latin typeface="Lato"/>
                <a:ea typeface="Lato"/>
                <a:cs typeface="Lato"/>
                <a:sym typeface="Lato"/>
              </a:endParaRPr>
            </a:p>
          </p:txBody>
        </p:sp>
      </p:grpSp>
      <p:grpSp>
        <p:nvGrpSpPr>
          <p:cNvPr id="402" name="Google Shape;402;p37"/>
          <p:cNvGrpSpPr/>
          <p:nvPr/>
        </p:nvGrpSpPr>
        <p:grpSpPr>
          <a:xfrm>
            <a:off x="4605443" y="3610098"/>
            <a:ext cx="1677001" cy="917609"/>
            <a:chOff x="4449525" y="3610098"/>
            <a:chExt cx="1677001" cy="917609"/>
          </a:xfrm>
        </p:grpSpPr>
        <p:sp>
          <p:nvSpPr>
            <p:cNvPr id="393" name="Google Shape;393;p37"/>
            <p:cNvSpPr txBox="1"/>
            <p:nvPr/>
          </p:nvSpPr>
          <p:spPr>
            <a:xfrm>
              <a:off x="4449525" y="3610098"/>
              <a:ext cx="16770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RETAILERS</a:t>
              </a:r>
              <a:endParaRPr sz="1800">
                <a:solidFill>
                  <a:schemeClr val="lt2"/>
                </a:solidFill>
                <a:latin typeface="Fjalla One"/>
                <a:ea typeface="Fjalla One"/>
                <a:cs typeface="Fjalla One"/>
                <a:sym typeface="Fjalla One"/>
              </a:endParaRPr>
            </a:p>
          </p:txBody>
        </p:sp>
        <p:sp>
          <p:nvSpPr>
            <p:cNvPr id="403" name="Google Shape;403;p37"/>
            <p:cNvSpPr txBox="1"/>
            <p:nvPr/>
          </p:nvSpPr>
          <p:spPr>
            <a:xfrm>
              <a:off x="4449525" y="3996107"/>
              <a:ext cx="16770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Despite being red, Mars is very cold</a:t>
              </a:r>
              <a:endParaRPr>
                <a:solidFill>
                  <a:schemeClr val="lt2"/>
                </a:solidFill>
                <a:latin typeface="Lato"/>
                <a:ea typeface="Lato"/>
                <a:cs typeface="Lato"/>
                <a:sym typeface="Lato"/>
              </a:endParaRPr>
            </a:p>
            <a:p>
              <a:pPr marL="0" lvl="0" indent="0" algn="ctr" rtl="0">
                <a:spcBef>
                  <a:spcPts val="0"/>
                </a:spcBef>
                <a:spcAft>
                  <a:spcPts val="0"/>
                </a:spcAft>
                <a:buNone/>
              </a:pPr>
              <a:endParaRPr>
                <a:solidFill>
                  <a:schemeClr val="lt2"/>
                </a:solidFill>
                <a:latin typeface="Lato"/>
                <a:ea typeface="Lato"/>
                <a:cs typeface="Lato"/>
                <a:sym typeface="Lato"/>
              </a:endParaRPr>
            </a:p>
          </p:txBody>
        </p:sp>
      </p:grpSp>
      <p:grpSp>
        <p:nvGrpSpPr>
          <p:cNvPr id="404" name="Google Shape;404;p37"/>
          <p:cNvGrpSpPr/>
          <p:nvPr/>
        </p:nvGrpSpPr>
        <p:grpSpPr>
          <a:xfrm>
            <a:off x="2547493" y="1431359"/>
            <a:ext cx="3856500" cy="1898943"/>
            <a:chOff x="2391575" y="1431359"/>
            <a:chExt cx="3856500" cy="1898943"/>
          </a:xfrm>
        </p:grpSpPr>
        <p:sp>
          <p:nvSpPr>
            <p:cNvPr id="388" name="Google Shape;388;p37"/>
            <p:cNvSpPr txBox="1"/>
            <p:nvPr/>
          </p:nvSpPr>
          <p:spPr>
            <a:xfrm>
              <a:off x="4449525" y="2407100"/>
              <a:ext cx="16770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RETAILERS</a:t>
              </a:r>
              <a:endParaRPr sz="1800">
                <a:solidFill>
                  <a:schemeClr val="lt2"/>
                </a:solidFill>
                <a:latin typeface="Fjalla One"/>
                <a:ea typeface="Fjalla One"/>
                <a:cs typeface="Fjalla One"/>
                <a:sym typeface="Fjalla One"/>
              </a:endParaRPr>
            </a:p>
          </p:txBody>
        </p:sp>
        <p:cxnSp>
          <p:nvCxnSpPr>
            <p:cNvPr id="405" name="Google Shape;405;p37"/>
            <p:cNvCxnSpPr>
              <a:stCxn id="385" idx="3"/>
              <a:endCxn id="400" idx="1"/>
            </p:cNvCxnSpPr>
            <p:nvPr/>
          </p:nvCxnSpPr>
          <p:spPr>
            <a:xfrm rot="10800000" flipH="1">
              <a:off x="2391575" y="1431359"/>
              <a:ext cx="3856500" cy="1167900"/>
            </a:xfrm>
            <a:prstGeom prst="bentConnector3">
              <a:avLst>
                <a:gd name="adj1" fmla="val 3276"/>
              </a:avLst>
            </a:prstGeom>
            <a:noFill/>
            <a:ln w="28575" cap="flat" cmpd="sng">
              <a:solidFill>
                <a:schemeClr val="dk2"/>
              </a:solidFill>
              <a:prstDash val="solid"/>
              <a:round/>
              <a:headEnd type="none" w="med" len="med"/>
              <a:tailEnd type="none" w="med" len="med"/>
            </a:ln>
          </p:spPr>
        </p:cxnSp>
        <p:sp>
          <p:nvSpPr>
            <p:cNvPr id="406" name="Google Shape;406;p37"/>
            <p:cNvSpPr txBox="1"/>
            <p:nvPr/>
          </p:nvSpPr>
          <p:spPr>
            <a:xfrm>
              <a:off x="4449525" y="2798702"/>
              <a:ext cx="16770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Neptune is far away from the Sun</a:t>
              </a:r>
              <a:endParaRPr>
                <a:solidFill>
                  <a:schemeClr val="lt2"/>
                </a:solidFill>
                <a:latin typeface="Lato"/>
                <a:ea typeface="Lato"/>
                <a:cs typeface="Lato"/>
                <a:sym typeface="Lato"/>
              </a:endParaRPr>
            </a:p>
          </p:txBody>
        </p:sp>
      </p:grpSp>
      <p:grpSp>
        <p:nvGrpSpPr>
          <p:cNvPr id="407" name="Google Shape;407;p37"/>
          <p:cNvGrpSpPr/>
          <p:nvPr/>
        </p:nvGrpSpPr>
        <p:grpSpPr>
          <a:xfrm>
            <a:off x="2790993" y="3610100"/>
            <a:ext cx="1698300" cy="917604"/>
            <a:chOff x="2635075" y="3610100"/>
            <a:chExt cx="1698300" cy="917604"/>
          </a:xfrm>
        </p:grpSpPr>
        <p:sp>
          <p:nvSpPr>
            <p:cNvPr id="386" name="Google Shape;386;p37"/>
            <p:cNvSpPr txBox="1"/>
            <p:nvPr/>
          </p:nvSpPr>
          <p:spPr>
            <a:xfrm>
              <a:off x="2635075" y="3610100"/>
              <a:ext cx="16983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WHOLESALER</a:t>
              </a:r>
              <a:endParaRPr sz="1800">
                <a:solidFill>
                  <a:schemeClr val="lt2"/>
                </a:solidFill>
                <a:latin typeface="Fjalla One"/>
                <a:ea typeface="Fjalla One"/>
                <a:cs typeface="Fjalla One"/>
                <a:sym typeface="Fjalla One"/>
              </a:endParaRPr>
            </a:p>
          </p:txBody>
        </p:sp>
        <p:sp>
          <p:nvSpPr>
            <p:cNvPr id="408" name="Google Shape;408;p37"/>
            <p:cNvSpPr txBox="1"/>
            <p:nvPr/>
          </p:nvSpPr>
          <p:spPr>
            <a:xfrm>
              <a:off x="2635075" y="3996104"/>
              <a:ext cx="16983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Jupiter is the biggest planet</a:t>
              </a:r>
              <a:endParaRPr>
                <a:solidFill>
                  <a:schemeClr val="lt2"/>
                </a:solidFill>
                <a:latin typeface="Lato"/>
                <a:ea typeface="Lato"/>
                <a:cs typeface="Lato"/>
                <a:sym typeface="Lato"/>
              </a:endParaRPr>
            </a:p>
            <a:p>
              <a:pPr marL="0" lvl="0" indent="0" algn="ctr" rtl="0">
                <a:spcBef>
                  <a:spcPts val="0"/>
                </a:spcBef>
                <a:spcAft>
                  <a:spcPts val="0"/>
                </a:spcAft>
                <a:buNone/>
              </a:pPr>
              <a:endParaRPr>
                <a:solidFill>
                  <a:schemeClr val="lt2"/>
                </a:solidFill>
                <a:latin typeface="Lato"/>
                <a:ea typeface="Lato"/>
                <a:cs typeface="Lato"/>
                <a:sym typeface="Lato"/>
              </a:endParaRPr>
            </a:p>
          </p:txBody>
        </p:sp>
      </p:grpSp>
      <p:grpSp>
        <p:nvGrpSpPr>
          <p:cNvPr id="409" name="Google Shape;409;p37"/>
          <p:cNvGrpSpPr/>
          <p:nvPr/>
        </p:nvGrpSpPr>
        <p:grpSpPr>
          <a:xfrm>
            <a:off x="1063093" y="2407109"/>
            <a:ext cx="1484400" cy="923193"/>
            <a:chOff x="907175" y="2407109"/>
            <a:chExt cx="1484400" cy="923193"/>
          </a:xfrm>
        </p:grpSpPr>
        <p:sp>
          <p:nvSpPr>
            <p:cNvPr id="385" name="Google Shape;385;p37"/>
            <p:cNvSpPr txBox="1"/>
            <p:nvPr/>
          </p:nvSpPr>
          <p:spPr>
            <a:xfrm>
              <a:off x="907175" y="2407109"/>
              <a:ext cx="14844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DISTRIBUTOR</a:t>
              </a:r>
              <a:endParaRPr sz="1800">
                <a:solidFill>
                  <a:schemeClr val="lt2"/>
                </a:solidFill>
                <a:latin typeface="Fjalla One"/>
                <a:ea typeface="Fjalla One"/>
                <a:cs typeface="Fjalla One"/>
                <a:sym typeface="Fjalla One"/>
              </a:endParaRPr>
            </a:p>
          </p:txBody>
        </p:sp>
        <p:sp>
          <p:nvSpPr>
            <p:cNvPr id="410" name="Google Shape;410;p37"/>
            <p:cNvSpPr txBox="1"/>
            <p:nvPr/>
          </p:nvSpPr>
          <p:spPr>
            <a:xfrm>
              <a:off x="907175" y="2798702"/>
              <a:ext cx="1484400" cy="53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Earth is where we all live on</a:t>
              </a:r>
              <a:endParaRPr>
                <a:solidFill>
                  <a:schemeClr val="lt2"/>
                </a:solidFill>
                <a:latin typeface="Lato"/>
                <a:ea typeface="Lato"/>
                <a:cs typeface="Lato"/>
                <a:sym typeface="Lato"/>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9"/>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grpSp>
        <p:nvGrpSpPr>
          <p:cNvPr id="445" name="Google Shape;445;p39"/>
          <p:cNvGrpSpPr/>
          <p:nvPr/>
        </p:nvGrpSpPr>
        <p:grpSpPr>
          <a:xfrm>
            <a:off x="6810988" y="3690801"/>
            <a:ext cx="1387813" cy="755633"/>
            <a:chOff x="6810988" y="3690801"/>
            <a:chExt cx="1387813" cy="755633"/>
          </a:xfrm>
        </p:grpSpPr>
        <p:sp>
          <p:nvSpPr>
            <p:cNvPr id="446" name="Google Shape;446;p39"/>
            <p:cNvSpPr txBox="1"/>
            <p:nvPr/>
          </p:nvSpPr>
          <p:spPr>
            <a:xfrm>
              <a:off x="6810988" y="3961634"/>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Mars is a very cold place</a:t>
              </a:r>
              <a:endParaRPr>
                <a:solidFill>
                  <a:schemeClr val="lt2"/>
                </a:solidFill>
                <a:latin typeface="Lato"/>
                <a:ea typeface="Lato"/>
                <a:cs typeface="Lato"/>
                <a:sym typeface="Lato"/>
              </a:endParaRPr>
            </a:p>
          </p:txBody>
        </p:sp>
        <p:sp>
          <p:nvSpPr>
            <p:cNvPr id="447" name="Google Shape;447;p39"/>
            <p:cNvSpPr txBox="1"/>
            <p:nvPr/>
          </p:nvSpPr>
          <p:spPr>
            <a:xfrm>
              <a:off x="6811000" y="369080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grpSp>
        <p:nvGrpSpPr>
          <p:cNvPr id="448" name="Google Shape;448;p39"/>
          <p:cNvGrpSpPr/>
          <p:nvPr/>
        </p:nvGrpSpPr>
        <p:grpSpPr>
          <a:xfrm>
            <a:off x="945213" y="3690801"/>
            <a:ext cx="1387813" cy="755633"/>
            <a:chOff x="945213" y="3690801"/>
            <a:chExt cx="1387813" cy="755633"/>
          </a:xfrm>
        </p:grpSpPr>
        <p:sp>
          <p:nvSpPr>
            <p:cNvPr id="449" name="Google Shape;449;p39"/>
            <p:cNvSpPr txBox="1"/>
            <p:nvPr/>
          </p:nvSpPr>
          <p:spPr>
            <a:xfrm>
              <a:off x="945213" y="3961634"/>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It’s the planet with life</a:t>
              </a:r>
              <a:endParaRPr>
                <a:solidFill>
                  <a:schemeClr val="lt2"/>
                </a:solidFill>
                <a:latin typeface="Lato"/>
                <a:ea typeface="Lato"/>
                <a:cs typeface="Lato"/>
                <a:sym typeface="Lato"/>
              </a:endParaRPr>
            </a:p>
          </p:txBody>
        </p:sp>
        <p:sp>
          <p:nvSpPr>
            <p:cNvPr id="450" name="Google Shape;450;p39"/>
            <p:cNvSpPr txBox="1"/>
            <p:nvPr/>
          </p:nvSpPr>
          <p:spPr>
            <a:xfrm>
              <a:off x="945225" y="369080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EARTH</a:t>
              </a:r>
              <a:endParaRPr sz="1800">
                <a:solidFill>
                  <a:schemeClr val="lt2"/>
                </a:solidFill>
                <a:latin typeface="Fjalla One"/>
                <a:ea typeface="Fjalla One"/>
                <a:cs typeface="Fjalla One"/>
                <a:sym typeface="Fjalla One"/>
              </a:endParaRPr>
            </a:p>
          </p:txBody>
        </p:sp>
      </p:grpSp>
      <p:grpSp>
        <p:nvGrpSpPr>
          <p:cNvPr id="451" name="Google Shape;451;p39"/>
          <p:cNvGrpSpPr/>
          <p:nvPr/>
        </p:nvGrpSpPr>
        <p:grpSpPr>
          <a:xfrm>
            <a:off x="4855729" y="3693524"/>
            <a:ext cx="1387813" cy="759539"/>
            <a:chOff x="4855729" y="3693524"/>
            <a:chExt cx="1387813" cy="759539"/>
          </a:xfrm>
        </p:grpSpPr>
        <p:sp>
          <p:nvSpPr>
            <p:cNvPr id="452" name="Google Shape;452;p39"/>
            <p:cNvSpPr txBox="1"/>
            <p:nvPr/>
          </p:nvSpPr>
          <p:spPr>
            <a:xfrm>
              <a:off x="4855729" y="3968263"/>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Jupiter is a huge planet</a:t>
              </a:r>
              <a:endParaRPr>
                <a:solidFill>
                  <a:schemeClr val="lt2"/>
                </a:solidFill>
                <a:latin typeface="Lato"/>
                <a:ea typeface="Lato"/>
                <a:cs typeface="Lato"/>
                <a:sym typeface="Lato"/>
              </a:endParaRPr>
            </a:p>
          </p:txBody>
        </p:sp>
        <p:sp>
          <p:nvSpPr>
            <p:cNvPr id="453" name="Google Shape;453;p39"/>
            <p:cNvSpPr txBox="1"/>
            <p:nvPr/>
          </p:nvSpPr>
          <p:spPr>
            <a:xfrm>
              <a:off x="4855742" y="3693524"/>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JUPITER</a:t>
              </a:r>
              <a:endParaRPr sz="1800">
                <a:solidFill>
                  <a:schemeClr val="lt2"/>
                </a:solidFill>
                <a:latin typeface="Fjalla One"/>
                <a:ea typeface="Fjalla One"/>
                <a:cs typeface="Fjalla One"/>
                <a:sym typeface="Fjalla One"/>
              </a:endParaRPr>
            </a:p>
          </p:txBody>
        </p:sp>
      </p:grpSp>
      <p:grpSp>
        <p:nvGrpSpPr>
          <p:cNvPr id="454" name="Google Shape;454;p39"/>
          <p:cNvGrpSpPr/>
          <p:nvPr/>
        </p:nvGrpSpPr>
        <p:grpSpPr>
          <a:xfrm>
            <a:off x="2900471" y="3693524"/>
            <a:ext cx="1387813" cy="759539"/>
            <a:chOff x="2900471" y="3693524"/>
            <a:chExt cx="1387813" cy="759539"/>
          </a:xfrm>
        </p:grpSpPr>
        <p:sp>
          <p:nvSpPr>
            <p:cNvPr id="455" name="Google Shape;455;p39"/>
            <p:cNvSpPr txBox="1"/>
            <p:nvPr/>
          </p:nvSpPr>
          <p:spPr>
            <a:xfrm>
              <a:off x="2900471" y="3968263"/>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Saturn has several rings</a:t>
              </a:r>
              <a:endParaRPr>
                <a:solidFill>
                  <a:schemeClr val="lt2"/>
                </a:solidFill>
                <a:latin typeface="Lato"/>
                <a:ea typeface="Lato"/>
                <a:cs typeface="Lato"/>
                <a:sym typeface="Lato"/>
              </a:endParaRPr>
            </a:p>
          </p:txBody>
        </p:sp>
        <p:sp>
          <p:nvSpPr>
            <p:cNvPr id="456" name="Google Shape;456;p39"/>
            <p:cNvSpPr txBox="1"/>
            <p:nvPr/>
          </p:nvSpPr>
          <p:spPr>
            <a:xfrm>
              <a:off x="2900483" y="3693524"/>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grpSp>
      <p:grpSp>
        <p:nvGrpSpPr>
          <p:cNvPr id="457" name="Google Shape;457;p39"/>
          <p:cNvGrpSpPr/>
          <p:nvPr/>
        </p:nvGrpSpPr>
        <p:grpSpPr>
          <a:xfrm>
            <a:off x="2446373" y="1263620"/>
            <a:ext cx="4250976" cy="2265030"/>
            <a:chOff x="233350" y="949250"/>
            <a:chExt cx="7137300" cy="3802300"/>
          </a:xfrm>
        </p:grpSpPr>
        <p:sp>
          <p:nvSpPr>
            <p:cNvPr id="458" name="Google Shape;458;p39"/>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9"/>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9"/>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9"/>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9"/>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9"/>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9"/>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9"/>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9"/>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9"/>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9"/>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9"/>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9"/>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9"/>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9"/>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9"/>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9"/>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9"/>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9"/>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9"/>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9"/>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9"/>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9"/>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9"/>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9"/>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9"/>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9"/>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9"/>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9"/>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9"/>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9"/>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9"/>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9"/>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9"/>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9"/>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9"/>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9"/>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9"/>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9"/>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9"/>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9"/>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9" name="Google Shape;509;p39"/>
          <p:cNvCxnSpPr>
            <a:stCxn id="450" idx="0"/>
          </p:cNvCxnSpPr>
          <p:nvPr/>
        </p:nvCxnSpPr>
        <p:spPr>
          <a:xfrm rot="-5400000">
            <a:off x="1210725" y="2097801"/>
            <a:ext cx="2021400" cy="1164600"/>
          </a:xfrm>
          <a:prstGeom prst="bentConnector3">
            <a:avLst>
              <a:gd name="adj1" fmla="val 50000"/>
            </a:avLst>
          </a:prstGeom>
          <a:noFill/>
          <a:ln w="28575" cap="flat" cmpd="sng">
            <a:solidFill>
              <a:schemeClr val="dk2"/>
            </a:solidFill>
            <a:prstDash val="solid"/>
            <a:round/>
            <a:headEnd type="none" w="med" len="med"/>
            <a:tailEnd type="oval" w="med" len="med"/>
          </a:ln>
        </p:spPr>
      </p:cxnSp>
      <p:cxnSp>
        <p:nvCxnSpPr>
          <p:cNvPr id="510" name="Google Shape;510;p39"/>
          <p:cNvCxnSpPr>
            <a:stCxn id="456" idx="0"/>
          </p:cNvCxnSpPr>
          <p:nvPr/>
        </p:nvCxnSpPr>
        <p:spPr>
          <a:xfrm rot="5400000" flipH="1">
            <a:off x="2339333" y="2438474"/>
            <a:ext cx="1871700" cy="638400"/>
          </a:xfrm>
          <a:prstGeom prst="bentConnector3">
            <a:avLst>
              <a:gd name="adj1" fmla="val 50000"/>
            </a:avLst>
          </a:prstGeom>
          <a:noFill/>
          <a:ln w="28575" cap="flat" cmpd="sng">
            <a:solidFill>
              <a:schemeClr val="dk2"/>
            </a:solidFill>
            <a:prstDash val="solid"/>
            <a:round/>
            <a:headEnd type="none" w="med" len="med"/>
            <a:tailEnd type="oval" w="med" len="med"/>
          </a:ln>
        </p:spPr>
      </p:cxnSp>
      <p:cxnSp>
        <p:nvCxnSpPr>
          <p:cNvPr id="511" name="Google Shape;511;p39"/>
          <p:cNvCxnSpPr>
            <a:stCxn id="453" idx="0"/>
          </p:cNvCxnSpPr>
          <p:nvPr/>
        </p:nvCxnSpPr>
        <p:spPr>
          <a:xfrm rot="5400000" flipH="1">
            <a:off x="4340642" y="2484524"/>
            <a:ext cx="1260600" cy="1157400"/>
          </a:xfrm>
          <a:prstGeom prst="bentConnector3">
            <a:avLst>
              <a:gd name="adj1" fmla="val 50000"/>
            </a:avLst>
          </a:prstGeom>
          <a:noFill/>
          <a:ln w="28575" cap="flat" cmpd="sng">
            <a:solidFill>
              <a:schemeClr val="dk2"/>
            </a:solidFill>
            <a:prstDash val="solid"/>
            <a:round/>
            <a:headEnd type="none" w="med" len="med"/>
            <a:tailEnd type="oval" w="med" len="med"/>
          </a:ln>
        </p:spPr>
      </p:cxnSp>
      <p:cxnSp>
        <p:nvCxnSpPr>
          <p:cNvPr id="512" name="Google Shape;512;p39"/>
          <p:cNvCxnSpPr>
            <a:stCxn id="447" idx="0"/>
          </p:cNvCxnSpPr>
          <p:nvPr/>
        </p:nvCxnSpPr>
        <p:spPr>
          <a:xfrm rot="5400000" flipH="1">
            <a:off x="5607700" y="1793601"/>
            <a:ext cx="1893300" cy="1901100"/>
          </a:xfrm>
          <a:prstGeom prst="bentConnector2">
            <a:avLst/>
          </a:prstGeom>
          <a:noFill/>
          <a:ln w="28575" cap="flat" cmpd="sng">
            <a:solidFill>
              <a:schemeClr val="dk2"/>
            </a:solidFill>
            <a:prstDash val="solid"/>
            <a:round/>
            <a:headEnd type="none" w="med" len="med"/>
            <a:tailEnd type="oval"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0"/>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518" name="Google Shape;518;p40"/>
          <p:cNvSpPr/>
          <p:nvPr/>
        </p:nvSpPr>
        <p:spPr>
          <a:xfrm>
            <a:off x="3251775" y="158447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5073525" y="158447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3251788" y="324247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5073538" y="324247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2" name="Google Shape;522;p40"/>
          <p:cNvCxnSpPr>
            <a:stCxn id="518" idx="6"/>
            <a:endCxn id="519" idx="2"/>
          </p:cNvCxnSpPr>
          <p:nvPr/>
        </p:nvCxnSpPr>
        <p:spPr>
          <a:xfrm>
            <a:off x="4070475" y="1993825"/>
            <a:ext cx="1003200" cy="0"/>
          </a:xfrm>
          <a:prstGeom prst="straightConnector1">
            <a:avLst/>
          </a:prstGeom>
          <a:noFill/>
          <a:ln w="28575" cap="flat" cmpd="sng">
            <a:solidFill>
              <a:schemeClr val="dk2"/>
            </a:solidFill>
            <a:prstDash val="solid"/>
            <a:round/>
            <a:headEnd type="none" w="med" len="med"/>
            <a:tailEnd type="none" w="med" len="med"/>
          </a:ln>
        </p:spPr>
      </p:cxnSp>
      <p:cxnSp>
        <p:nvCxnSpPr>
          <p:cNvPr id="523" name="Google Shape;523;p40"/>
          <p:cNvCxnSpPr>
            <a:stCxn id="520" idx="6"/>
            <a:endCxn id="521" idx="2"/>
          </p:cNvCxnSpPr>
          <p:nvPr/>
        </p:nvCxnSpPr>
        <p:spPr>
          <a:xfrm>
            <a:off x="4070488" y="3651825"/>
            <a:ext cx="1003200" cy="0"/>
          </a:xfrm>
          <a:prstGeom prst="straightConnector1">
            <a:avLst/>
          </a:prstGeom>
          <a:noFill/>
          <a:ln w="28575" cap="flat" cmpd="sng">
            <a:solidFill>
              <a:schemeClr val="dk2"/>
            </a:solidFill>
            <a:prstDash val="solid"/>
            <a:round/>
            <a:headEnd type="none" w="med" len="med"/>
            <a:tailEnd type="none" w="med" len="med"/>
          </a:ln>
        </p:spPr>
      </p:cxnSp>
      <p:cxnSp>
        <p:nvCxnSpPr>
          <p:cNvPr id="524" name="Google Shape;524;p40"/>
          <p:cNvCxnSpPr>
            <a:stCxn id="520" idx="0"/>
            <a:endCxn id="518" idx="4"/>
          </p:cNvCxnSpPr>
          <p:nvPr/>
        </p:nvCxnSpPr>
        <p:spPr>
          <a:xfrm rot="10800000">
            <a:off x="3661138" y="2403075"/>
            <a:ext cx="0" cy="839400"/>
          </a:xfrm>
          <a:prstGeom prst="straightConnector1">
            <a:avLst/>
          </a:prstGeom>
          <a:noFill/>
          <a:ln w="28575" cap="flat" cmpd="sng">
            <a:solidFill>
              <a:schemeClr val="dk2"/>
            </a:solidFill>
            <a:prstDash val="solid"/>
            <a:round/>
            <a:headEnd type="none" w="med" len="med"/>
            <a:tailEnd type="none" w="med" len="med"/>
          </a:ln>
        </p:spPr>
      </p:cxnSp>
      <p:cxnSp>
        <p:nvCxnSpPr>
          <p:cNvPr id="525" name="Google Shape;525;p40"/>
          <p:cNvCxnSpPr>
            <a:stCxn id="521" idx="0"/>
            <a:endCxn id="519" idx="4"/>
          </p:cNvCxnSpPr>
          <p:nvPr/>
        </p:nvCxnSpPr>
        <p:spPr>
          <a:xfrm rot="10800000">
            <a:off x="5482888" y="2403075"/>
            <a:ext cx="0" cy="839400"/>
          </a:xfrm>
          <a:prstGeom prst="straightConnector1">
            <a:avLst/>
          </a:prstGeom>
          <a:noFill/>
          <a:ln w="28575" cap="flat" cmpd="sng">
            <a:solidFill>
              <a:schemeClr val="dk2"/>
            </a:solidFill>
            <a:prstDash val="solid"/>
            <a:round/>
            <a:headEnd type="none" w="med" len="med"/>
            <a:tailEnd type="none" w="med" len="med"/>
          </a:ln>
        </p:spPr>
      </p:cxnSp>
      <p:grpSp>
        <p:nvGrpSpPr>
          <p:cNvPr id="526" name="Google Shape;526;p40"/>
          <p:cNvGrpSpPr/>
          <p:nvPr/>
        </p:nvGrpSpPr>
        <p:grpSpPr>
          <a:xfrm>
            <a:off x="3408859" y="1725841"/>
            <a:ext cx="504582" cy="496147"/>
            <a:chOff x="2799654" y="3528529"/>
            <a:chExt cx="504582" cy="496147"/>
          </a:xfrm>
        </p:grpSpPr>
        <p:sp>
          <p:nvSpPr>
            <p:cNvPr id="527" name="Google Shape;527;p40"/>
            <p:cNvSpPr/>
            <p:nvPr/>
          </p:nvSpPr>
          <p:spPr>
            <a:xfrm>
              <a:off x="2799654" y="3528529"/>
              <a:ext cx="504582" cy="496147"/>
            </a:xfrm>
            <a:custGeom>
              <a:avLst/>
              <a:gdLst/>
              <a:ahLst/>
              <a:cxnLst/>
              <a:rect l="l" t="t" r="r" b="b"/>
              <a:pathLst>
                <a:path w="25542" h="25115" extrusionOk="0">
                  <a:moveTo>
                    <a:pt x="13639" y="4914"/>
                  </a:moveTo>
                  <a:cubicBezTo>
                    <a:pt x="14180" y="4914"/>
                    <a:pt x="14699" y="5295"/>
                    <a:pt x="14826" y="5874"/>
                  </a:cubicBezTo>
                  <a:cubicBezTo>
                    <a:pt x="14967" y="6523"/>
                    <a:pt x="15258" y="7328"/>
                    <a:pt x="15851" y="8063"/>
                  </a:cubicBezTo>
                  <a:cubicBezTo>
                    <a:pt x="16213" y="8512"/>
                    <a:pt x="16192" y="9160"/>
                    <a:pt x="15837" y="9613"/>
                  </a:cubicBezTo>
                  <a:lnTo>
                    <a:pt x="15837" y="9614"/>
                  </a:lnTo>
                  <a:cubicBezTo>
                    <a:pt x="15585" y="9937"/>
                    <a:pt x="15179" y="10085"/>
                    <a:pt x="14723" y="10085"/>
                  </a:cubicBezTo>
                  <a:cubicBezTo>
                    <a:pt x="13851" y="10085"/>
                    <a:pt x="12797" y="9547"/>
                    <a:pt x="12281" y="8674"/>
                  </a:cubicBezTo>
                  <a:cubicBezTo>
                    <a:pt x="11589" y="7501"/>
                    <a:pt x="11842" y="5825"/>
                    <a:pt x="13040" y="5085"/>
                  </a:cubicBezTo>
                  <a:cubicBezTo>
                    <a:pt x="13230" y="4967"/>
                    <a:pt x="13436" y="4914"/>
                    <a:pt x="13639" y="4914"/>
                  </a:cubicBezTo>
                  <a:close/>
                  <a:moveTo>
                    <a:pt x="11692" y="1"/>
                  </a:moveTo>
                  <a:cubicBezTo>
                    <a:pt x="10821" y="1"/>
                    <a:pt x="9836" y="178"/>
                    <a:pt x="8745" y="572"/>
                  </a:cubicBezTo>
                  <a:cubicBezTo>
                    <a:pt x="3579" y="2438"/>
                    <a:pt x="1" y="6938"/>
                    <a:pt x="1" y="12547"/>
                  </a:cubicBezTo>
                  <a:cubicBezTo>
                    <a:pt x="1" y="19488"/>
                    <a:pt x="5627" y="25114"/>
                    <a:pt x="12568" y="25114"/>
                  </a:cubicBezTo>
                  <a:cubicBezTo>
                    <a:pt x="12574" y="25114"/>
                    <a:pt x="12579" y="25114"/>
                    <a:pt x="12584" y="25114"/>
                  </a:cubicBezTo>
                  <a:cubicBezTo>
                    <a:pt x="13692" y="25114"/>
                    <a:pt x="14796" y="24968"/>
                    <a:pt x="15867" y="24678"/>
                  </a:cubicBezTo>
                  <a:lnTo>
                    <a:pt x="15867" y="24676"/>
                  </a:lnTo>
                  <a:cubicBezTo>
                    <a:pt x="21183" y="23139"/>
                    <a:pt x="25541" y="15893"/>
                    <a:pt x="21183" y="10926"/>
                  </a:cubicBezTo>
                  <a:lnTo>
                    <a:pt x="21183" y="10925"/>
                  </a:lnTo>
                  <a:cubicBezTo>
                    <a:pt x="18803" y="8214"/>
                    <a:pt x="16318" y="7582"/>
                    <a:pt x="16318" y="4590"/>
                  </a:cubicBezTo>
                  <a:cubicBezTo>
                    <a:pt x="16318" y="2068"/>
                    <a:pt x="14670" y="1"/>
                    <a:pt x="11692"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2891988" y="3616418"/>
              <a:ext cx="99684" cy="95930"/>
            </a:xfrm>
            <a:custGeom>
              <a:avLst/>
              <a:gdLst/>
              <a:ahLst/>
              <a:cxnLst/>
              <a:rect l="l" t="t" r="r" b="b"/>
              <a:pathLst>
                <a:path w="5046" h="4856" extrusionOk="0">
                  <a:moveTo>
                    <a:pt x="2619" y="1"/>
                  </a:moveTo>
                  <a:cubicBezTo>
                    <a:pt x="1637" y="1"/>
                    <a:pt x="752" y="592"/>
                    <a:pt x="376" y="1500"/>
                  </a:cubicBezTo>
                  <a:cubicBezTo>
                    <a:pt x="0" y="2406"/>
                    <a:pt x="209" y="3451"/>
                    <a:pt x="903" y="4145"/>
                  </a:cubicBezTo>
                  <a:cubicBezTo>
                    <a:pt x="1367" y="4609"/>
                    <a:pt x="1987" y="4855"/>
                    <a:pt x="2618" y="4855"/>
                  </a:cubicBezTo>
                  <a:cubicBezTo>
                    <a:pt x="2931" y="4855"/>
                    <a:pt x="3247" y="4794"/>
                    <a:pt x="3548" y="4670"/>
                  </a:cubicBezTo>
                  <a:cubicBezTo>
                    <a:pt x="4454" y="4294"/>
                    <a:pt x="5045" y="3410"/>
                    <a:pt x="5045" y="2427"/>
                  </a:cubicBezTo>
                  <a:cubicBezTo>
                    <a:pt x="5045" y="1087"/>
                    <a:pt x="3959" y="1"/>
                    <a:pt x="261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2937445" y="3635601"/>
              <a:ext cx="34927" cy="33583"/>
            </a:xfrm>
            <a:custGeom>
              <a:avLst/>
              <a:gdLst/>
              <a:ahLst/>
              <a:cxnLst/>
              <a:rect l="l" t="t" r="r" b="b"/>
              <a:pathLst>
                <a:path w="1768" h="1700" extrusionOk="0">
                  <a:moveTo>
                    <a:pt x="917" y="1"/>
                  </a:moveTo>
                  <a:cubicBezTo>
                    <a:pt x="574" y="1"/>
                    <a:pt x="264" y="208"/>
                    <a:pt x="133" y="525"/>
                  </a:cubicBezTo>
                  <a:cubicBezTo>
                    <a:pt x="1" y="843"/>
                    <a:pt x="74" y="1207"/>
                    <a:pt x="316" y="1451"/>
                  </a:cubicBezTo>
                  <a:cubicBezTo>
                    <a:pt x="479" y="1614"/>
                    <a:pt x="697" y="1700"/>
                    <a:pt x="918" y="1700"/>
                  </a:cubicBezTo>
                  <a:cubicBezTo>
                    <a:pt x="1027" y="1700"/>
                    <a:pt x="1137" y="1679"/>
                    <a:pt x="1242" y="1635"/>
                  </a:cubicBezTo>
                  <a:cubicBezTo>
                    <a:pt x="1560" y="1504"/>
                    <a:pt x="1767" y="1193"/>
                    <a:pt x="1767" y="850"/>
                  </a:cubicBezTo>
                  <a:cubicBezTo>
                    <a:pt x="1767" y="381"/>
                    <a:pt x="1386" y="1"/>
                    <a:pt x="917"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2843925" y="3736549"/>
              <a:ext cx="99684" cy="95911"/>
            </a:xfrm>
            <a:custGeom>
              <a:avLst/>
              <a:gdLst/>
              <a:ahLst/>
              <a:cxnLst/>
              <a:rect l="l" t="t" r="r" b="b"/>
              <a:pathLst>
                <a:path w="5046" h="4855" extrusionOk="0">
                  <a:moveTo>
                    <a:pt x="2619" y="1"/>
                  </a:moveTo>
                  <a:cubicBezTo>
                    <a:pt x="1637" y="1"/>
                    <a:pt x="753" y="592"/>
                    <a:pt x="377" y="1500"/>
                  </a:cubicBezTo>
                  <a:cubicBezTo>
                    <a:pt x="1" y="2406"/>
                    <a:pt x="209" y="3450"/>
                    <a:pt x="903" y="4144"/>
                  </a:cubicBezTo>
                  <a:cubicBezTo>
                    <a:pt x="1367" y="4608"/>
                    <a:pt x="1988" y="4855"/>
                    <a:pt x="2620" y="4855"/>
                  </a:cubicBezTo>
                  <a:cubicBezTo>
                    <a:pt x="2932" y="4855"/>
                    <a:pt x="3248" y="4794"/>
                    <a:pt x="3548" y="4670"/>
                  </a:cubicBezTo>
                  <a:cubicBezTo>
                    <a:pt x="4455" y="4294"/>
                    <a:pt x="5046" y="3410"/>
                    <a:pt x="5046" y="2428"/>
                  </a:cubicBezTo>
                  <a:cubicBezTo>
                    <a:pt x="5046" y="1087"/>
                    <a:pt x="3959" y="1"/>
                    <a:pt x="261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2889401" y="3755751"/>
              <a:ext cx="34907" cy="33564"/>
            </a:xfrm>
            <a:custGeom>
              <a:avLst/>
              <a:gdLst/>
              <a:ahLst/>
              <a:cxnLst/>
              <a:rect l="l" t="t" r="r" b="b"/>
              <a:pathLst>
                <a:path w="1767" h="1699" extrusionOk="0">
                  <a:moveTo>
                    <a:pt x="917" y="0"/>
                  </a:moveTo>
                  <a:cubicBezTo>
                    <a:pt x="573" y="0"/>
                    <a:pt x="264" y="207"/>
                    <a:pt x="133" y="524"/>
                  </a:cubicBezTo>
                  <a:cubicBezTo>
                    <a:pt x="0" y="842"/>
                    <a:pt x="74" y="1206"/>
                    <a:pt x="316" y="1450"/>
                  </a:cubicBezTo>
                  <a:cubicBezTo>
                    <a:pt x="479" y="1612"/>
                    <a:pt x="696" y="1699"/>
                    <a:pt x="918" y="1699"/>
                  </a:cubicBezTo>
                  <a:cubicBezTo>
                    <a:pt x="1027" y="1699"/>
                    <a:pt x="1137" y="1678"/>
                    <a:pt x="1242" y="1634"/>
                  </a:cubicBezTo>
                  <a:cubicBezTo>
                    <a:pt x="1559" y="1502"/>
                    <a:pt x="1766" y="1192"/>
                    <a:pt x="1767" y="849"/>
                  </a:cubicBezTo>
                  <a:cubicBezTo>
                    <a:pt x="1767" y="380"/>
                    <a:pt x="1385" y="0"/>
                    <a:pt x="91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2899772" y="3848480"/>
              <a:ext cx="99684" cy="95911"/>
            </a:xfrm>
            <a:custGeom>
              <a:avLst/>
              <a:gdLst/>
              <a:ahLst/>
              <a:cxnLst/>
              <a:rect l="l" t="t" r="r" b="b"/>
              <a:pathLst>
                <a:path w="5046" h="4855" extrusionOk="0">
                  <a:moveTo>
                    <a:pt x="2619" y="1"/>
                  </a:moveTo>
                  <a:cubicBezTo>
                    <a:pt x="1636" y="1"/>
                    <a:pt x="752" y="592"/>
                    <a:pt x="376" y="1500"/>
                  </a:cubicBezTo>
                  <a:cubicBezTo>
                    <a:pt x="0" y="2406"/>
                    <a:pt x="209" y="3451"/>
                    <a:pt x="903" y="4145"/>
                  </a:cubicBezTo>
                  <a:cubicBezTo>
                    <a:pt x="1367" y="4609"/>
                    <a:pt x="1987" y="4855"/>
                    <a:pt x="2619" y="4855"/>
                  </a:cubicBezTo>
                  <a:cubicBezTo>
                    <a:pt x="2932" y="4855"/>
                    <a:pt x="3247" y="4794"/>
                    <a:pt x="3548" y="4670"/>
                  </a:cubicBezTo>
                  <a:cubicBezTo>
                    <a:pt x="4454" y="4294"/>
                    <a:pt x="5045" y="3409"/>
                    <a:pt x="5045" y="2427"/>
                  </a:cubicBezTo>
                  <a:cubicBezTo>
                    <a:pt x="5045" y="1087"/>
                    <a:pt x="3959" y="1"/>
                    <a:pt x="261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2945228" y="3867643"/>
              <a:ext cx="34927" cy="33583"/>
            </a:xfrm>
            <a:custGeom>
              <a:avLst/>
              <a:gdLst/>
              <a:ahLst/>
              <a:cxnLst/>
              <a:rect l="l" t="t" r="r" b="b"/>
              <a:pathLst>
                <a:path w="1768" h="1700" extrusionOk="0">
                  <a:moveTo>
                    <a:pt x="917" y="0"/>
                  </a:moveTo>
                  <a:cubicBezTo>
                    <a:pt x="574" y="0"/>
                    <a:pt x="264" y="207"/>
                    <a:pt x="133" y="526"/>
                  </a:cubicBezTo>
                  <a:cubicBezTo>
                    <a:pt x="1" y="842"/>
                    <a:pt x="74" y="1208"/>
                    <a:pt x="316" y="1450"/>
                  </a:cubicBezTo>
                  <a:cubicBezTo>
                    <a:pt x="479" y="1613"/>
                    <a:pt x="697" y="1700"/>
                    <a:pt x="918" y="1700"/>
                  </a:cubicBezTo>
                  <a:cubicBezTo>
                    <a:pt x="1027" y="1700"/>
                    <a:pt x="1138" y="1679"/>
                    <a:pt x="1243" y="1635"/>
                  </a:cubicBezTo>
                  <a:cubicBezTo>
                    <a:pt x="1561" y="1504"/>
                    <a:pt x="1768" y="1194"/>
                    <a:pt x="1768" y="851"/>
                  </a:cubicBezTo>
                  <a:cubicBezTo>
                    <a:pt x="1768" y="381"/>
                    <a:pt x="1387" y="0"/>
                    <a:pt x="917"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3020119" y="3888721"/>
              <a:ext cx="99723" cy="95911"/>
            </a:xfrm>
            <a:custGeom>
              <a:avLst/>
              <a:gdLst/>
              <a:ahLst/>
              <a:cxnLst/>
              <a:rect l="l" t="t" r="r" b="b"/>
              <a:pathLst>
                <a:path w="5048" h="4855" extrusionOk="0">
                  <a:moveTo>
                    <a:pt x="2620" y="0"/>
                  </a:moveTo>
                  <a:cubicBezTo>
                    <a:pt x="1638" y="0"/>
                    <a:pt x="752" y="592"/>
                    <a:pt x="377" y="1498"/>
                  </a:cubicBezTo>
                  <a:cubicBezTo>
                    <a:pt x="1" y="2405"/>
                    <a:pt x="208" y="3449"/>
                    <a:pt x="902" y="4143"/>
                  </a:cubicBezTo>
                  <a:cubicBezTo>
                    <a:pt x="1366" y="4608"/>
                    <a:pt x="1986" y="4855"/>
                    <a:pt x="2618" y="4855"/>
                  </a:cubicBezTo>
                  <a:cubicBezTo>
                    <a:pt x="2931" y="4855"/>
                    <a:pt x="3246" y="4794"/>
                    <a:pt x="3547" y="4670"/>
                  </a:cubicBezTo>
                  <a:cubicBezTo>
                    <a:pt x="4455" y="4295"/>
                    <a:pt x="5046" y="3410"/>
                    <a:pt x="5046" y="2429"/>
                  </a:cubicBezTo>
                  <a:lnTo>
                    <a:pt x="5047" y="2429"/>
                  </a:lnTo>
                  <a:cubicBezTo>
                    <a:pt x="5047" y="1087"/>
                    <a:pt x="3961" y="0"/>
                    <a:pt x="262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3065595" y="3907943"/>
              <a:ext cx="34907" cy="33564"/>
            </a:xfrm>
            <a:custGeom>
              <a:avLst/>
              <a:gdLst/>
              <a:ahLst/>
              <a:cxnLst/>
              <a:rect l="l" t="t" r="r" b="b"/>
              <a:pathLst>
                <a:path w="1767" h="1699" extrusionOk="0">
                  <a:moveTo>
                    <a:pt x="917" y="0"/>
                  </a:moveTo>
                  <a:cubicBezTo>
                    <a:pt x="572" y="0"/>
                    <a:pt x="262" y="207"/>
                    <a:pt x="131" y="525"/>
                  </a:cubicBezTo>
                  <a:cubicBezTo>
                    <a:pt x="0" y="842"/>
                    <a:pt x="73" y="1208"/>
                    <a:pt x="317" y="1450"/>
                  </a:cubicBezTo>
                  <a:cubicBezTo>
                    <a:pt x="479" y="1613"/>
                    <a:pt x="696" y="1699"/>
                    <a:pt x="916" y="1699"/>
                  </a:cubicBezTo>
                  <a:cubicBezTo>
                    <a:pt x="1026" y="1699"/>
                    <a:pt x="1137" y="1677"/>
                    <a:pt x="1243" y="1633"/>
                  </a:cubicBezTo>
                  <a:cubicBezTo>
                    <a:pt x="1560" y="1502"/>
                    <a:pt x="1767" y="1191"/>
                    <a:pt x="1767" y="848"/>
                  </a:cubicBezTo>
                  <a:lnTo>
                    <a:pt x="1767" y="848"/>
                  </a:lnTo>
                  <a:lnTo>
                    <a:pt x="1766" y="849"/>
                  </a:lnTo>
                  <a:cubicBezTo>
                    <a:pt x="1766" y="380"/>
                    <a:pt x="1385" y="0"/>
                    <a:pt x="91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3108227" y="3800397"/>
              <a:ext cx="99684" cy="95911"/>
            </a:xfrm>
            <a:custGeom>
              <a:avLst/>
              <a:gdLst/>
              <a:ahLst/>
              <a:cxnLst/>
              <a:rect l="l" t="t" r="r" b="b"/>
              <a:pathLst>
                <a:path w="5046" h="4855" extrusionOk="0">
                  <a:moveTo>
                    <a:pt x="2618" y="1"/>
                  </a:moveTo>
                  <a:cubicBezTo>
                    <a:pt x="1636" y="1"/>
                    <a:pt x="752" y="592"/>
                    <a:pt x="376" y="1500"/>
                  </a:cubicBezTo>
                  <a:cubicBezTo>
                    <a:pt x="0" y="2406"/>
                    <a:pt x="209" y="3450"/>
                    <a:pt x="903" y="4143"/>
                  </a:cubicBezTo>
                  <a:cubicBezTo>
                    <a:pt x="1367" y="4608"/>
                    <a:pt x="1987" y="4855"/>
                    <a:pt x="2619" y="4855"/>
                  </a:cubicBezTo>
                  <a:cubicBezTo>
                    <a:pt x="2931" y="4855"/>
                    <a:pt x="3246" y="4794"/>
                    <a:pt x="3546" y="4670"/>
                  </a:cubicBezTo>
                  <a:cubicBezTo>
                    <a:pt x="4454" y="4294"/>
                    <a:pt x="5045" y="3410"/>
                    <a:pt x="5045" y="2429"/>
                  </a:cubicBezTo>
                  <a:cubicBezTo>
                    <a:pt x="5045" y="1087"/>
                    <a:pt x="3959" y="1"/>
                    <a:pt x="261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3153683" y="3819599"/>
              <a:ext cx="34927" cy="33564"/>
            </a:xfrm>
            <a:custGeom>
              <a:avLst/>
              <a:gdLst/>
              <a:ahLst/>
              <a:cxnLst/>
              <a:rect l="l" t="t" r="r" b="b"/>
              <a:pathLst>
                <a:path w="1768" h="1699" extrusionOk="0">
                  <a:moveTo>
                    <a:pt x="917" y="0"/>
                  </a:moveTo>
                  <a:cubicBezTo>
                    <a:pt x="574" y="0"/>
                    <a:pt x="264" y="207"/>
                    <a:pt x="133" y="524"/>
                  </a:cubicBezTo>
                  <a:cubicBezTo>
                    <a:pt x="1" y="842"/>
                    <a:pt x="74" y="1206"/>
                    <a:pt x="316" y="1450"/>
                  </a:cubicBezTo>
                  <a:cubicBezTo>
                    <a:pt x="479" y="1613"/>
                    <a:pt x="697" y="1699"/>
                    <a:pt x="918" y="1699"/>
                  </a:cubicBezTo>
                  <a:cubicBezTo>
                    <a:pt x="1027" y="1699"/>
                    <a:pt x="1137" y="1678"/>
                    <a:pt x="1242" y="1634"/>
                  </a:cubicBezTo>
                  <a:cubicBezTo>
                    <a:pt x="1559" y="1502"/>
                    <a:pt x="1766" y="1192"/>
                    <a:pt x="1767" y="849"/>
                  </a:cubicBezTo>
                  <a:cubicBezTo>
                    <a:pt x="1767" y="380"/>
                    <a:pt x="1386" y="0"/>
                    <a:pt x="91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40"/>
          <p:cNvGrpSpPr/>
          <p:nvPr/>
        </p:nvGrpSpPr>
        <p:grpSpPr>
          <a:xfrm>
            <a:off x="5230688" y="1829643"/>
            <a:ext cx="509936" cy="328441"/>
            <a:chOff x="1872611" y="4289155"/>
            <a:chExt cx="509936" cy="328441"/>
          </a:xfrm>
        </p:grpSpPr>
        <p:sp>
          <p:nvSpPr>
            <p:cNvPr id="539" name="Google Shape;539;p40"/>
            <p:cNvSpPr/>
            <p:nvPr/>
          </p:nvSpPr>
          <p:spPr>
            <a:xfrm>
              <a:off x="1983397" y="4401245"/>
              <a:ext cx="288364" cy="152193"/>
            </a:xfrm>
            <a:custGeom>
              <a:avLst/>
              <a:gdLst/>
              <a:ahLst/>
              <a:cxnLst/>
              <a:rect l="l" t="t" r="r" b="b"/>
              <a:pathLst>
                <a:path w="14597" h="7704" extrusionOk="0">
                  <a:moveTo>
                    <a:pt x="14182" y="1"/>
                  </a:moveTo>
                  <a:cubicBezTo>
                    <a:pt x="14166" y="1"/>
                    <a:pt x="14149" y="2"/>
                    <a:pt x="14132" y="4"/>
                  </a:cubicBezTo>
                  <a:lnTo>
                    <a:pt x="360" y="1626"/>
                  </a:lnTo>
                  <a:cubicBezTo>
                    <a:pt x="156" y="1649"/>
                    <a:pt x="2" y="1823"/>
                    <a:pt x="1" y="2028"/>
                  </a:cubicBezTo>
                  <a:lnTo>
                    <a:pt x="1" y="5677"/>
                  </a:lnTo>
                  <a:cubicBezTo>
                    <a:pt x="1" y="7277"/>
                    <a:pt x="4588" y="7704"/>
                    <a:pt x="7300" y="7704"/>
                  </a:cubicBezTo>
                  <a:cubicBezTo>
                    <a:pt x="10009" y="7704"/>
                    <a:pt x="14597" y="7277"/>
                    <a:pt x="14597" y="5677"/>
                  </a:cubicBezTo>
                  <a:lnTo>
                    <a:pt x="14597" y="5675"/>
                  </a:lnTo>
                  <a:lnTo>
                    <a:pt x="14586" y="406"/>
                  </a:lnTo>
                  <a:cubicBezTo>
                    <a:pt x="14586" y="180"/>
                    <a:pt x="14402" y="1"/>
                    <a:pt x="14182"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2127371" y="4433288"/>
              <a:ext cx="144172" cy="120150"/>
            </a:xfrm>
            <a:custGeom>
              <a:avLst/>
              <a:gdLst/>
              <a:ahLst/>
              <a:cxnLst/>
              <a:rect l="l" t="t" r="r" b="b"/>
              <a:pathLst>
                <a:path w="7298" h="6082" extrusionOk="0">
                  <a:moveTo>
                    <a:pt x="0" y="1"/>
                  </a:moveTo>
                  <a:lnTo>
                    <a:pt x="0" y="6082"/>
                  </a:lnTo>
                  <a:lnTo>
                    <a:pt x="12" y="6082"/>
                  </a:lnTo>
                  <a:cubicBezTo>
                    <a:pt x="2651" y="6082"/>
                    <a:pt x="7068" y="5678"/>
                    <a:pt x="7298" y="4177"/>
                  </a:cubicBezTo>
                  <a:lnTo>
                    <a:pt x="7298"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1872611" y="4289155"/>
              <a:ext cx="509936" cy="197214"/>
            </a:xfrm>
            <a:custGeom>
              <a:avLst/>
              <a:gdLst/>
              <a:ahLst/>
              <a:cxnLst/>
              <a:rect l="l" t="t" r="r" b="b"/>
              <a:pathLst>
                <a:path w="25813" h="9983" extrusionOk="0">
                  <a:moveTo>
                    <a:pt x="12907" y="1"/>
                  </a:moveTo>
                  <a:cubicBezTo>
                    <a:pt x="12329" y="1"/>
                    <a:pt x="11752" y="95"/>
                    <a:pt x="11197" y="284"/>
                  </a:cubicBezTo>
                  <a:lnTo>
                    <a:pt x="823" y="3841"/>
                  </a:lnTo>
                  <a:cubicBezTo>
                    <a:pt x="332" y="4010"/>
                    <a:pt x="1" y="4472"/>
                    <a:pt x="1" y="4991"/>
                  </a:cubicBezTo>
                  <a:cubicBezTo>
                    <a:pt x="1" y="5512"/>
                    <a:pt x="332" y="5973"/>
                    <a:pt x="823" y="6142"/>
                  </a:cubicBezTo>
                  <a:lnTo>
                    <a:pt x="11197" y="9700"/>
                  </a:lnTo>
                  <a:cubicBezTo>
                    <a:pt x="11752" y="9888"/>
                    <a:pt x="12329" y="9983"/>
                    <a:pt x="12907" y="9983"/>
                  </a:cubicBezTo>
                  <a:cubicBezTo>
                    <a:pt x="13484" y="9983"/>
                    <a:pt x="14062" y="9888"/>
                    <a:pt x="14616" y="9700"/>
                  </a:cubicBezTo>
                  <a:lnTo>
                    <a:pt x="24991" y="6142"/>
                  </a:lnTo>
                  <a:cubicBezTo>
                    <a:pt x="25482" y="5973"/>
                    <a:pt x="25813" y="5512"/>
                    <a:pt x="25813" y="4991"/>
                  </a:cubicBezTo>
                  <a:cubicBezTo>
                    <a:pt x="25813" y="4472"/>
                    <a:pt x="25482" y="4010"/>
                    <a:pt x="24991" y="3841"/>
                  </a:cubicBezTo>
                  <a:lnTo>
                    <a:pt x="14616" y="284"/>
                  </a:lnTo>
                  <a:cubicBezTo>
                    <a:pt x="14062" y="95"/>
                    <a:pt x="13484" y="1"/>
                    <a:pt x="1290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2118363" y="4377184"/>
              <a:ext cx="169202" cy="184275"/>
            </a:xfrm>
            <a:custGeom>
              <a:avLst/>
              <a:gdLst/>
              <a:ahLst/>
              <a:cxnLst/>
              <a:rect l="l" t="t" r="r" b="b"/>
              <a:pathLst>
                <a:path w="8565" h="9328" extrusionOk="0">
                  <a:moveTo>
                    <a:pt x="456" y="0"/>
                  </a:moveTo>
                  <a:cubicBezTo>
                    <a:pt x="287" y="0"/>
                    <a:pt x="130" y="106"/>
                    <a:pt x="73" y="275"/>
                  </a:cubicBezTo>
                  <a:cubicBezTo>
                    <a:pt x="0" y="486"/>
                    <a:pt x="113" y="717"/>
                    <a:pt x="325" y="790"/>
                  </a:cubicBezTo>
                  <a:lnTo>
                    <a:pt x="7480" y="3242"/>
                  </a:lnTo>
                  <a:cubicBezTo>
                    <a:pt x="7644" y="3298"/>
                    <a:pt x="7754" y="3452"/>
                    <a:pt x="7754" y="3626"/>
                  </a:cubicBezTo>
                  <a:lnTo>
                    <a:pt x="7754" y="8922"/>
                  </a:lnTo>
                  <a:cubicBezTo>
                    <a:pt x="7754" y="9146"/>
                    <a:pt x="7935" y="9327"/>
                    <a:pt x="8159" y="9327"/>
                  </a:cubicBezTo>
                  <a:lnTo>
                    <a:pt x="8160" y="9327"/>
                  </a:lnTo>
                  <a:cubicBezTo>
                    <a:pt x="8383" y="9327"/>
                    <a:pt x="8564" y="9146"/>
                    <a:pt x="8564" y="8922"/>
                  </a:cubicBezTo>
                  <a:lnTo>
                    <a:pt x="8564" y="3626"/>
                  </a:lnTo>
                  <a:cubicBezTo>
                    <a:pt x="8564" y="3105"/>
                    <a:pt x="8234" y="2644"/>
                    <a:pt x="7742" y="2475"/>
                  </a:cubicBezTo>
                  <a:lnTo>
                    <a:pt x="589" y="23"/>
                  </a:lnTo>
                  <a:cubicBezTo>
                    <a:pt x="545" y="7"/>
                    <a:pt x="500" y="0"/>
                    <a:pt x="456"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2263523" y="4545634"/>
              <a:ext cx="32043" cy="71888"/>
            </a:xfrm>
            <a:custGeom>
              <a:avLst/>
              <a:gdLst/>
              <a:ahLst/>
              <a:cxnLst/>
              <a:rect l="l" t="t" r="r" b="b"/>
              <a:pathLst>
                <a:path w="1622" h="3639" extrusionOk="0">
                  <a:moveTo>
                    <a:pt x="811" y="1"/>
                  </a:moveTo>
                  <a:cubicBezTo>
                    <a:pt x="368" y="1"/>
                    <a:pt x="7" y="357"/>
                    <a:pt x="0" y="800"/>
                  </a:cubicBezTo>
                  <a:lnTo>
                    <a:pt x="0" y="3233"/>
                  </a:lnTo>
                  <a:cubicBezTo>
                    <a:pt x="0" y="3456"/>
                    <a:pt x="182" y="3638"/>
                    <a:pt x="406" y="3638"/>
                  </a:cubicBezTo>
                  <a:lnTo>
                    <a:pt x="1216" y="3638"/>
                  </a:lnTo>
                  <a:lnTo>
                    <a:pt x="1216" y="3637"/>
                  </a:lnTo>
                  <a:cubicBezTo>
                    <a:pt x="1440" y="3637"/>
                    <a:pt x="1622" y="3456"/>
                    <a:pt x="1622" y="3233"/>
                  </a:cubicBezTo>
                  <a:lnTo>
                    <a:pt x="1622" y="800"/>
                  </a:lnTo>
                  <a:cubicBezTo>
                    <a:pt x="1615" y="357"/>
                    <a:pt x="1254" y="1"/>
                    <a:pt x="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1983436" y="4473331"/>
              <a:ext cx="288285" cy="48084"/>
            </a:xfrm>
            <a:custGeom>
              <a:avLst/>
              <a:gdLst/>
              <a:ahLst/>
              <a:cxnLst/>
              <a:rect l="l" t="t" r="r" b="b"/>
              <a:pathLst>
                <a:path w="14593" h="2434" extrusionOk="0">
                  <a:moveTo>
                    <a:pt x="0" y="1"/>
                  </a:moveTo>
                  <a:lnTo>
                    <a:pt x="0" y="1124"/>
                  </a:lnTo>
                  <a:cubicBezTo>
                    <a:pt x="1387" y="1987"/>
                    <a:pt x="4354" y="2433"/>
                    <a:pt x="7296" y="2433"/>
                  </a:cubicBezTo>
                  <a:cubicBezTo>
                    <a:pt x="10238" y="2433"/>
                    <a:pt x="13204" y="1987"/>
                    <a:pt x="14592" y="1125"/>
                  </a:cubicBezTo>
                  <a:lnTo>
                    <a:pt x="14591" y="16"/>
                  </a:lnTo>
                  <a:cubicBezTo>
                    <a:pt x="14546" y="571"/>
                    <a:pt x="11977" y="1622"/>
                    <a:pt x="7298" y="1622"/>
                  </a:cubicBezTo>
                  <a:cubicBezTo>
                    <a:pt x="2575" y="1622"/>
                    <a:pt x="0" y="551"/>
                    <a:pt x="0"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2271523" y="4473647"/>
              <a:ext cx="198" cy="22047"/>
            </a:xfrm>
            <a:custGeom>
              <a:avLst/>
              <a:gdLst/>
              <a:ahLst/>
              <a:cxnLst/>
              <a:rect l="l" t="t" r="r" b="b"/>
              <a:pathLst>
                <a:path w="10" h="1116" extrusionOk="0">
                  <a:moveTo>
                    <a:pt x="8" y="0"/>
                  </a:moveTo>
                  <a:cubicBezTo>
                    <a:pt x="8" y="6"/>
                    <a:pt x="1" y="13"/>
                    <a:pt x="1" y="20"/>
                  </a:cubicBezTo>
                  <a:lnTo>
                    <a:pt x="1" y="1115"/>
                  </a:lnTo>
                  <a:lnTo>
                    <a:pt x="9" y="1109"/>
                  </a:lnTo>
                  <a:lnTo>
                    <a:pt x="8" y="0"/>
                  </a:lnTo>
                  <a:close/>
                </a:path>
              </a:pathLst>
            </a:custGeom>
            <a:solidFill>
              <a:srgbClr val="5C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1983436" y="4473331"/>
              <a:ext cx="143955" cy="48084"/>
            </a:xfrm>
            <a:custGeom>
              <a:avLst/>
              <a:gdLst/>
              <a:ahLst/>
              <a:cxnLst/>
              <a:rect l="l" t="t" r="r" b="b"/>
              <a:pathLst>
                <a:path w="7287" h="2434" extrusionOk="0">
                  <a:moveTo>
                    <a:pt x="0" y="1"/>
                  </a:moveTo>
                  <a:lnTo>
                    <a:pt x="0" y="1124"/>
                  </a:lnTo>
                  <a:cubicBezTo>
                    <a:pt x="1385" y="1987"/>
                    <a:pt x="4347" y="2432"/>
                    <a:pt x="7286" y="2433"/>
                  </a:cubicBezTo>
                  <a:lnTo>
                    <a:pt x="7286" y="1622"/>
                  </a:lnTo>
                  <a:cubicBezTo>
                    <a:pt x="2572" y="1621"/>
                    <a:pt x="0" y="551"/>
                    <a:pt x="0"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2095546" y="4369222"/>
              <a:ext cx="64065" cy="32062"/>
            </a:xfrm>
            <a:custGeom>
              <a:avLst/>
              <a:gdLst/>
              <a:ahLst/>
              <a:cxnLst/>
              <a:rect l="l" t="t" r="r" b="b"/>
              <a:pathLst>
                <a:path w="3243" h="1623" extrusionOk="0">
                  <a:moveTo>
                    <a:pt x="1623" y="0"/>
                  </a:moveTo>
                  <a:cubicBezTo>
                    <a:pt x="726" y="0"/>
                    <a:pt x="1" y="364"/>
                    <a:pt x="1" y="811"/>
                  </a:cubicBezTo>
                  <a:cubicBezTo>
                    <a:pt x="1" y="1259"/>
                    <a:pt x="726" y="1622"/>
                    <a:pt x="1623" y="1622"/>
                  </a:cubicBezTo>
                  <a:cubicBezTo>
                    <a:pt x="2518" y="1622"/>
                    <a:pt x="3243" y="1259"/>
                    <a:pt x="3243" y="811"/>
                  </a:cubicBezTo>
                  <a:cubicBezTo>
                    <a:pt x="3243" y="364"/>
                    <a:pt x="2518" y="0"/>
                    <a:pt x="1623"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2263608" y="4545549"/>
              <a:ext cx="16041" cy="72046"/>
            </a:xfrm>
            <a:custGeom>
              <a:avLst/>
              <a:gdLst/>
              <a:ahLst/>
              <a:cxnLst/>
              <a:rect l="l" t="t" r="r" b="b"/>
              <a:pathLst>
                <a:path w="812" h="3647" extrusionOk="0">
                  <a:moveTo>
                    <a:pt x="812" y="1"/>
                  </a:moveTo>
                  <a:cubicBezTo>
                    <a:pt x="364" y="1"/>
                    <a:pt x="1" y="363"/>
                    <a:pt x="1" y="812"/>
                  </a:cubicBezTo>
                  <a:lnTo>
                    <a:pt x="2" y="810"/>
                  </a:lnTo>
                  <a:lnTo>
                    <a:pt x="2" y="3243"/>
                  </a:lnTo>
                  <a:cubicBezTo>
                    <a:pt x="2" y="3466"/>
                    <a:pt x="182" y="3647"/>
                    <a:pt x="406" y="3647"/>
                  </a:cubicBezTo>
                  <a:lnTo>
                    <a:pt x="812" y="3647"/>
                  </a:lnTo>
                  <a:lnTo>
                    <a:pt x="8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40"/>
          <p:cNvGrpSpPr/>
          <p:nvPr/>
        </p:nvGrpSpPr>
        <p:grpSpPr>
          <a:xfrm>
            <a:off x="5219983" y="3399544"/>
            <a:ext cx="504365" cy="480540"/>
            <a:chOff x="656078" y="4289274"/>
            <a:chExt cx="504365" cy="480540"/>
          </a:xfrm>
        </p:grpSpPr>
        <p:sp>
          <p:nvSpPr>
            <p:cNvPr id="550" name="Google Shape;550;p40"/>
            <p:cNvSpPr/>
            <p:nvPr/>
          </p:nvSpPr>
          <p:spPr>
            <a:xfrm>
              <a:off x="687923" y="4593600"/>
              <a:ext cx="448518" cy="160193"/>
            </a:xfrm>
            <a:custGeom>
              <a:avLst/>
              <a:gdLst/>
              <a:ahLst/>
              <a:cxnLst/>
              <a:rect l="l" t="t" r="r" b="b"/>
              <a:pathLst>
                <a:path w="22704" h="8109" extrusionOk="0">
                  <a:moveTo>
                    <a:pt x="3700" y="1"/>
                  </a:moveTo>
                  <a:cubicBezTo>
                    <a:pt x="1656" y="1"/>
                    <a:pt x="1" y="1658"/>
                    <a:pt x="1" y="3702"/>
                  </a:cubicBezTo>
                  <a:lnTo>
                    <a:pt x="1" y="4410"/>
                  </a:lnTo>
                  <a:cubicBezTo>
                    <a:pt x="1" y="6454"/>
                    <a:pt x="1656" y="8109"/>
                    <a:pt x="3700" y="8109"/>
                  </a:cubicBezTo>
                  <a:lnTo>
                    <a:pt x="22703" y="8109"/>
                  </a:lnTo>
                  <a:lnTo>
                    <a:pt x="22703"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703905" y="4609621"/>
              <a:ext cx="40083" cy="128170"/>
            </a:xfrm>
            <a:custGeom>
              <a:avLst/>
              <a:gdLst/>
              <a:ahLst/>
              <a:cxnLst/>
              <a:rect l="l" t="t" r="r" b="b"/>
              <a:pathLst>
                <a:path w="2029" h="6488" extrusionOk="0">
                  <a:moveTo>
                    <a:pt x="1" y="1"/>
                  </a:moveTo>
                  <a:lnTo>
                    <a:pt x="1" y="6487"/>
                  </a:lnTo>
                  <a:lnTo>
                    <a:pt x="2028" y="6487"/>
                  </a:lnTo>
                  <a:lnTo>
                    <a:pt x="2028"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671882" y="4457448"/>
              <a:ext cx="448518" cy="112149"/>
            </a:xfrm>
            <a:custGeom>
              <a:avLst/>
              <a:gdLst/>
              <a:ahLst/>
              <a:cxnLst/>
              <a:rect l="l" t="t" r="r" b="b"/>
              <a:pathLst>
                <a:path w="22704" h="5677" extrusionOk="0">
                  <a:moveTo>
                    <a:pt x="0" y="1"/>
                  </a:moveTo>
                  <a:lnTo>
                    <a:pt x="0" y="5677"/>
                  </a:lnTo>
                  <a:lnTo>
                    <a:pt x="21588" y="5677"/>
                  </a:lnTo>
                  <a:cubicBezTo>
                    <a:pt x="22205" y="5677"/>
                    <a:pt x="22703" y="5178"/>
                    <a:pt x="22703" y="4562"/>
                  </a:cubicBezTo>
                  <a:lnTo>
                    <a:pt x="22703" y="1116"/>
                  </a:lnTo>
                  <a:cubicBezTo>
                    <a:pt x="22703" y="501"/>
                    <a:pt x="22205" y="1"/>
                    <a:pt x="21588"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727947" y="4313296"/>
              <a:ext cx="408454" cy="120150"/>
            </a:xfrm>
            <a:custGeom>
              <a:avLst/>
              <a:gdLst/>
              <a:ahLst/>
              <a:cxnLst/>
              <a:rect l="l" t="t" r="r" b="b"/>
              <a:pathLst>
                <a:path w="20676" h="6082" extrusionOk="0">
                  <a:moveTo>
                    <a:pt x="0" y="1"/>
                  </a:moveTo>
                  <a:lnTo>
                    <a:pt x="0" y="6082"/>
                  </a:lnTo>
                  <a:lnTo>
                    <a:pt x="20676" y="6082"/>
                  </a:lnTo>
                  <a:lnTo>
                    <a:pt x="20676"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672099" y="4577578"/>
              <a:ext cx="480777" cy="192236"/>
            </a:xfrm>
            <a:custGeom>
              <a:avLst/>
              <a:gdLst/>
              <a:ahLst/>
              <a:cxnLst/>
              <a:rect l="l" t="t" r="r" b="b"/>
              <a:pathLst>
                <a:path w="24337" h="9731" extrusionOk="0">
                  <a:moveTo>
                    <a:pt x="23524" y="1"/>
                  </a:moveTo>
                  <a:cubicBezTo>
                    <a:pt x="23521" y="1"/>
                    <a:pt x="23518" y="1"/>
                    <a:pt x="23514" y="1"/>
                  </a:cubicBezTo>
                  <a:lnTo>
                    <a:pt x="4866" y="1"/>
                  </a:lnTo>
                  <a:cubicBezTo>
                    <a:pt x="2183" y="1"/>
                    <a:pt x="1" y="2183"/>
                    <a:pt x="1" y="4866"/>
                  </a:cubicBezTo>
                  <a:cubicBezTo>
                    <a:pt x="1" y="7549"/>
                    <a:pt x="2183" y="9731"/>
                    <a:pt x="4866" y="9731"/>
                  </a:cubicBezTo>
                  <a:lnTo>
                    <a:pt x="23514" y="9731"/>
                  </a:lnTo>
                  <a:cubicBezTo>
                    <a:pt x="23518" y="9731"/>
                    <a:pt x="23523" y="9731"/>
                    <a:pt x="23527" y="9731"/>
                  </a:cubicBezTo>
                  <a:cubicBezTo>
                    <a:pt x="23973" y="9731"/>
                    <a:pt x="24336" y="9369"/>
                    <a:pt x="24336" y="8920"/>
                  </a:cubicBezTo>
                  <a:cubicBezTo>
                    <a:pt x="24336" y="8472"/>
                    <a:pt x="23972" y="8109"/>
                    <a:pt x="23524" y="8109"/>
                  </a:cubicBezTo>
                  <a:cubicBezTo>
                    <a:pt x="23521" y="8109"/>
                    <a:pt x="23518" y="8109"/>
                    <a:pt x="23514" y="8109"/>
                  </a:cubicBezTo>
                  <a:lnTo>
                    <a:pt x="4866" y="8109"/>
                  </a:lnTo>
                  <a:cubicBezTo>
                    <a:pt x="3078" y="8109"/>
                    <a:pt x="1622" y="6655"/>
                    <a:pt x="1622" y="4866"/>
                  </a:cubicBezTo>
                  <a:cubicBezTo>
                    <a:pt x="1622" y="3078"/>
                    <a:pt x="3078" y="1623"/>
                    <a:pt x="4866" y="1623"/>
                  </a:cubicBezTo>
                  <a:lnTo>
                    <a:pt x="23514" y="1623"/>
                  </a:lnTo>
                  <a:cubicBezTo>
                    <a:pt x="23518" y="1623"/>
                    <a:pt x="23523" y="1623"/>
                    <a:pt x="23527" y="1623"/>
                  </a:cubicBezTo>
                  <a:cubicBezTo>
                    <a:pt x="23973" y="1623"/>
                    <a:pt x="24336" y="1261"/>
                    <a:pt x="24336" y="812"/>
                  </a:cubicBezTo>
                  <a:cubicBezTo>
                    <a:pt x="24336" y="363"/>
                    <a:pt x="23972" y="1"/>
                    <a:pt x="2352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656078" y="4449447"/>
              <a:ext cx="472540" cy="128170"/>
            </a:xfrm>
            <a:custGeom>
              <a:avLst/>
              <a:gdLst/>
              <a:ahLst/>
              <a:cxnLst/>
              <a:rect l="l" t="t" r="r" b="b"/>
              <a:pathLst>
                <a:path w="23920" h="6488" extrusionOk="0">
                  <a:moveTo>
                    <a:pt x="406" y="1"/>
                  </a:moveTo>
                  <a:cubicBezTo>
                    <a:pt x="182" y="1"/>
                    <a:pt x="1" y="182"/>
                    <a:pt x="1" y="406"/>
                  </a:cubicBezTo>
                  <a:cubicBezTo>
                    <a:pt x="1" y="630"/>
                    <a:pt x="182" y="811"/>
                    <a:pt x="406" y="811"/>
                  </a:cubicBezTo>
                  <a:lnTo>
                    <a:pt x="21893" y="811"/>
                  </a:lnTo>
                  <a:cubicBezTo>
                    <a:pt x="22564" y="813"/>
                    <a:pt x="23108" y="1356"/>
                    <a:pt x="23109" y="2028"/>
                  </a:cubicBezTo>
                  <a:lnTo>
                    <a:pt x="23109" y="4460"/>
                  </a:lnTo>
                  <a:cubicBezTo>
                    <a:pt x="23109" y="5131"/>
                    <a:pt x="22564" y="5676"/>
                    <a:pt x="21893" y="5678"/>
                  </a:cubicBezTo>
                  <a:lnTo>
                    <a:pt x="406" y="5678"/>
                  </a:lnTo>
                  <a:cubicBezTo>
                    <a:pt x="182" y="5678"/>
                    <a:pt x="1" y="5858"/>
                    <a:pt x="1" y="6082"/>
                  </a:cubicBezTo>
                  <a:cubicBezTo>
                    <a:pt x="1" y="6305"/>
                    <a:pt x="182" y="6487"/>
                    <a:pt x="406" y="6487"/>
                  </a:cubicBezTo>
                  <a:lnTo>
                    <a:pt x="21893" y="6487"/>
                  </a:lnTo>
                  <a:cubicBezTo>
                    <a:pt x="23012" y="6486"/>
                    <a:pt x="23918" y="5579"/>
                    <a:pt x="23920" y="4460"/>
                  </a:cubicBezTo>
                  <a:lnTo>
                    <a:pt x="23920" y="2028"/>
                  </a:lnTo>
                  <a:cubicBezTo>
                    <a:pt x="23918" y="910"/>
                    <a:pt x="23012" y="2"/>
                    <a:pt x="21893"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a:off x="759970" y="4337318"/>
              <a:ext cx="376471" cy="16041"/>
            </a:xfrm>
            <a:custGeom>
              <a:avLst/>
              <a:gdLst/>
              <a:ahLst/>
              <a:cxnLst/>
              <a:rect l="l" t="t" r="r" b="b"/>
              <a:pathLst>
                <a:path w="19057" h="812" extrusionOk="0">
                  <a:moveTo>
                    <a:pt x="406" y="1"/>
                  </a:moveTo>
                  <a:cubicBezTo>
                    <a:pt x="182" y="1"/>
                    <a:pt x="1" y="182"/>
                    <a:pt x="1" y="406"/>
                  </a:cubicBezTo>
                  <a:cubicBezTo>
                    <a:pt x="1" y="630"/>
                    <a:pt x="182" y="812"/>
                    <a:pt x="406" y="812"/>
                  </a:cubicBezTo>
                  <a:lnTo>
                    <a:pt x="19056" y="812"/>
                  </a:lnTo>
                  <a:lnTo>
                    <a:pt x="19056"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a:off x="759970" y="4369361"/>
              <a:ext cx="376471" cy="16041"/>
            </a:xfrm>
            <a:custGeom>
              <a:avLst/>
              <a:gdLst/>
              <a:ahLst/>
              <a:cxnLst/>
              <a:rect l="l" t="t" r="r" b="b"/>
              <a:pathLst>
                <a:path w="19057" h="812" extrusionOk="0">
                  <a:moveTo>
                    <a:pt x="406" y="0"/>
                  </a:moveTo>
                  <a:cubicBezTo>
                    <a:pt x="182" y="0"/>
                    <a:pt x="1" y="182"/>
                    <a:pt x="1" y="406"/>
                  </a:cubicBezTo>
                  <a:cubicBezTo>
                    <a:pt x="1" y="630"/>
                    <a:pt x="182" y="811"/>
                    <a:pt x="406" y="811"/>
                  </a:cubicBezTo>
                  <a:lnTo>
                    <a:pt x="19056" y="811"/>
                  </a:lnTo>
                  <a:lnTo>
                    <a:pt x="19056"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759970" y="4401423"/>
              <a:ext cx="376471" cy="16002"/>
            </a:xfrm>
            <a:custGeom>
              <a:avLst/>
              <a:gdLst/>
              <a:ahLst/>
              <a:cxnLst/>
              <a:rect l="l" t="t" r="r" b="b"/>
              <a:pathLst>
                <a:path w="19057" h="810" extrusionOk="0">
                  <a:moveTo>
                    <a:pt x="406" y="1"/>
                  </a:moveTo>
                  <a:cubicBezTo>
                    <a:pt x="182" y="1"/>
                    <a:pt x="1" y="181"/>
                    <a:pt x="1" y="405"/>
                  </a:cubicBezTo>
                  <a:cubicBezTo>
                    <a:pt x="1" y="628"/>
                    <a:pt x="182" y="810"/>
                    <a:pt x="406" y="810"/>
                  </a:cubicBezTo>
                  <a:lnTo>
                    <a:pt x="19056" y="810"/>
                  </a:lnTo>
                  <a:lnTo>
                    <a:pt x="19056"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671882" y="4481510"/>
              <a:ext cx="424476" cy="16002"/>
            </a:xfrm>
            <a:custGeom>
              <a:avLst/>
              <a:gdLst/>
              <a:ahLst/>
              <a:cxnLst/>
              <a:rect l="l" t="t" r="r" b="b"/>
              <a:pathLst>
                <a:path w="21487" h="810" extrusionOk="0">
                  <a:moveTo>
                    <a:pt x="0" y="1"/>
                  </a:moveTo>
                  <a:lnTo>
                    <a:pt x="0" y="810"/>
                  </a:lnTo>
                  <a:lnTo>
                    <a:pt x="21081" y="810"/>
                  </a:lnTo>
                  <a:cubicBezTo>
                    <a:pt x="21305" y="810"/>
                    <a:pt x="21487" y="628"/>
                    <a:pt x="21487" y="405"/>
                  </a:cubicBezTo>
                  <a:cubicBezTo>
                    <a:pt x="21487" y="181"/>
                    <a:pt x="21305" y="1"/>
                    <a:pt x="21081"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671882" y="4513513"/>
              <a:ext cx="424476" cy="16041"/>
            </a:xfrm>
            <a:custGeom>
              <a:avLst/>
              <a:gdLst/>
              <a:ahLst/>
              <a:cxnLst/>
              <a:rect l="l" t="t" r="r" b="b"/>
              <a:pathLst>
                <a:path w="21487" h="812" extrusionOk="0">
                  <a:moveTo>
                    <a:pt x="0" y="1"/>
                  </a:moveTo>
                  <a:lnTo>
                    <a:pt x="0" y="812"/>
                  </a:lnTo>
                  <a:lnTo>
                    <a:pt x="21081" y="812"/>
                  </a:lnTo>
                  <a:cubicBezTo>
                    <a:pt x="21305" y="812"/>
                    <a:pt x="21487" y="630"/>
                    <a:pt x="21487" y="406"/>
                  </a:cubicBezTo>
                  <a:cubicBezTo>
                    <a:pt x="21487" y="182"/>
                    <a:pt x="21305" y="1"/>
                    <a:pt x="21081"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671882" y="4545555"/>
              <a:ext cx="424476" cy="16061"/>
            </a:xfrm>
            <a:custGeom>
              <a:avLst/>
              <a:gdLst/>
              <a:ahLst/>
              <a:cxnLst/>
              <a:rect l="l" t="t" r="r" b="b"/>
              <a:pathLst>
                <a:path w="21487" h="813" extrusionOk="0">
                  <a:moveTo>
                    <a:pt x="0" y="0"/>
                  </a:moveTo>
                  <a:lnTo>
                    <a:pt x="0" y="813"/>
                  </a:lnTo>
                  <a:lnTo>
                    <a:pt x="21081" y="813"/>
                  </a:lnTo>
                  <a:cubicBezTo>
                    <a:pt x="21305" y="813"/>
                    <a:pt x="21487" y="631"/>
                    <a:pt x="21487" y="406"/>
                  </a:cubicBezTo>
                  <a:cubicBezTo>
                    <a:pt x="21487" y="182"/>
                    <a:pt x="21305" y="0"/>
                    <a:pt x="2108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712143" y="4289274"/>
              <a:ext cx="448300" cy="160193"/>
            </a:xfrm>
            <a:custGeom>
              <a:avLst/>
              <a:gdLst/>
              <a:ahLst/>
              <a:cxnLst/>
              <a:rect l="l" t="t" r="r" b="b"/>
              <a:pathLst>
                <a:path w="22693" h="8109" extrusionOk="0">
                  <a:moveTo>
                    <a:pt x="2433" y="0"/>
                  </a:moveTo>
                  <a:cubicBezTo>
                    <a:pt x="1092" y="0"/>
                    <a:pt x="1" y="1093"/>
                    <a:pt x="1" y="2433"/>
                  </a:cubicBezTo>
                  <a:lnTo>
                    <a:pt x="1" y="5678"/>
                  </a:lnTo>
                  <a:cubicBezTo>
                    <a:pt x="1" y="7018"/>
                    <a:pt x="1092" y="8109"/>
                    <a:pt x="2433" y="8109"/>
                  </a:cubicBezTo>
                  <a:lnTo>
                    <a:pt x="21893" y="8109"/>
                  </a:lnTo>
                  <a:cubicBezTo>
                    <a:pt x="22336" y="8103"/>
                    <a:pt x="22692" y="7741"/>
                    <a:pt x="22692" y="7298"/>
                  </a:cubicBezTo>
                  <a:cubicBezTo>
                    <a:pt x="22692" y="6854"/>
                    <a:pt x="22336" y="6494"/>
                    <a:pt x="21893" y="6487"/>
                  </a:cubicBezTo>
                  <a:lnTo>
                    <a:pt x="2433" y="6487"/>
                  </a:lnTo>
                  <a:cubicBezTo>
                    <a:pt x="1985" y="6487"/>
                    <a:pt x="1622" y="6124"/>
                    <a:pt x="1622" y="5678"/>
                  </a:cubicBezTo>
                  <a:lnTo>
                    <a:pt x="1622" y="2433"/>
                  </a:lnTo>
                  <a:cubicBezTo>
                    <a:pt x="1622" y="1985"/>
                    <a:pt x="1985" y="1623"/>
                    <a:pt x="2433" y="1623"/>
                  </a:cubicBezTo>
                  <a:lnTo>
                    <a:pt x="21893" y="1623"/>
                  </a:lnTo>
                  <a:cubicBezTo>
                    <a:pt x="22336" y="1616"/>
                    <a:pt x="22692" y="1255"/>
                    <a:pt x="22692" y="811"/>
                  </a:cubicBezTo>
                  <a:cubicBezTo>
                    <a:pt x="22692" y="369"/>
                    <a:pt x="22336" y="7"/>
                    <a:pt x="21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759970" y="4721770"/>
              <a:ext cx="376471" cy="16021"/>
            </a:xfrm>
            <a:custGeom>
              <a:avLst/>
              <a:gdLst/>
              <a:ahLst/>
              <a:cxnLst/>
              <a:rect l="l" t="t" r="r" b="b"/>
              <a:pathLst>
                <a:path w="19057" h="811" extrusionOk="0">
                  <a:moveTo>
                    <a:pt x="406" y="1"/>
                  </a:moveTo>
                  <a:cubicBezTo>
                    <a:pt x="182" y="1"/>
                    <a:pt x="1" y="181"/>
                    <a:pt x="1" y="405"/>
                  </a:cubicBezTo>
                  <a:cubicBezTo>
                    <a:pt x="1" y="629"/>
                    <a:pt x="182" y="810"/>
                    <a:pt x="406" y="810"/>
                  </a:cubicBezTo>
                  <a:lnTo>
                    <a:pt x="19056" y="810"/>
                  </a:lnTo>
                  <a:lnTo>
                    <a:pt x="19056"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759970" y="4689708"/>
              <a:ext cx="376471" cy="16041"/>
            </a:xfrm>
            <a:custGeom>
              <a:avLst/>
              <a:gdLst/>
              <a:ahLst/>
              <a:cxnLst/>
              <a:rect l="l" t="t" r="r" b="b"/>
              <a:pathLst>
                <a:path w="19057" h="812" extrusionOk="0">
                  <a:moveTo>
                    <a:pt x="406" y="1"/>
                  </a:moveTo>
                  <a:cubicBezTo>
                    <a:pt x="182" y="1"/>
                    <a:pt x="1" y="182"/>
                    <a:pt x="1" y="406"/>
                  </a:cubicBezTo>
                  <a:cubicBezTo>
                    <a:pt x="1" y="630"/>
                    <a:pt x="182" y="812"/>
                    <a:pt x="406" y="812"/>
                  </a:cubicBezTo>
                  <a:lnTo>
                    <a:pt x="19056" y="812"/>
                  </a:lnTo>
                  <a:lnTo>
                    <a:pt x="19056"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759970" y="4657685"/>
              <a:ext cx="376471" cy="16021"/>
            </a:xfrm>
            <a:custGeom>
              <a:avLst/>
              <a:gdLst/>
              <a:ahLst/>
              <a:cxnLst/>
              <a:rect l="l" t="t" r="r" b="b"/>
              <a:pathLst>
                <a:path w="19057" h="811" extrusionOk="0">
                  <a:moveTo>
                    <a:pt x="406" y="0"/>
                  </a:moveTo>
                  <a:cubicBezTo>
                    <a:pt x="182" y="0"/>
                    <a:pt x="1" y="182"/>
                    <a:pt x="1" y="406"/>
                  </a:cubicBezTo>
                  <a:cubicBezTo>
                    <a:pt x="1" y="629"/>
                    <a:pt x="182" y="811"/>
                    <a:pt x="406" y="811"/>
                  </a:cubicBezTo>
                  <a:lnTo>
                    <a:pt x="19056" y="811"/>
                  </a:lnTo>
                  <a:lnTo>
                    <a:pt x="19056"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759970" y="4625642"/>
              <a:ext cx="376471" cy="16061"/>
            </a:xfrm>
            <a:custGeom>
              <a:avLst/>
              <a:gdLst/>
              <a:ahLst/>
              <a:cxnLst/>
              <a:rect l="l" t="t" r="r" b="b"/>
              <a:pathLst>
                <a:path w="19057" h="813" extrusionOk="0">
                  <a:moveTo>
                    <a:pt x="406" y="0"/>
                  </a:moveTo>
                  <a:cubicBezTo>
                    <a:pt x="182" y="0"/>
                    <a:pt x="1" y="182"/>
                    <a:pt x="1" y="406"/>
                  </a:cubicBezTo>
                  <a:cubicBezTo>
                    <a:pt x="1" y="631"/>
                    <a:pt x="182" y="813"/>
                    <a:pt x="406" y="813"/>
                  </a:cubicBezTo>
                  <a:lnTo>
                    <a:pt x="19056" y="813"/>
                  </a:lnTo>
                  <a:lnTo>
                    <a:pt x="19056"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40"/>
          <p:cNvGrpSpPr/>
          <p:nvPr/>
        </p:nvGrpSpPr>
        <p:grpSpPr>
          <a:xfrm>
            <a:off x="3404829" y="3423581"/>
            <a:ext cx="512583" cy="456499"/>
            <a:chOff x="1827016" y="4988621"/>
            <a:chExt cx="512583" cy="456499"/>
          </a:xfrm>
        </p:grpSpPr>
        <p:sp>
          <p:nvSpPr>
            <p:cNvPr id="568" name="Google Shape;568;p40"/>
            <p:cNvSpPr/>
            <p:nvPr/>
          </p:nvSpPr>
          <p:spPr>
            <a:xfrm>
              <a:off x="2147146" y="5020683"/>
              <a:ext cx="24042" cy="48044"/>
            </a:xfrm>
            <a:custGeom>
              <a:avLst/>
              <a:gdLst/>
              <a:ahLst/>
              <a:cxnLst/>
              <a:rect l="l" t="t" r="r" b="b"/>
              <a:pathLst>
                <a:path w="1217" h="2432" extrusionOk="0">
                  <a:moveTo>
                    <a:pt x="608" y="1"/>
                  </a:moveTo>
                  <a:cubicBezTo>
                    <a:pt x="272" y="1"/>
                    <a:pt x="0" y="181"/>
                    <a:pt x="0" y="405"/>
                  </a:cubicBezTo>
                  <a:lnTo>
                    <a:pt x="0" y="2026"/>
                  </a:lnTo>
                  <a:cubicBezTo>
                    <a:pt x="0" y="2250"/>
                    <a:pt x="272" y="2432"/>
                    <a:pt x="608" y="2432"/>
                  </a:cubicBezTo>
                  <a:cubicBezTo>
                    <a:pt x="945" y="2432"/>
                    <a:pt x="1216" y="2250"/>
                    <a:pt x="1216" y="2026"/>
                  </a:cubicBezTo>
                  <a:lnTo>
                    <a:pt x="1216" y="405"/>
                  </a:lnTo>
                  <a:cubicBezTo>
                    <a:pt x="1216" y="181"/>
                    <a:pt x="945" y="1"/>
                    <a:pt x="6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1994973" y="5020683"/>
              <a:ext cx="24042" cy="48044"/>
            </a:xfrm>
            <a:custGeom>
              <a:avLst/>
              <a:gdLst/>
              <a:ahLst/>
              <a:cxnLst/>
              <a:rect l="l" t="t" r="r" b="b"/>
              <a:pathLst>
                <a:path w="1217" h="2432" extrusionOk="0">
                  <a:moveTo>
                    <a:pt x="609" y="1"/>
                  </a:moveTo>
                  <a:cubicBezTo>
                    <a:pt x="272" y="1"/>
                    <a:pt x="0" y="181"/>
                    <a:pt x="0" y="405"/>
                  </a:cubicBezTo>
                  <a:lnTo>
                    <a:pt x="0" y="2026"/>
                  </a:lnTo>
                  <a:cubicBezTo>
                    <a:pt x="0" y="2250"/>
                    <a:pt x="272" y="2432"/>
                    <a:pt x="609" y="2432"/>
                  </a:cubicBezTo>
                  <a:cubicBezTo>
                    <a:pt x="945" y="2432"/>
                    <a:pt x="1217" y="2250"/>
                    <a:pt x="1217" y="2026"/>
                  </a:cubicBezTo>
                  <a:lnTo>
                    <a:pt x="1217" y="405"/>
                  </a:lnTo>
                  <a:cubicBezTo>
                    <a:pt x="1217" y="181"/>
                    <a:pt x="945" y="1"/>
                    <a:pt x="60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1843018" y="5260923"/>
              <a:ext cx="480560" cy="184196"/>
            </a:xfrm>
            <a:custGeom>
              <a:avLst/>
              <a:gdLst/>
              <a:ahLst/>
              <a:cxnLst/>
              <a:rect l="l" t="t" r="r" b="b"/>
              <a:pathLst>
                <a:path w="24326" h="9324" extrusionOk="0">
                  <a:moveTo>
                    <a:pt x="23921" y="0"/>
                  </a:moveTo>
                  <a:cubicBezTo>
                    <a:pt x="23920" y="0"/>
                    <a:pt x="23919" y="0"/>
                    <a:pt x="23918" y="0"/>
                  </a:cubicBezTo>
                  <a:lnTo>
                    <a:pt x="406" y="0"/>
                  </a:lnTo>
                  <a:cubicBezTo>
                    <a:pt x="183" y="0"/>
                    <a:pt x="1" y="181"/>
                    <a:pt x="1" y="404"/>
                  </a:cubicBezTo>
                  <a:lnTo>
                    <a:pt x="1" y="7296"/>
                  </a:lnTo>
                  <a:cubicBezTo>
                    <a:pt x="2" y="8415"/>
                    <a:pt x="909" y="9322"/>
                    <a:pt x="2028" y="9323"/>
                  </a:cubicBezTo>
                  <a:lnTo>
                    <a:pt x="22298" y="9323"/>
                  </a:lnTo>
                  <a:cubicBezTo>
                    <a:pt x="23416" y="9322"/>
                    <a:pt x="24324" y="8415"/>
                    <a:pt x="24325" y="7296"/>
                  </a:cubicBezTo>
                  <a:lnTo>
                    <a:pt x="24325" y="404"/>
                  </a:lnTo>
                  <a:cubicBezTo>
                    <a:pt x="24325" y="182"/>
                    <a:pt x="24144" y="0"/>
                    <a:pt x="2392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1827016" y="5060707"/>
              <a:ext cx="512583" cy="263216"/>
            </a:xfrm>
            <a:custGeom>
              <a:avLst/>
              <a:gdLst/>
              <a:ahLst/>
              <a:cxnLst/>
              <a:rect l="l" t="t" r="r" b="b"/>
              <a:pathLst>
                <a:path w="25947" h="13324" extrusionOk="0">
                  <a:moveTo>
                    <a:pt x="2027" y="0"/>
                  </a:moveTo>
                  <a:cubicBezTo>
                    <a:pt x="908" y="2"/>
                    <a:pt x="2" y="908"/>
                    <a:pt x="0" y="2027"/>
                  </a:cubicBezTo>
                  <a:lnTo>
                    <a:pt x="0" y="9081"/>
                  </a:lnTo>
                  <a:cubicBezTo>
                    <a:pt x="0" y="9896"/>
                    <a:pt x="490" y="10632"/>
                    <a:pt x="1247" y="10955"/>
                  </a:cubicBezTo>
                  <a:cubicBezTo>
                    <a:pt x="4578" y="12375"/>
                    <a:pt x="8139" y="13177"/>
                    <a:pt x="11757" y="13324"/>
                  </a:cubicBezTo>
                  <a:lnTo>
                    <a:pt x="14206" y="13324"/>
                  </a:lnTo>
                  <a:cubicBezTo>
                    <a:pt x="17818" y="13176"/>
                    <a:pt x="21373" y="12374"/>
                    <a:pt x="24698" y="10956"/>
                  </a:cubicBezTo>
                  <a:cubicBezTo>
                    <a:pt x="25456" y="10632"/>
                    <a:pt x="25946" y="9898"/>
                    <a:pt x="25946" y="9081"/>
                  </a:cubicBezTo>
                  <a:lnTo>
                    <a:pt x="25946" y="2027"/>
                  </a:lnTo>
                  <a:cubicBezTo>
                    <a:pt x="25945" y="908"/>
                    <a:pt x="25038" y="2"/>
                    <a:pt x="23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1987190" y="5204859"/>
              <a:ext cx="192216" cy="119063"/>
            </a:xfrm>
            <a:custGeom>
              <a:avLst/>
              <a:gdLst/>
              <a:ahLst/>
              <a:cxnLst/>
              <a:rect l="l" t="t" r="r" b="b"/>
              <a:pathLst>
                <a:path w="9730" h="6027" extrusionOk="0">
                  <a:moveTo>
                    <a:pt x="1622" y="1"/>
                  </a:moveTo>
                  <a:cubicBezTo>
                    <a:pt x="727" y="1"/>
                    <a:pt x="2" y="727"/>
                    <a:pt x="0" y="1622"/>
                  </a:cubicBezTo>
                  <a:lnTo>
                    <a:pt x="0" y="5648"/>
                  </a:lnTo>
                  <a:cubicBezTo>
                    <a:pt x="1208" y="5848"/>
                    <a:pt x="2426" y="5975"/>
                    <a:pt x="3649" y="6027"/>
                  </a:cubicBezTo>
                  <a:lnTo>
                    <a:pt x="6098" y="6027"/>
                  </a:lnTo>
                  <a:cubicBezTo>
                    <a:pt x="7314" y="5975"/>
                    <a:pt x="8528" y="5848"/>
                    <a:pt x="9730" y="5648"/>
                  </a:cubicBezTo>
                  <a:lnTo>
                    <a:pt x="9730" y="1622"/>
                  </a:lnTo>
                  <a:cubicBezTo>
                    <a:pt x="9729" y="727"/>
                    <a:pt x="9004" y="1"/>
                    <a:pt x="81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2059256" y="5284946"/>
              <a:ext cx="48084" cy="64085"/>
            </a:xfrm>
            <a:custGeom>
              <a:avLst/>
              <a:gdLst/>
              <a:ahLst/>
              <a:cxnLst/>
              <a:rect l="l" t="t" r="r" b="b"/>
              <a:pathLst>
                <a:path w="2434" h="3244" extrusionOk="0">
                  <a:moveTo>
                    <a:pt x="812" y="1"/>
                  </a:moveTo>
                  <a:cubicBezTo>
                    <a:pt x="364" y="1"/>
                    <a:pt x="1" y="364"/>
                    <a:pt x="1" y="812"/>
                  </a:cubicBezTo>
                  <a:lnTo>
                    <a:pt x="1" y="2433"/>
                  </a:lnTo>
                  <a:cubicBezTo>
                    <a:pt x="1" y="2881"/>
                    <a:pt x="364" y="3244"/>
                    <a:pt x="812" y="3244"/>
                  </a:cubicBezTo>
                  <a:lnTo>
                    <a:pt x="1623" y="3244"/>
                  </a:lnTo>
                  <a:cubicBezTo>
                    <a:pt x="2070" y="3244"/>
                    <a:pt x="2433" y="2881"/>
                    <a:pt x="2433" y="2433"/>
                  </a:cubicBezTo>
                  <a:lnTo>
                    <a:pt x="2433" y="812"/>
                  </a:lnTo>
                  <a:cubicBezTo>
                    <a:pt x="2433" y="364"/>
                    <a:pt x="2070" y="1"/>
                    <a:pt x="162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1977450" y="4988621"/>
              <a:ext cx="210983" cy="43817"/>
            </a:xfrm>
            <a:custGeom>
              <a:avLst/>
              <a:gdLst/>
              <a:ahLst/>
              <a:cxnLst/>
              <a:rect l="l" t="t" r="r" b="b"/>
              <a:pathLst>
                <a:path w="10680" h="2218" extrusionOk="0">
                  <a:moveTo>
                    <a:pt x="5358" y="1"/>
                  </a:moveTo>
                  <a:cubicBezTo>
                    <a:pt x="3656" y="1"/>
                    <a:pt x="2032" y="219"/>
                    <a:pt x="665" y="630"/>
                  </a:cubicBezTo>
                  <a:cubicBezTo>
                    <a:pt x="240" y="762"/>
                    <a:pt x="1" y="1213"/>
                    <a:pt x="129" y="1638"/>
                  </a:cubicBezTo>
                  <a:cubicBezTo>
                    <a:pt x="234" y="1988"/>
                    <a:pt x="555" y="2215"/>
                    <a:pt x="904" y="2215"/>
                  </a:cubicBezTo>
                  <a:cubicBezTo>
                    <a:pt x="980" y="2215"/>
                    <a:pt x="1056" y="2205"/>
                    <a:pt x="1132" y="2183"/>
                  </a:cubicBezTo>
                  <a:cubicBezTo>
                    <a:pt x="2350" y="1817"/>
                    <a:pt x="3813" y="1622"/>
                    <a:pt x="5358" y="1622"/>
                  </a:cubicBezTo>
                  <a:cubicBezTo>
                    <a:pt x="6904" y="1622"/>
                    <a:pt x="8365" y="1817"/>
                    <a:pt x="9584" y="2183"/>
                  </a:cubicBezTo>
                  <a:cubicBezTo>
                    <a:pt x="9660" y="2206"/>
                    <a:pt x="9739" y="2218"/>
                    <a:pt x="9818" y="2218"/>
                  </a:cubicBezTo>
                  <a:cubicBezTo>
                    <a:pt x="10220" y="2218"/>
                    <a:pt x="10561" y="1922"/>
                    <a:pt x="10620" y="1525"/>
                  </a:cubicBezTo>
                  <a:cubicBezTo>
                    <a:pt x="10679" y="1127"/>
                    <a:pt x="10437" y="745"/>
                    <a:pt x="10051" y="630"/>
                  </a:cubicBezTo>
                  <a:cubicBezTo>
                    <a:pt x="8683" y="219"/>
                    <a:pt x="7060" y="1"/>
                    <a:pt x="535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2059039" y="5284946"/>
              <a:ext cx="48084" cy="40043"/>
            </a:xfrm>
            <a:custGeom>
              <a:avLst/>
              <a:gdLst/>
              <a:ahLst/>
              <a:cxnLst/>
              <a:rect l="l" t="t" r="r" b="b"/>
              <a:pathLst>
                <a:path w="2434" h="2027" extrusionOk="0">
                  <a:moveTo>
                    <a:pt x="406" y="1"/>
                  </a:moveTo>
                  <a:cubicBezTo>
                    <a:pt x="182" y="1"/>
                    <a:pt x="1" y="181"/>
                    <a:pt x="1" y="405"/>
                  </a:cubicBezTo>
                  <a:lnTo>
                    <a:pt x="1" y="1216"/>
                  </a:lnTo>
                  <a:cubicBezTo>
                    <a:pt x="1" y="1663"/>
                    <a:pt x="364" y="2026"/>
                    <a:pt x="811" y="2026"/>
                  </a:cubicBezTo>
                  <a:lnTo>
                    <a:pt x="1622" y="2026"/>
                  </a:lnTo>
                  <a:cubicBezTo>
                    <a:pt x="2070" y="2026"/>
                    <a:pt x="2433" y="1663"/>
                    <a:pt x="2433" y="1216"/>
                  </a:cubicBezTo>
                  <a:lnTo>
                    <a:pt x="2433" y="405"/>
                  </a:lnTo>
                  <a:cubicBezTo>
                    <a:pt x="2433" y="181"/>
                    <a:pt x="2253" y="1"/>
                    <a:pt x="202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40"/>
          <p:cNvGrpSpPr/>
          <p:nvPr/>
        </p:nvGrpSpPr>
        <p:grpSpPr>
          <a:xfrm>
            <a:off x="1213250" y="1643777"/>
            <a:ext cx="1744326" cy="755633"/>
            <a:chOff x="1059509" y="3538401"/>
            <a:chExt cx="1387800" cy="755633"/>
          </a:xfrm>
        </p:grpSpPr>
        <p:sp>
          <p:nvSpPr>
            <p:cNvPr id="577" name="Google Shape;577;p40"/>
            <p:cNvSpPr txBox="1"/>
            <p:nvPr/>
          </p:nvSpPr>
          <p:spPr>
            <a:xfrm>
              <a:off x="1059509" y="3809234"/>
              <a:ext cx="1387800"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Saturn is a gas giant with rings</a:t>
              </a:r>
              <a:endParaRPr>
                <a:solidFill>
                  <a:schemeClr val="lt2"/>
                </a:solidFill>
                <a:latin typeface="Lato"/>
                <a:ea typeface="Lato"/>
                <a:cs typeface="Lato"/>
                <a:sym typeface="Lato"/>
              </a:endParaRPr>
            </a:p>
          </p:txBody>
        </p:sp>
        <p:sp>
          <p:nvSpPr>
            <p:cNvPr id="578" name="Google Shape;578;p40"/>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grpSp>
      <p:grpSp>
        <p:nvGrpSpPr>
          <p:cNvPr id="579" name="Google Shape;579;p40"/>
          <p:cNvGrpSpPr/>
          <p:nvPr/>
        </p:nvGrpSpPr>
        <p:grpSpPr>
          <a:xfrm>
            <a:off x="6262645" y="1643777"/>
            <a:ext cx="1744342" cy="759539"/>
            <a:chOff x="6290947" y="3773999"/>
            <a:chExt cx="1387813" cy="759539"/>
          </a:xfrm>
        </p:grpSpPr>
        <p:sp>
          <p:nvSpPr>
            <p:cNvPr id="580" name="Google Shape;580;p40"/>
            <p:cNvSpPr txBox="1"/>
            <p:nvPr/>
          </p:nvSpPr>
          <p:spPr>
            <a:xfrm>
              <a:off x="6290947" y="4048738"/>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Mars is actually a very cold place</a:t>
              </a:r>
              <a:endParaRPr>
                <a:solidFill>
                  <a:schemeClr val="lt2"/>
                </a:solidFill>
                <a:latin typeface="Lato"/>
                <a:ea typeface="Lato"/>
                <a:cs typeface="Lato"/>
                <a:sym typeface="Lato"/>
              </a:endParaRPr>
            </a:p>
          </p:txBody>
        </p:sp>
        <p:sp>
          <p:nvSpPr>
            <p:cNvPr id="581" name="Google Shape;581;p40"/>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grpSp>
        <p:nvGrpSpPr>
          <p:cNvPr id="582" name="Google Shape;582;p40"/>
          <p:cNvGrpSpPr/>
          <p:nvPr/>
        </p:nvGrpSpPr>
        <p:grpSpPr>
          <a:xfrm>
            <a:off x="1213250" y="3281200"/>
            <a:ext cx="1744326" cy="755633"/>
            <a:chOff x="1059509" y="3538401"/>
            <a:chExt cx="1387800" cy="755633"/>
          </a:xfrm>
        </p:grpSpPr>
        <p:sp>
          <p:nvSpPr>
            <p:cNvPr id="583" name="Google Shape;583;p40"/>
            <p:cNvSpPr txBox="1"/>
            <p:nvPr/>
          </p:nvSpPr>
          <p:spPr>
            <a:xfrm>
              <a:off x="1059509" y="3809234"/>
              <a:ext cx="1387800"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Neptune is far away from us</a:t>
              </a:r>
              <a:endParaRPr>
                <a:solidFill>
                  <a:schemeClr val="lt2"/>
                </a:solidFill>
                <a:latin typeface="Lato"/>
                <a:ea typeface="Lato"/>
                <a:cs typeface="Lato"/>
                <a:sym typeface="Lato"/>
              </a:endParaRPr>
            </a:p>
          </p:txBody>
        </p:sp>
        <p:sp>
          <p:nvSpPr>
            <p:cNvPr id="584" name="Google Shape;584;p40"/>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None/>
              </a:pPr>
              <a:r>
                <a:rPr lang="en" sz="1800">
                  <a:solidFill>
                    <a:schemeClr val="lt2"/>
                  </a:solidFill>
                  <a:latin typeface="Fjalla One"/>
                  <a:ea typeface="Fjalla One"/>
                  <a:cs typeface="Fjalla One"/>
                  <a:sym typeface="Fjalla One"/>
                </a:rPr>
                <a:t>NEPTUNE</a:t>
              </a:r>
              <a:endParaRPr sz="1800">
                <a:solidFill>
                  <a:schemeClr val="lt2"/>
                </a:solidFill>
                <a:latin typeface="Fjalla One"/>
                <a:ea typeface="Fjalla One"/>
                <a:cs typeface="Fjalla One"/>
                <a:sym typeface="Fjalla One"/>
              </a:endParaRPr>
            </a:p>
          </p:txBody>
        </p:sp>
      </p:grpSp>
      <p:grpSp>
        <p:nvGrpSpPr>
          <p:cNvPr id="585" name="Google Shape;585;p40"/>
          <p:cNvGrpSpPr/>
          <p:nvPr/>
        </p:nvGrpSpPr>
        <p:grpSpPr>
          <a:xfrm>
            <a:off x="6262645" y="3281200"/>
            <a:ext cx="1744342" cy="759539"/>
            <a:chOff x="6290947" y="3773999"/>
            <a:chExt cx="1387813" cy="759539"/>
          </a:xfrm>
        </p:grpSpPr>
        <p:sp>
          <p:nvSpPr>
            <p:cNvPr id="586" name="Google Shape;586;p40"/>
            <p:cNvSpPr txBox="1"/>
            <p:nvPr/>
          </p:nvSpPr>
          <p:spPr>
            <a:xfrm>
              <a:off x="6290947" y="4048738"/>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Mercury is the smallest planet</a:t>
              </a:r>
              <a:endParaRPr>
                <a:solidFill>
                  <a:schemeClr val="lt2"/>
                </a:solidFill>
                <a:latin typeface="Lato"/>
                <a:ea typeface="Lato"/>
                <a:cs typeface="Lato"/>
                <a:sym typeface="Lato"/>
              </a:endParaRPr>
            </a:p>
          </p:txBody>
        </p:sp>
        <p:sp>
          <p:nvSpPr>
            <p:cNvPr id="587" name="Google Shape;587;p40"/>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a:solidFill>
                    <a:schemeClr val="lt2"/>
                  </a:solidFill>
                  <a:latin typeface="Fjalla One"/>
                  <a:ea typeface="Fjalla One"/>
                  <a:cs typeface="Fjalla One"/>
                  <a:sym typeface="Fjalla One"/>
                </a:rPr>
                <a:t>MERCURY</a:t>
              </a:r>
              <a:endParaRPr sz="1800">
                <a:solidFill>
                  <a:schemeClr val="lt2"/>
                </a:solidFill>
                <a:latin typeface="Fjalla One"/>
                <a:ea typeface="Fjalla One"/>
                <a:cs typeface="Fjalla One"/>
                <a:sym typeface="Fjalla One"/>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43"/>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graphicFrame>
        <p:nvGraphicFramePr>
          <p:cNvPr id="726" name="Google Shape;726;p43"/>
          <p:cNvGraphicFramePr/>
          <p:nvPr/>
        </p:nvGraphicFramePr>
        <p:xfrm>
          <a:off x="895313" y="1421247"/>
          <a:ext cx="7353375" cy="2924675"/>
        </p:xfrm>
        <a:graphic>
          <a:graphicData uri="http://schemas.openxmlformats.org/drawingml/2006/table">
            <a:tbl>
              <a:tblPr>
                <a:noFill/>
                <a:tableStyleId>{F5A4120C-B91A-4FBA-BCB4-893B529817C9}</a:tableStyleId>
              </a:tblPr>
              <a:tblGrid>
                <a:gridCol w="1276400">
                  <a:extLst>
                    <a:ext uri="{9D8B030D-6E8A-4147-A177-3AD203B41FA5}">
                      <a16:colId xmlns:a16="http://schemas.microsoft.com/office/drawing/2014/main" val="20000"/>
                    </a:ext>
                  </a:extLst>
                </a:gridCol>
                <a:gridCol w="1495375">
                  <a:extLst>
                    <a:ext uri="{9D8B030D-6E8A-4147-A177-3AD203B41FA5}">
                      <a16:colId xmlns:a16="http://schemas.microsoft.com/office/drawing/2014/main" val="20001"/>
                    </a:ext>
                  </a:extLst>
                </a:gridCol>
                <a:gridCol w="1527200">
                  <a:extLst>
                    <a:ext uri="{9D8B030D-6E8A-4147-A177-3AD203B41FA5}">
                      <a16:colId xmlns:a16="http://schemas.microsoft.com/office/drawing/2014/main" val="20002"/>
                    </a:ext>
                  </a:extLst>
                </a:gridCol>
                <a:gridCol w="1527200">
                  <a:extLst>
                    <a:ext uri="{9D8B030D-6E8A-4147-A177-3AD203B41FA5}">
                      <a16:colId xmlns:a16="http://schemas.microsoft.com/office/drawing/2014/main" val="20003"/>
                    </a:ext>
                  </a:extLst>
                </a:gridCol>
                <a:gridCol w="1527200">
                  <a:extLst>
                    <a:ext uri="{9D8B030D-6E8A-4147-A177-3AD203B41FA5}">
                      <a16:colId xmlns:a16="http://schemas.microsoft.com/office/drawing/2014/main" val="20004"/>
                    </a:ext>
                  </a:extLst>
                </a:gridCol>
              </a:tblGrid>
              <a:tr h="657075">
                <a:tc>
                  <a:txBody>
                    <a:bodyPr/>
                    <a:lstStyle/>
                    <a:p>
                      <a:pPr marL="0" lvl="0" indent="0" algn="ctr" rtl="0">
                        <a:lnSpc>
                          <a:spcPct val="90000"/>
                        </a:lnSpc>
                        <a:spcBef>
                          <a:spcPts val="0"/>
                        </a:spcBef>
                        <a:spcAft>
                          <a:spcPts val="0"/>
                        </a:spcAft>
                        <a:buNone/>
                      </a:pPr>
                      <a:endParaRPr sz="1600">
                        <a:solidFill>
                          <a:schemeClr val="lt2"/>
                        </a:solidFill>
                        <a:latin typeface="Paytone One"/>
                        <a:ea typeface="Paytone One"/>
                        <a:cs typeface="Paytone One"/>
                        <a:sym typeface="Paytone One"/>
                      </a:endParaRPr>
                    </a:p>
                  </a:txBody>
                  <a:tcPr marL="91425" marR="91425" marT="91425" marB="91425" anchor="ctr">
                    <a:lnL w="9525" cap="flat" cmpd="sng">
                      <a:solidFill>
                        <a:schemeClr val="lt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STEP 1</a:t>
                      </a:r>
                      <a:endParaRPr sz="1800">
                        <a:solidFill>
                          <a:schemeClr val="lt2"/>
                        </a:solidFill>
                        <a:latin typeface="Fjalla One"/>
                        <a:ea typeface="Fjalla One"/>
                        <a:cs typeface="Fjalla One"/>
                        <a:sym typeface="Fjalla One"/>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STEP 2</a:t>
                      </a:r>
                      <a:endParaRPr sz="1800">
                        <a:solidFill>
                          <a:schemeClr val="lt2"/>
                        </a:solidFill>
                        <a:latin typeface="Fjalla One"/>
                        <a:ea typeface="Fjalla One"/>
                        <a:cs typeface="Fjalla One"/>
                        <a:sym typeface="Fjalla One"/>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STEP 3</a:t>
                      </a:r>
                      <a:endParaRPr sz="1800">
                        <a:solidFill>
                          <a:schemeClr val="lt2"/>
                        </a:solidFill>
                        <a:latin typeface="Fjalla One"/>
                        <a:ea typeface="Fjalla One"/>
                        <a:cs typeface="Fjalla One"/>
                        <a:sym typeface="Fjalla One"/>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STEP 4</a:t>
                      </a:r>
                      <a:endParaRPr sz="1800">
                        <a:solidFill>
                          <a:schemeClr val="lt2"/>
                        </a:solidFill>
                        <a:latin typeface="Fjalla One"/>
                        <a:ea typeface="Fjalla One"/>
                        <a:cs typeface="Fjalla One"/>
                        <a:sym typeface="Fjalla One"/>
                      </a:endParaRPr>
                    </a:p>
                  </a:txBody>
                  <a:tcPr marL="91425" marR="91425" marT="91425" marB="91425" anchor="ctr">
                    <a:lnL w="2857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66900">
                <a:tc>
                  <a:txBody>
                    <a:bodyPr/>
                    <a:lstStyle/>
                    <a:p>
                      <a:pPr marL="0" lvl="0" indent="0" algn="l" rtl="0">
                        <a:lnSpc>
                          <a:spcPct val="90000"/>
                        </a:lnSpc>
                        <a:spcBef>
                          <a:spcPts val="0"/>
                        </a:spcBef>
                        <a:spcAft>
                          <a:spcPts val="0"/>
                        </a:spcAft>
                        <a:buNone/>
                      </a:pPr>
                      <a:r>
                        <a:rPr lang="en">
                          <a:solidFill>
                            <a:schemeClr val="lt2"/>
                          </a:solidFill>
                          <a:latin typeface="Lato"/>
                          <a:ea typeface="Lato"/>
                          <a:cs typeface="Lato"/>
                          <a:sym typeface="Lato"/>
                        </a:rPr>
                        <a:t>Mercury is a small planet</a:t>
                      </a:r>
                      <a:endParaRPr>
                        <a:solidFill>
                          <a:schemeClr val="lt2"/>
                        </a:solidFill>
                        <a:latin typeface="Lato"/>
                        <a:ea typeface="Lato"/>
                        <a:cs typeface="Lato"/>
                        <a:sym typeface="Lato"/>
                      </a:endParaRPr>
                    </a:p>
                  </a:txBody>
                  <a:tcPr marL="91425" marR="91425" marT="91425" marB="91425" anchor="ctr">
                    <a:lnL w="9525" cap="flat" cmpd="sng">
                      <a:solidFill>
                        <a:schemeClr val="lt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4"/>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Yes</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Yes</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No</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Yes</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566900">
                <a:tc>
                  <a:txBody>
                    <a:bodyPr/>
                    <a:lstStyle/>
                    <a:p>
                      <a:pPr marL="0" lvl="0" indent="0" algn="l" rtl="0">
                        <a:lnSpc>
                          <a:spcPct val="90000"/>
                        </a:lnSpc>
                        <a:spcBef>
                          <a:spcPts val="0"/>
                        </a:spcBef>
                        <a:spcAft>
                          <a:spcPts val="0"/>
                        </a:spcAft>
                        <a:buNone/>
                      </a:pPr>
                      <a:r>
                        <a:rPr lang="en">
                          <a:solidFill>
                            <a:schemeClr val="lt2"/>
                          </a:solidFill>
                          <a:latin typeface="Lato"/>
                          <a:ea typeface="Lato"/>
                          <a:cs typeface="Lato"/>
                          <a:sym typeface="Lato"/>
                        </a:rPr>
                        <a:t>Saturn has many rings</a:t>
                      </a:r>
                      <a:endParaRPr>
                        <a:solidFill>
                          <a:schemeClr val="lt2"/>
                        </a:solidFill>
                        <a:latin typeface="Lato"/>
                        <a:ea typeface="Lato"/>
                        <a:cs typeface="Lato"/>
                        <a:sym typeface="Lato"/>
                      </a:endParaRPr>
                    </a:p>
                  </a:txBody>
                  <a:tcPr marL="91425" marR="91425" marT="91425" marB="91425" anchor="ctr">
                    <a:lnL w="9525" cap="flat" cmpd="sng">
                      <a:solidFill>
                        <a:schemeClr val="lt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4"/>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No</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Yes</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No</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No</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566900">
                <a:tc>
                  <a:txBody>
                    <a:bodyPr/>
                    <a:lstStyle/>
                    <a:p>
                      <a:pPr marL="0" lvl="0" indent="0" algn="l" rtl="0">
                        <a:lnSpc>
                          <a:spcPct val="90000"/>
                        </a:lnSpc>
                        <a:spcBef>
                          <a:spcPts val="0"/>
                        </a:spcBef>
                        <a:spcAft>
                          <a:spcPts val="0"/>
                        </a:spcAft>
                        <a:buNone/>
                      </a:pPr>
                      <a:r>
                        <a:rPr lang="en">
                          <a:solidFill>
                            <a:schemeClr val="lt2"/>
                          </a:solidFill>
                          <a:latin typeface="Lato"/>
                          <a:ea typeface="Lato"/>
                          <a:cs typeface="Lato"/>
                          <a:sym typeface="Lato"/>
                        </a:rPr>
                        <a:t>Jupiter is a huge planet</a:t>
                      </a:r>
                      <a:endParaRPr>
                        <a:solidFill>
                          <a:schemeClr val="lt2"/>
                        </a:solidFill>
                        <a:latin typeface="Lato"/>
                        <a:ea typeface="Lato"/>
                        <a:cs typeface="Lato"/>
                        <a:sym typeface="Lato"/>
                      </a:endParaRPr>
                    </a:p>
                  </a:txBody>
                  <a:tcPr marL="91425" marR="91425" marT="91425" marB="91425" anchor="ctr">
                    <a:lnL w="9525" cap="flat" cmpd="sng">
                      <a:solidFill>
                        <a:schemeClr val="lt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4"/>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No</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No</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Yes</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Yes</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r h="566900">
                <a:tc>
                  <a:txBody>
                    <a:bodyPr/>
                    <a:lstStyle/>
                    <a:p>
                      <a:pPr marL="0" lvl="0" indent="0" algn="l" rtl="0">
                        <a:lnSpc>
                          <a:spcPct val="90000"/>
                        </a:lnSpc>
                        <a:spcBef>
                          <a:spcPts val="0"/>
                        </a:spcBef>
                        <a:spcAft>
                          <a:spcPts val="0"/>
                        </a:spcAft>
                        <a:buNone/>
                      </a:pPr>
                      <a:r>
                        <a:rPr lang="en">
                          <a:solidFill>
                            <a:schemeClr val="lt2"/>
                          </a:solidFill>
                          <a:latin typeface="Lato"/>
                          <a:ea typeface="Lato"/>
                          <a:cs typeface="Lato"/>
                          <a:sym typeface="Lato"/>
                        </a:rPr>
                        <a:t>Mars is a very cold place</a:t>
                      </a:r>
                      <a:endParaRPr>
                        <a:solidFill>
                          <a:schemeClr val="lt2"/>
                        </a:solidFill>
                        <a:latin typeface="Lato"/>
                        <a:ea typeface="Lato"/>
                        <a:cs typeface="Lato"/>
                        <a:sym typeface="Lato"/>
                      </a:endParaRPr>
                    </a:p>
                  </a:txBody>
                  <a:tcPr marL="91425" marR="91425" marT="91425" marB="91425" anchor="ctr">
                    <a:lnL w="9525" cap="flat" cmpd="sng">
                      <a:solidFill>
                        <a:schemeClr val="lt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chemeClr val="accent4"/>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No</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Yes</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Yes</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chemeClr val="accent2"/>
                    </a:solidFill>
                  </a:tcPr>
                </a:tc>
                <a:tc>
                  <a:txBody>
                    <a:bodyPr/>
                    <a:lstStyle/>
                    <a:p>
                      <a:pPr marL="0" lvl="0" indent="0" algn="ctr" rtl="0">
                        <a:lnSpc>
                          <a:spcPct val="90000"/>
                        </a:lnSpc>
                        <a:spcBef>
                          <a:spcPts val="0"/>
                        </a:spcBef>
                        <a:spcAft>
                          <a:spcPts val="0"/>
                        </a:spcAft>
                        <a:buNone/>
                      </a:pPr>
                      <a:r>
                        <a:rPr lang="en">
                          <a:solidFill>
                            <a:schemeClr val="lt2"/>
                          </a:solidFill>
                          <a:latin typeface="Public Sans Medium"/>
                          <a:ea typeface="Public Sans Medium"/>
                          <a:cs typeface="Public Sans Medium"/>
                          <a:sym typeface="Public Sans Medium"/>
                        </a:rPr>
                        <a:t>No</a:t>
                      </a:r>
                      <a:endParaRPr>
                        <a:solidFill>
                          <a:schemeClr val="lt2"/>
                        </a:solidFill>
                        <a:latin typeface="Public Sans Medium"/>
                        <a:ea typeface="Public Sans Medium"/>
                        <a:cs typeface="Public Sans Medium"/>
                        <a:sym typeface="Public Sans Medium"/>
                      </a:endParaRPr>
                    </a:p>
                  </a:txBody>
                  <a:tcPr marL="91425" marR="91425" marT="91425" marB="91425" anchor="ctr">
                    <a:lnL w="2857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chemeClr val="accent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4"/>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HVAD ER ET WEB API?</a:t>
            </a:r>
            <a:endParaRPr dirty="0"/>
          </a:p>
        </p:txBody>
      </p:sp>
      <p:sp>
        <p:nvSpPr>
          <p:cNvPr id="732" name="Google Shape;732;p44"/>
          <p:cNvSpPr/>
          <p:nvPr/>
        </p:nvSpPr>
        <p:spPr>
          <a:xfrm>
            <a:off x="1340063" y="2495538"/>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a:off x="3221763" y="2157663"/>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a:off x="5103463" y="1819788"/>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4"/>
          <p:cNvSpPr/>
          <p:nvPr/>
        </p:nvSpPr>
        <p:spPr>
          <a:xfrm>
            <a:off x="6985213" y="1481913"/>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6" name="Google Shape;736;p44"/>
          <p:cNvCxnSpPr>
            <a:stCxn id="732" idx="6"/>
            <a:endCxn id="733" idx="2"/>
          </p:cNvCxnSpPr>
          <p:nvPr/>
        </p:nvCxnSpPr>
        <p:spPr>
          <a:xfrm rot="10800000" flipH="1">
            <a:off x="2158763" y="2567088"/>
            <a:ext cx="1062900" cy="337800"/>
          </a:xfrm>
          <a:prstGeom prst="bentConnector3">
            <a:avLst>
              <a:gd name="adj1" fmla="val 50005"/>
            </a:avLst>
          </a:prstGeom>
          <a:noFill/>
          <a:ln w="28575" cap="flat" cmpd="sng">
            <a:solidFill>
              <a:schemeClr val="dk2"/>
            </a:solidFill>
            <a:prstDash val="solid"/>
            <a:round/>
            <a:headEnd type="none" w="med" len="med"/>
            <a:tailEnd type="none" w="med" len="med"/>
          </a:ln>
        </p:spPr>
      </p:cxnSp>
      <p:cxnSp>
        <p:nvCxnSpPr>
          <p:cNvPr id="737" name="Google Shape;737;p44"/>
          <p:cNvCxnSpPr>
            <a:stCxn id="733" idx="6"/>
            <a:endCxn id="734" idx="2"/>
          </p:cNvCxnSpPr>
          <p:nvPr/>
        </p:nvCxnSpPr>
        <p:spPr>
          <a:xfrm rot="10800000" flipH="1">
            <a:off x="4040463" y="2229213"/>
            <a:ext cx="1062900" cy="337800"/>
          </a:xfrm>
          <a:prstGeom prst="bentConnector3">
            <a:avLst>
              <a:gd name="adj1" fmla="val 50005"/>
            </a:avLst>
          </a:prstGeom>
          <a:noFill/>
          <a:ln w="28575" cap="flat" cmpd="sng">
            <a:solidFill>
              <a:schemeClr val="dk2"/>
            </a:solidFill>
            <a:prstDash val="solid"/>
            <a:round/>
            <a:headEnd type="none" w="med" len="med"/>
            <a:tailEnd type="none" w="med" len="med"/>
          </a:ln>
        </p:spPr>
      </p:cxnSp>
      <p:cxnSp>
        <p:nvCxnSpPr>
          <p:cNvPr id="738" name="Google Shape;738;p44"/>
          <p:cNvCxnSpPr>
            <a:stCxn id="734" idx="6"/>
            <a:endCxn id="735" idx="2"/>
          </p:cNvCxnSpPr>
          <p:nvPr/>
        </p:nvCxnSpPr>
        <p:spPr>
          <a:xfrm rot="10800000" flipH="1">
            <a:off x="5922163" y="1891338"/>
            <a:ext cx="1063200" cy="337800"/>
          </a:xfrm>
          <a:prstGeom prst="bentConnector3">
            <a:avLst>
              <a:gd name="adj1" fmla="val 49993"/>
            </a:avLst>
          </a:prstGeom>
          <a:noFill/>
          <a:ln w="28575" cap="flat" cmpd="sng">
            <a:solidFill>
              <a:schemeClr val="dk2"/>
            </a:solidFill>
            <a:prstDash val="solid"/>
            <a:round/>
            <a:headEnd type="none" w="med" len="med"/>
            <a:tailEnd type="none" w="med" len="med"/>
          </a:ln>
        </p:spPr>
      </p:cxnSp>
      <p:grpSp>
        <p:nvGrpSpPr>
          <p:cNvPr id="739" name="Google Shape;739;p44"/>
          <p:cNvGrpSpPr/>
          <p:nvPr/>
        </p:nvGrpSpPr>
        <p:grpSpPr>
          <a:xfrm>
            <a:off x="3414930" y="2310732"/>
            <a:ext cx="432279" cy="512583"/>
            <a:chOff x="3189894" y="2724757"/>
            <a:chExt cx="432279" cy="512583"/>
          </a:xfrm>
        </p:grpSpPr>
        <p:sp>
          <p:nvSpPr>
            <p:cNvPr id="740" name="Google Shape;740;p44"/>
            <p:cNvSpPr/>
            <p:nvPr/>
          </p:nvSpPr>
          <p:spPr>
            <a:xfrm>
              <a:off x="3502240" y="2764800"/>
              <a:ext cx="72106" cy="116140"/>
            </a:xfrm>
            <a:custGeom>
              <a:avLst/>
              <a:gdLst/>
              <a:ahLst/>
              <a:cxnLst/>
              <a:rect l="l" t="t" r="r" b="b"/>
              <a:pathLst>
                <a:path w="3650" h="5879" extrusionOk="0">
                  <a:moveTo>
                    <a:pt x="811" y="0"/>
                  </a:moveTo>
                  <a:cubicBezTo>
                    <a:pt x="364" y="0"/>
                    <a:pt x="0" y="363"/>
                    <a:pt x="0" y="811"/>
                  </a:cubicBezTo>
                  <a:lnTo>
                    <a:pt x="0" y="2027"/>
                  </a:lnTo>
                  <a:cubicBezTo>
                    <a:pt x="0" y="2121"/>
                    <a:pt x="33" y="2213"/>
                    <a:pt x="93" y="2285"/>
                  </a:cubicBezTo>
                  <a:lnTo>
                    <a:pt x="2931" y="5731"/>
                  </a:lnTo>
                  <a:cubicBezTo>
                    <a:pt x="3009" y="5825"/>
                    <a:pt x="3123" y="5878"/>
                    <a:pt x="3244" y="5878"/>
                  </a:cubicBezTo>
                  <a:cubicBezTo>
                    <a:pt x="3290" y="5878"/>
                    <a:pt x="3337" y="5870"/>
                    <a:pt x="3380" y="5855"/>
                  </a:cubicBezTo>
                  <a:cubicBezTo>
                    <a:pt x="3542" y="5797"/>
                    <a:pt x="3649" y="5645"/>
                    <a:pt x="3649" y="5473"/>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4"/>
            <p:cNvSpPr/>
            <p:nvPr/>
          </p:nvSpPr>
          <p:spPr>
            <a:xfrm>
              <a:off x="3238175" y="2764800"/>
              <a:ext cx="72086" cy="116140"/>
            </a:xfrm>
            <a:custGeom>
              <a:avLst/>
              <a:gdLst/>
              <a:ahLst/>
              <a:cxnLst/>
              <a:rect l="l" t="t" r="r" b="b"/>
              <a:pathLst>
                <a:path w="3649" h="5879" extrusionOk="0">
                  <a:moveTo>
                    <a:pt x="811" y="0"/>
                  </a:moveTo>
                  <a:cubicBezTo>
                    <a:pt x="363" y="0"/>
                    <a:pt x="0" y="363"/>
                    <a:pt x="0" y="811"/>
                  </a:cubicBezTo>
                  <a:lnTo>
                    <a:pt x="0" y="5473"/>
                  </a:lnTo>
                  <a:cubicBezTo>
                    <a:pt x="0" y="5645"/>
                    <a:pt x="107" y="5797"/>
                    <a:pt x="269" y="5855"/>
                  </a:cubicBezTo>
                  <a:cubicBezTo>
                    <a:pt x="313" y="5870"/>
                    <a:pt x="359" y="5878"/>
                    <a:pt x="406" y="5878"/>
                  </a:cubicBezTo>
                  <a:cubicBezTo>
                    <a:pt x="527" y="5878"/>
                    <a:pt x="641" y="5825"/>
                    <a:pt x="718" y="5731"/>
                  </a:cubicBezTo>
                  <a:lnTo>
                    <a:pt x="3556" y="2285"/>
                  </a:lnTo>
                  <a:cubicBezTo>
                    <a:pt x="3617" y="2213"/>
                    <a:pt x="3649" y="2121"/>
                    <a:pt x="3649" y="2027"/>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4"/>
            <p:cNvSpPr/>
            <p:nvPr/>
          </p:nvSpPr>
          <p:spPr>
            <a:xfrm>
              <a:off x="3334283" y="2724757"/>
              <a:ext cx="144172" cy="64085"/>
            </a:xfrm>
            <a:custGeom>
              <a:avLst/>
              <a:gdLst/>
              <a:ahLst/>
              <a:cxnLst/>
              <a:rect l="l" t="t" r="r" b="b"/>
              <a:pathLst>
                <a:path w="7298" h="3244" extrusionOk="0">
                  <a:moveTo>
                    <a:pt x="1622" y="0"/>
                  </a:moveTo>
                  <a:cubicBezTo>
                    <a:pt x="726" y="0"/>
                    <a:pt x="0" y="726"/>
                    <a:pt x="0" y="1622"/>
                  </a:cubicBezTo>
                  <a:lnTo>
                    <a:pt x="0" y="2838"/>
                  </a:lnTo>
                  <a:cubicBezTo>
                    <a:pt x="0" y="3062"/>
                    <a:pt x="182" y="3243"/>
                    <a:pt x="406" y="3243"/>
                  </a:cubicBezTo>
                  <a:cubicBezTo>
                    <a:pt x="629" y="3243"/>
                    <a:pt x="811" y="3062"/>
                    <a:pt x="811" y="2838"/>
                  </a:cubicBezTo>
                  <a:lnTo>
                    <a:pt x="811" y="1622"/>
                  </a:lnTo>
                  <a:cubicBezTo>
                    <a:pt x="811" y="1398"/>
                    <a:pt x="991" y="1216"/>
                    <a:pt x="1216" y="1216"/>
                  </a:cubicBezTo>
                  <a:lnTo>
                    <a:pt x="6081" y="1216"/>
                  </a:lnTo>
                  <a:cubicBezTo>
                    <a:pt x="6305" y="1216"/>
                    <a:pt x="6487" y="1398"/>
                    <a:pt x="6487" y="1622"/>
                  </a:cubicBezTo>
                  <a:lnTo>
                    <a:pt x="6487" y="2838"/>
                  </a:lnTo>
                  <a:cubicBezTo>
                    <a:pt x="6487" y="3062"/>
                    <a:pt x="6668" y="3243"/>
                    <a:pt x="6892" y="3243"/>
                  </a:cubicBezTo>
                  <a:cubicBezTo>
                    <a:pt x="7116" y="3243"/>
                    <a:pt x="7297" y="3062"/>
                    <a:pt x="7297" y="2838"/>
                  </a:cubicBezTo>
                  <a:lnTo>
                    <a:pt x="7297" y="1622"/>
                  </a:lnTo>
                  <a:cubicBezTo>
                    <a:pt x="7297" y="726"/>
                    <a:pt x="6571" y="0"/>
                    <a:pt x="567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4"/>
            <p:cNvSpPr/>
            <p:nvPr/>
          </p:nvSpPr>
          <p:spPr>
            <a:xfrm>
              <a:off x="3190111" y="2997040"/>
              <a:ext cx="48084" cy="192236"/>
            </a:xfrm>
            <a:custGeom>
              <a:avLst/>
              <a:gdLst/>
              <a:ahLst/>
              <a:cxnLst/>
              <a:rect l="l" t="t" r="r" b="b"/>
              <a:pathLst>
                <a:path w="2434" h="9731" extrusionOk="0">
                  <a:moveTo>
                    <a:pt x="1217" y="1"/>
                  </a:moveTo>
                  <a:cubicBezTo>
                    <a:pt x="546" y="1"/>
                    <a:pt x="1" y="546"/>
                    <a:pt x="1" y="1217"/>
                  </a:cubicBezTo>
                  <a:lnTo>
                    <a:pt x="1" y="8514"/>
                  </a:lnTo>
                  <a:cubicBezTo>
                    <a:pt x="1" y="9186"/>
                    <a:pt x="546" y="9729"/>
                    <a:pt x="1217" y="9731"/>
                  </a:cubicBezTo>
                  <a:lnTo>
                    <a:pt x="2028" y="9731"/>
                  </a:lnTo>
                  <a:cubicBezTo>
                    <a:pt x="2252" y="9731"/>
                    <a:pt x="2433" y="9549"/>
                    <a:pt x="2433" y="9325"/>
                  </a:cubicBezTo>
                  <a:lnTo>
                    <a:pt x="2433" y="406"/>
                  </a:lnTo>
                  <a:cubicBezTo>
                    <a:pt x="2433" y="182"/>
                    <a:pt x="2252" y="1"/>
                    <a:pt x="202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4"/>
            <p:cNvSpPr/>
            <p:nvPr/>
          </p:nvSpPr>
          <p:spPr>
            <a:xfrm>
              <a:off x="3189894" y="3045104"/>
              <a:ext cx="40063" cy="16041"/>
            </a:xfrm>
            <a:custGeom>
              <a:avLst/>
              <a:gdLst/>
              <a:ahLst/>
              <a:cxnLst/>
              <a:rect l="l" t="t" r="r" b="b"/>
              <a:pathLst>
                <a:path w="2028" h="812" extrusionOk="0">
                  <a:moveTo>
                    <a:pt x="1" y="0"/>
                  </a:moveTo>
                  <a:lnTo>
                    <a:pt x="1" y="811"/>
                  </a:lnTo>
                  <a:lnTo>
                    <a:pt x="2028" y="811"/>
                  </a:lnTo>
                  <a:lnTo>
                    <a:pt x="2028"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4"/>
            <p:cNvSpPr/>
            <p:nvPr/>
          </p:nvSpPr>
          <p:spPr>
            <a:xfrm>
              <a:off x="3574326" y="2997040"/>
              <a:ext cx="47649" cy="192236"/>
            </a:xfrm>
            <a:custGeom>
              <a:avLst/>
              <a:gdLst/>
              <a:ahLst/>
              <a:cxnLst/>
              <a:rect l="l" t="t" r="r" b="b"/>
              <a:pathLst>
                <a:path w="2412" h="9731" extrusionOk="0">
                  <a:moveTo>
                    <a:pt x="403" y="1"/>
                  </a:moveTo>
                  <a:cubicBezTo>
                    <a:pt x="180" y="2"/>
                    <a:pt x="0" y="182"/>
                    <a:pt x="0" y="406"/>
                  </a:cubicBezTo>
                  <a:lnTo>
                    <a:pt x="0" y="9325"/>
                  </a:lnTo>
                  <a:cubicBezTo>
                    <a:pt x="0" y="9548"/>
                    <a:pt x="180" y="9729"/>
                    <a:pt x="403" y="9731"/>
                  </a:cubicBezTo>
                  <a:lnTo>
                    <a:pt x="1206" y="9731"/>
                  </a:lnTo>
                  <a:cubicBezTo>
                    <a:pt x="1871" y="9731"/>
                    <a:pt x="2411" y="9184"/>
                    <a:pt x="2411" y="8514"/>
                  </a:cubicBezTo>
                  <a:lnTo>
                    <a:pt x="2411" y="1217"/>
                  </a:lnTo>
                  <a:cubicBezTo>
                    <a:pt x="2411" y="546"/>
                    <a:pt x="1871" y="1"/>
                    <a:pt x="120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4"/>
            <p:cNvSpPr/>
            <p:nvPr/>
          </p:nvSpPr>
          <p:spPr>
            <a:xfrm>
              <a:off x="3582465" y="3045104"/>
              <a:ext cx="39708" cy="16041"/>
            </a:xfrm>
            <a:custGeom>
              <a:avLst/>
              <a:gdLst/>
              <a:ahLst/>
              <a:cxnLst/>
              <a:rect l="l" t="t" r="r" b="b"/>
              <a:pathLst>
                <a:path w="2010" h="812" extrusionOk="0">
                  <a:moveTo>
                    <a:pt x="0" y="0"/>
                  </a:moveTo>
                  <a:lnTo>
                    <a:pt x="0" y="811"/>
                  </a:lnTo>
                  <a:lnTo>
                    <a:pt x="2009" y="811"/>
                  </a:lnTo>
                  <a:lnTo>
                    <a:pt x="2009"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4"/>
            <p:cNvSpPr/>
            <p:nvPr/>
          </p:nvSpPr>
          <p:spPr>
            <a:xfrm>
              <a:off x="3222154" y="2764800"/>
              <a:ext cx="368431" cy="472540"/>
            </a:xfrm>
            <a:custGeom>
              <a:avLst/>
              <a:gdLst/>
              <a:ahLst/>
              <a:cxnLst/>
              <a:rect l="l" t="t" r="r" b="b"/>
              <a:pathLst>
                <a:path w="18650" h="23920" extrusionOk="0">
                  <a:moveTo>
                    <a:pt x="9325" y="0"/>
                  </a:moveTo>
                  <a:cubicBezTo>
                    <a:pt x="4183" y="0"/>
                    <a:pt x="0" y="4182"/>
                    <a:pt x="0" y="9324"/>
                  </a:cubicBezTo>
                  <a:lnTo>
                    <a:pt x="0" y="20270"/>
                  </a:lnTo>
                  <a:cubicBezTo>
                    <a:pt x="0" y="22282"/>
                    <a:pt x="1636" y="23919"/>
                    <a:pt x="3649" y="23919"/>
                  </a:cubicBezTo>
                  <a:lnTo>
                    <a:pt x="15000" y="23919"/>
                  </a:lnTo>
                  <a:cubicBezTo>
                    <a:pt x="17012" y="23919"/>
                    <a:pt x="18649" y="22282"/>
                    <a:pt x="18649" y="20270"/>
                  </a:cubicBezTo>
                  <a:lnTo>
                    <a:pt x="18649" y="9324"/>
                  </a:lnTo>
                  <a:cubicBezTo>
                    <a:pt x="18649" y="4182"/>
                    <a:pt x="14467" y="0"/>
                    <a:pt x="9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4"/>
            <p:cNvSpPr/>
            <p:nvPr/>
          </p:nvSpPr>
          <p:spPr>
            <a:xfrm>
              <a:off x="3270198" y="2997040"/>
              <a:ext cx="272323" cy="192236"/>
            </a:xfrm>
            <a:custGeom>
              <a:avLst/>
              <a:gdLst/>
              <a:ahLst/>
              <a:cxnLst/>
              <a:rect l="l" t="t" r="r" b="b"/>
              <a:pathLst>
                <a:path w="13785" h="9731" extrusionOk="0">
                  <a:moveTo>
                    <a:pt x="1217" y="1"/>
                  </a:moveTo>
                  <a:cubicBezTo>
                    <a:pt x="546" y="1"/>
                    <a:pt x="1" y="546"/>
                    <a:pt x="1" y="1217"/>
                  </a:cubicBezTo>
                  <a:lnTo>
                    <a:pt x="1" y="8514"/>
                  </a:lnTo>
                  <a:cubicBezTo>
                    <a:pt x="1" y="9186"/>
                    <a:pt x="546" y="9729"/>
                    <a:pt x="1217" y="9731"/>
                  </a:cubicBezTo>
                  <a:lnTo>
                    <a:pt x="12568" y="9731"/>
                  </a:lnTo>
                  <a:cubicBezTo>
                    <a:pt x="13240" y="9729"/>
                    <a:pt x="13783" y="9186"/>
                    <a:pt x="13785" y="8514"/>
                  </a:cubicBezTo>
                  <a:lnTo>
                    <a:pt x="13785" y="1217"/>
                  </a:lnTo>
                  <a:cubicBezTo>
                    <a:pt x="13783" y="546"/>
                    <a:pt x="13240" y="1"/>
                    <a:pt x="1256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4"/>
            <p:cNvSpPr/>
            <p:nvPr/>
          </p:nvSpPr>
          <p:spPr>
            <a:xfrm>
              <a:off x="3326263" y="2828846"/>
              <a:ext cx="160193" cy="128151"/>
            </a:xfrm>
            <a:custGeom>
              <a:avLst/>
              <a:gdLst/>
              <a:ahLst/>
              <a:cxnLst/>
              <a:rect l="l" t="t" r="r" b="b"/>
              <a:pathLst>
                <a:path w="8109" h="6487" extrusionOk="0">
                  <a:moveTo>
                    <a:pt x="4055" y="1"/>
                  </a:moveTo>
                  <a:cubicBezTo>
                    <a:pt x="2891" y="1"/>
                    <a:pt x="1726" y="335"/>
                    <a:pt x="713" y="1004"/>
                  </a:cubicBezTo>
                  <a:cubicBezTo>
                    <a:pt x="267" y="1298"/>
                    <a:pt x="1" y="1800"/>
                    <a:pt x="1" y="2349"/>
                  </a:cubicBezTo>
                  <a:lnTo>
                    <a:pt x="1" y="6082"/>
                  </a:lnTo>
                  <a:cubicBezTo>
                    <a:pt x="1" y="6305"/>
                    <a:pt x="182" y="6486"/>
                    <a:pt x="406" y="6486"/>
                  </a:cubicBezTo>
                  <a:lnTo>
                    <a:pt x="7703" y="6486"/>
                  </a:lnTo>
                  <a:cubicBezTo>
                    <a:pt x="7927" y="6486"/>
                    <a:pt x="8109" y="6306"/>
                    <a:pt x="8109" y="6082"/>
                  </a:cubicBezTo>
                  <a:lnTo>
                    <a:pt x="8109" y="2349"/>
                  </a:lnTo>
                  <a:cubicBezTo>
                    <a:pt x="8109" y="1800"/>
                    <a:pt x="7841" y="1298"/>
                    <a:pt x="7395" y="1004"/>
                  </a:cubicBezTo>
                  <a:lnTo>
                    <a:pt x="7397" y="1004"/>
                  </a:lnTo>
                  <a:cubicBezTo>
                    <a:pt x="6383" y="335"/>
                    <a:pt x="5219" y="1"/>
                    <a:pt x="4055"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4"/>
            <p:cNvSpPr/>
            <p:nvPr/>
          </p:nvSpPr>
          <p:spPr>
            <a:xfrm>
              <a:off x="3374761" y="2852888"/>
              <a:ext cx="63196" cy="32062"/>
            </a:xfrm>
            <a:custGeom>
              <a:avLst/>
              <a:gdLst/>
              <a:ahLst/>
              <a:cxnLst/>
              <a:rect l="l" t="t" r="r" b="b"/>
              <a:pathLst>
                <a:path w="3199" h="1623" extrusionOk="0">
                  <a:moveTo>
                    <a:pt x="800" y="1"/>
                  </a:moveTo>
                  <a:cubicBezTo>
                    <a:pt x="357" y="8"/>
                    <a:pt x="1" y="368"/>
                    <a:pt x="1" y="811"/>
                  </a:cubicBezTo>
                  <a:cubicBezTo>
                    <a:pt x="1" y="1255"/>
                    <a:pt x="357" y="1615"/>
                    <a:pt x="800" y="1622"/>
                  </a:cubicBezTo>
                  <a:lnTo>
                    <a:pt x="2399" y="1622"/>
                  </a:lnTo>
                  <a:cubicBezTo>
                    <a:pt x="2843" y="1615"/>
                    <a:pt x="3199" y="1255"/>
                    <a:pt x="3199" y="811"/>
                  </a:cubicBezTo>
                  <a:cubicBezTo>
                    <a:pt x="3199" y="368"/>
                    <a:pt x="2843" y="8"/>
                    <a:pt x="239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4"/>
            <p:cNvSpPr/>
            <p:nvPr/>
          </p:nvSpPr>
          <p:spPr>
            <a:xfrm>
              <a:off x="3269981" y="3045104"/>
              <a:ext cx="272323" cy="16041"/>
            </a:xfrm>
            <a:custGeom>
              <a:avLst/>
              <a:gdLst/>
              <a:ahLst/>
              <a:cxnLst/>
              <a:rect l="l" t="t" r="r" b="b"/>
              <a:pathLst>
                <a:path w="13785" h="812" extrusionOk="0">
                  <a:moveTo>
                    <a:pt x="1" y="0"/>
                  </a:moveTo>
                  <a:lnTo>
                    <a:pt x="1" y="811"/>
                  </a:lnTo>
                  <a:lnTo>
                    <a:pt x="13784" y="811"/>
                  </a:lnTo>
                  <a:lnTo>
                    <a:pt x="13784"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4"/>
            <p:cNvSpPr/>
            <p:nvPr/>
          </p:nvSpPr>
          <p:spPr>
            <a:xfrm>
              <a:off x="3318262" y="3045104"/>
              <a:ext cx="16041" cy="48064"/>
            </a:xfrm>
            <a:custGeom>
              <a:avLst/>
              <a:gdLst/>
              <a:ahLst/>
              <a:cxnLst/>
              <a:rect l="l" t="t" r="r" b="b"/>
              <a:pathLst>
                <a:path w="812" h="2433" extrusionOk="0">
                  <a:moveTo>
                    <a:pt x="406" y="0"/>
                  </a:moveTo>
                  <a:cubicBezTo>
                    <a:pt x="182" y="0"/>
                    <a:pt x="0" y="182"/>
                    <a:pt x="0" y="406"/>
                  </a:cubicBezTo>
                  <a:lnTo>
                    <a:pt x="0" y="2027"/>
                  </a:lnTo>
                  <a:cubicBezTo>
                    <a:pt x="0" y="2251"/>
                    <a:pt x="182" y="2433"/>
                    <a:pt x="406" y="2433"/>
                  </a:cubicBezTo>
                  <a:cubicBezTo>
                    <a:pt x="630" y="2433"/>
                    <a:pt x="811" y="2251"/>
                    <a:pt x="811" y="2027"/>
                  </a:cubicBez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4"/>
            <p:cNvSpPr/>
            <p:nvPr/>
          </p:nvSpPr>
          <p:spPr>
            <a:xfrm>
              <a:off x="3310063" y="3077127"/>
              <a:ext cx="32043" cy="48084"/>
            </a:xfrm>
            <a:custGeom>
              <a:avLst/>
              <a:gdLst/>
              <a:ahLst/>
              <a:cxnLst/>
              <a:rect l="l" t="t" r="r" b="b"/>
              <a:pathLst>
                <a:path w="1622" h="2434" extrusionOk="0">
                  <a:moveTo>
                    <a:pt x="811" y="1"/>
                  </a:moveTo>
                  <a:cubicBezTo>
                    <a:pt x="362" y="1"/>
                    <a:pt x="0" y="364"/>
                    <a:pt x="0" y="812"/>
                  </a:cubicBezTo>
                  <a:lnTo>
                    <a:pt x="0" y="2028"/>
                  </a:lnTo>
                  <a:cubicBezTo>
                    <a:pt x="0" y="2252"/>
                    <a:pt x="180" y="2433"/>
                    <a:pt x="404" y="2433"/>
                  </a:cubicBezTo>
                  <a:lnTo>
                    <a:pt x="1215" y="2433"/>
                  </a:lnTo>
                  <a:lnTo>
                    <a:pt x="1216" y="2432"/>
                  </a:lnTo>
                  <a:cubicBezTo>
                    <a:pt x="1440" y="2432"/>
                    <a:pt x="1622" y="2252"/>
                    <a:pt x="1622" y="2028"/>
                  </a:cubicBezTo>
                  <a:lnTo>
                    <a:pt x="1622" y="812"/>
                  </a:lnTo>
                  <a:cubicBezTo>
                    <a:pt x="1620" y="364"/>
                    <a:pt x="1258" y="1"/>
                    <a:pt x="811"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4"/>
            <p:cNvSpPr/>
            <p:nvPr/>
          </p:nvSpPr>
          <p:spPr>
            <a:xfrm>
              <a:off x="3222134" y="2796823"/>
              <a:ext cx="368411" cy="160174"/>
            </a:xfrm>
            <a:custGeom>
              <a:avLst/>
              <a:gdLst/>
              <a:ahLst/>
              <a:cxnLst/>
              <a:rect l="l" t="t" r="r" b="b"/>
              <a:pathLst>
                <a:path w="18649" h="8108" extrusionOk="0">
                  <a:moveTo>
                    <a:pt x="9326" y="1"/>
                  </a:moveTo>
                  <a:cubicBezTo>
                    <a:pt x="5355" y="1"/>
                    <a:pt x="2059" y="2975"/>
                    <a:pt x="1662" y="6921"/>
                  </a:cubicBezTo>
                  <a:cubicBezTo>
                    <a:pt x="1640" y="7136"/>
                    <a:pt x="1467" y="7298"/>
                    <a:pt x="1260" y="7298"/>
                  </a:cubicBezTo>
                  <a:lnTo>
                    <a:pt x="11" y="7298"/>
                  </a:lnTo>
                  <a:cubicBezTo>
                    <a:pt x="6" y="7432"/>
                    <a:pt x="0" y="7567"/>
                    <a:pt x="0" y="7702"/>
                  </a:cubicBezTo>
                  <a:lnTo>
                    <a:pt x="0" y="8107"/>
                  </a:lnTo>
                  <a:lnTo>
                    <a:pt x="1258" y="8107"/>
                  </a:lnTo>
                  <a:cubicBezTo>
                    <a:pt x="1885" y="8107"/>
                    <a:pt x="2404" y="7632"/>
                    <a:pt x="2468" y="7001"/>
                  </a:cubicBezTo>
                  <a:cubicBezTo>
                    <a:pt x="2824" y="3471"/>
                    <a:pt x="5771" y="809"/>
                    <a:pt x="9324" y="809"/>
                  </a:cubicBezTo>
                  <a:cubicBezTo>
                    <a:pt x="12877" y="809"/>
                    <a:pt x="15825" y="3471"/>
                    <a:pt x="16181" y="7001"/>
                  </a:cubicBezTo>
                  <a:cubicBezTo>
                    <a:pt x="16246" y="7632"/>
                    <a:pt x="16765" y="8107"/>
                    <a:pt x="17390" y="8107"/>
                  </a:cubicBezTo>
                  <a:lnTo>
                    <a:pt x="18637" y="8107"/>
                  </a:lnTo>
                  <a:cubicBezTo>
                    <a:pt x="18642" y="8107"/>
                    <a:pt x="18644" y="8105"/>
                    <a:pt x="18649" y="8105"/>
                  </a:cubicBezTo>
                  <a:lnTo>
                    <a:pt x="18649" y="7702"/>
                  </a:lnTo>
                  <a:cubicBezTo>
                    <a:pt x="18649" y="7565"/>
                    <a:pt x="18644" y="7430"/>
                    <a:pt x="18639" y="7297"/>
                  </a:cubicBezTo>
                  <a:lnTo>
                    <a:pt x="17389" y="7297"/>
                  </a:lnTo>
                  <a:lnTo>
                    <a:pt x="17392" y="7298"/>
                  </a:lnTo>
                  <a:cubicBezTo>
                    <a:pt x="17183" y="7298"/>
                    <a:pt x="17012" y="7136"/>
                    <a:pt x="16989" y="6921"/>
                  </a:cubicBezTo>
                  <a:cubicBezTo>
                    <a:pt x="16591" y="2975"/>
                    <a:pt x="13297" y="1"/>
                    <a:pt x="932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44"/>
          <p:cNvSpPr/>
          <p:nvPr/>
        </p:nvSpPr>
        <p:spPr>
          <a:xfrm>
            <a:off x="7138784" y="1663252"/>
            <a:ext cx="511595" cy="456044"/>
          </a:xfrm>
          <a:custGeom>
            <a:avLst/>
            <a:gdLst/>
            <a:ahLst/>
            <a:cxnLst/>
            <a:rect l="l" t="t" r="r" b="b"/>
            <a:pathLst>
              <a:path w="25897" h="23085" extrusionOk="0">
                <a:moveTo>
                  <a:pt x="17400" y="0"/>
                </a:moveTo>
                <a:cubicBezTo>
                  <a:pt x="16651" y="0"/>
                  <a:pt x="15933" y="300"/>
                  <a:pt x="15405" y="831"/>
                </a:cubicBezTo>
                <a:lnTo>
                  <a:pt x="834" y="15402"/>
                </a:lnTo>
                <a:cubicBezTo>
                  <a:pt x="301" y="15932"/>
                  <a:pt x="1" y="16654"/>
                  <a:pt x="4" y="17408"/>
                </a:cubicBezTo>
                <a:lnTo>
                  <a:pt x="4" y="19826"/>
                </a:lnTo>
                <a:cubicBezTo>
                  <a:pt x="4" y="21604"/>
                  <a:pt x="1449" y="23058"/>
                  <a:pt x="3226" y="23069"/>
                </a:cubicBezTo>
                <a:lnTo>
                  <a:pt x="5672" y="23085"/>
                </a:lnTo>
                <a:lnTo>
                  <a:pt x="5692" y="23085"/>
                </a:lnTo>
                <a:cubicBezTo>
                  <a:pt x="6444" y="23082"/>
                  <a:pt x="7164" y="22783"/>
                  <a:pt x="7698" y="22253"/>
                </a:cubicBezTo>
                <a:lnTo>
                  <a:pt x="18709" y="11242"/>
                </a:lnTo>
                <a:cubicBezTo>
                  <a:pt x="19342" y="10609"/>
                  <a:pt x="19342" y="9582"/>
                  <a:pt x="18709" y="8949"/>
                </a:cubicBezTo>
                <a:lnTo>
                  <a:pt x="17184" y="7424"/>
                </a:lnTo>
                <a:cubicBezTo>
                  <a:pt x="16867" y="7108"/>
                  <a:pt x="16452" y="6949"/>
                  <a:pt x="16038" y="6949"/>
                </a:cubicBezTo>
                <a:cubicBezTo>
                  <a:pt x="15623" y="6949"/>
                  <a:pt x="15208" y="7108"/>
                  <a:pt x="14891" y="7424"/>
                </a:cubicBezTo>
                <a:lnTo>
                  <a:pt x="5308" y="17008"/>
                </a:lnTo>
                <a:cubicBezTo>
                  <a:pt x="4991" y="17325"/>
                  <a:pt x="4992" y="17837"/>
                  <a:pt x="5308" y="18154"/>
                </a:cubicBezTo>
                <a:cubicBezTo>
                  <a:pt x="5466" y="18312"/>
                  <a:pt x="5674" y="18391"/>
                  <a:pt x="5881" y="18391"/>
                </a:cubicBezTo>
                <a:cubicBezTo>
                  <a:pt x="6089" y="18391"/>
                  <a:pt x="6297" y="18312"/>
                  <a:pt x="6455" y="18154"/>
                </a:cubicBezTo>
                <a:lnTo>
                  <a:pt x="16038" y="8570"/>
                </a:lnTo>
                <a:lnTo>
                  <a:pt x="17561" y="10096"/>
                </a:lnTo>
                <a:lnTo>
                  <a:pt x="6551" y="21107"/>
                </a:lnTo>
                <a:cubicBezTo>
                  <a:pt x="6336" y="21322"/>
                  <a:pt x="6040" y="21463"/>
                  <a:pt x="5738" y="21463"/>
                </a:cubicBezTo>
                <a:cubicBezTo>
                  <a:pt x="5720" y="21463"/>
                  <a:pt x="5702" y="21463"/>
                  <a:pt x="5683" y="21462"/>
                </a:cubicBezTo>
                <a:lnTo>
                  <a:pt x="3236" y="21448"/>
                </a:lnTo>
                <a:cubicBezTo>
                  <a:pt x="2346" y="21439"/>
                  <a:pt x="1627" y="20716"/>
                  <a:pt x="1625" y="19826"/>
                </a:cubicBezTo>
                <a:lnTo>
                  <a:pt x="1625" y="17406"/>
                </a:lnTo>
                <a:cubicBezTo>
                  <a:pt x="1624" y="17084"/>
                  <a:pt x="1752" y="16774"/>
                  <a:pt x="1981" y="16546"/>
                </a:cubicBezTo>
                <a:lnTo>
                  <a:pt x="16551" y="1977"/>
                </a:lnTo>
                <a:cubicBezTo>
                  <a:pt x="16777" y="1749"/>
                  <a:pt x="17087" y="1621"/>
                  <a:pt x="17411" y="1621"/>
                </a:cubicBezTo>
                <a:lnTo>
                  <a:pt x="22651" y="1621"/>
                </a:lnTo>
                <a:cubicBezTo>
                  <a:pt x="23547" y="1622"/>
                  <a:pt x="24272" y="2347"/>
                  <a:pt x="24273" y="3242"/>
                </a:cubicBezTo>
                <a:lnTo>
                  <a:pt x="24273" y="8484"/>
                </a:lnTo>
                <a:cubicBezTo>
                  <a:pt x="24273" y="8807"/>
                  <a:pt x="24145" y="9116"/>
                  <a:pt x="23917" y="9344"/>
                </a:cubicBezTo>
                <a:lnTo>
                  <a:pt x="16432" y="16829"/>
                </a:lnTo>
                <a:cubicBezTo>
                  <a:pt x="16120" y="17146"/>
                  <a:pt x="16123" y="17655"/>
                  <a:pt x="16437" y="17971"/>
                </a:cubicBezTo>
                <a:cubicBezTo>
                  <a:pt x="16595" y="18129"/>
                  <a:pt x="16802" y="18208"/>
                  <a:pt x="17010" y="18208"/>
                </a:cubicBezTo>
                <a:cubicBezTo>
                  <a:pt x="17215" y="18208"/>
                  <a:pt x="17421" y="18130"/>
                  <a:pt x="17580" y="17975"/>
                </a:cubicBezTo>
                <a:lnTo>
                  <a:pt x="25064" y="10490"/>
                </a:lnTo>
                <a:cubicBezTo>
                  <a:pt x="25598" y="9960"/>
                  <a:pt x="25896" y="9238"/>
                  <a:pt x="25895" y="8484"/>
                </a:cubicBezTo>
                <a:lnTo>
                  <a:pt x="25895" y="3244"/>
                </a:lnTo>
                <a:cubicBezTo>
                  <a:pt x="25895" y="1455"/>
                  <a:pt x="24439" y="0"/>
                  <a:pt x="22651" y="0"/>
                </a:cubicBezTo>
                <a:lnTo>
                  <a:pt x="17411" y="0"/>
                </a:lnTo>
                <a:cubicBezTo>
                  <a:pt x="17407" y="0"/>
                  <a:pt x="17404" y="0"/>
                  <a:pt x="1740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56;p44"/>
          <p:cNvGrpSpPr/>
          <p:nvPr/>
        </p:nvGrpSpPr>
        <p:grpSpPr>
          <a:xfrm>
            <a:off x="1509175" y="2664635"/>
            <a:ext cx="480560" cy="480540"/>
            <a:chOff x="4276162" y="4113968"/>
            <a:chExt cx="480560" cy="480540"/>
          </a:xfrm>
        </p:grpSpPr>
        <p:sp>
          <p:nvSpPr>
            <p:cNvPr id="757" name="Google Shape;757;p44"/>
            <p:cNvSpPr/>
            <p:nvPr/>
          </p:nvSpPr>
          <p:spPr>
            <a:xfrm>
              <a:off x="4276162" y="4113968"/>
              <a:ext cx="480560" cy="480540"/>
            </a:xfrm>
            <a:custGeom>
              <a:avLst/>
              <a:gdLst/>
              <a:ahLst/>
              <a:cxnLst/>
              <a:rect l="l" t="t" r="r" b="b"/>
              <a:pathLst>
                <a:path w="24326" h="24325" extrusionOk="0">
                  <a:moveTo>
                    <a:pt x="12163" y="1"/>
                  </a:moveTo>
                  <a:cubicBezTo>
                    <a:pt x="5446" y="1"/>
                    <a:pt x="1" y="5445"/>
                    <a:pt x="1" y="12163"/>
                  </a:cubicBezTo>
                  <a:cubicBezTo>
                    <a:pt x="1" y="18880"/>
                    <a:pt x="5446" y="24325"/>
                    <a:pt x="12163" y="24325"/>
                  </a:cubicBezTo>
                  <a:cubicBezTo>
                    <a:pt x="18880" y="24325"/>
                    <a:pt x="24325" y="18880"/>
                    <a:pt x="24325" y="12163"/>
                  </a:cubicBezTo>
                  <a:cubicBezTo>
                    <a:pt x="24325" y="5445"/>
                    <a:pt x="18880" y="1"/>
                    <a:pt x="12163"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4"/>
            <p:cNvSpPr/>
            <p:nvPr/>
          </p:nvSpPr>
          <p:spPr>
            <a:xfrm>
              <a:off x="4276162" y="4113968"/>
              <a:ext cx="480560" cy="480521"/>
            </a:xfrm>
            <a:custGeom>
              <a:avLst/>
              <a:gdLst/>
              <a:ahLst/>
              <a:cxnLst/>
              <a:rect l="l" t="t" r="r" b="b"/>
              <a:pathLst>
                <a:path w="24326" h="24324" extrusionOk="0">
                  <a:moveTo>
                    <a:pt x="12163" y="1"/>
                  </a:moveTo>
                  <a:cubicBezTo>
                    <a:pt x="12031" y="1"/>
                    <a:pt x="11900" y="6"/>
                    <a:pt x="11769" y="10"/>
                  </a:cubicBezTo>
                  <a:lnTo>
                    <a:pt x="11769" y="11757"/>
                  </a:lnTo>
                  <a:lnTo>
                    <a:pt x="8910" y="11757"/>
                  </a:lnTo>
                  <a:cubicBezTo>
                    <a:pt x="8795" y="8131"/>
                    <a:pt x="7135" y="4889"/>
                    <a:pt x="4570" y="2665"/>
                  </a:cubicBezTo>
                  <a:cubicBezTo>
                    <a:pt x="4356" y="2837"/>
                    <a:pt x="4148" y="3013"/>
                    <a:pt x="3945" y="3199"/>
                  </a:cubicBezTo>
                  <a:cubicBezTo>
                    <a:pt x="6392" y="5275"/>
                    <a:pt x="7982" y="8331"/>
                    <a:pt x="8099" y="11757"/>
                  </a:cubicBezTo>
                  <a:lnTo>
                    <a:pt x="12" y="11757"/>
                  </a:lnTo>
                  <a:cubicBezTo>
                    <a:pt x="8" y="11892"/>
                    <a:pt x="1" y="12026"/>
                    <a:pt x="1" y="12161"/>
                  </a:cubicBezTo>
                  <a:cubicBezTo>
                    <a:pt x="1" y="12296"/>
                    <a:pt x="8" y="12432"/>
                    <a:pt x="12" y="12567"/>
                  </a:cubicBezTo>
                  <a:lnTo>
                    <a:pt x="8099" y="12567"/>
                  </a:lnTo>
                  <a:cubicBezTo>
                    <a:pt x="7982" y="15992"/>
                    <a:pt x="6393" y="19048"/>
                    <a:pt x="3945" y="21125"/>
                  </a:cubicBezTo>
                  <a:cubicBezTo>
                    <a:pt x="4146" y="21310"/>
                    <a:pt x="4356" y="21487"/>
                    <a:pt x="4570" y="21657"/>
                  </a:cubicBezTo>
                  <a:cubicBezTo>
                    <a:pt x="7135" y="19435"/>
                    <a:pt x="8795" y="16193"/>
                    <a:pt x="8910" y="12567"/>
                  </a:cubicBezTo>
                  <a:lnTo>
                    <a:pt x="11769" y="12567"/>
                  </a:lnTo>
                  <a:lnTo>
                    <a:pt x="11769" y="24314"/>
                  </a:lnTo>
                  <a:cubicBezTo>
                    <a:pt x="11901" y="24318"/>
                    <a:pt x="12031" y="24323"/>
                    <a:pt x="12163" y="24323"/>
                  </a:cubicBezTo>
                  <a:cubicBezTo>
                    <a:pt x="12304" y="24323"/>
                    <a:pt x="12442" y="24318"/>
                    <a:pt x="12580" y="24312"/>
                  </a:cubicBezTo>
                  <a:lnTo>
                    <a:pt x="12580" y="12568"/>
                  </a:lnTo>
                  <a:lnTo>
                    <a:pt x="15823" y="12568"/>
                  </a:lnTo>
                  <a:cubicBezTo>
                    <a:pt x="15936" y="16103"/>
                    <a:pt x="17515" y="19271"/>
                    <a:pt x="19969" y="21488"/>
                  </a:cubicBezTo>
                  <a:cubicBezTo>
                    <a:pt x="20177" y="21314"/>
                    <a:pt x="20378" y="21131"/>
                    <a:pt x="20574" y="20944"/>
                  </a:cubicBezTo>
                  <a:cubicBezTo>
                    <a:pt x="18248" y="18873"/>
                    <a:pt x="16746" y="15894"/>
                    <a:pt x="16632" y="12568"/>
                  </a:cubicBezTo>
                  <a:lnTo>
                    <a:pt x="24314" y="12568"/>
                  </a:lnTo>
                  <a:cubicBezTo>
                    <a:pt x="24320" y="12433"/>
                    <a:pt x="24325" y="12299"/>
                    <a:pt x="24325" y="12164"/>
                  </a:cubicBezTo>
                  <a:cubicBezTo>
                    <a:pt x="24325" y="12029"/>
                    <a:pt x="24320" y="11892"/>
                    <a:pt x="24314" y="11759"/>
                  </a:cubicBezTo>
                  <a:lnTo>
                    <a:pt x="16632" y="11759"/>
                  </a:lnTo>
                  <a:cubicBezTo>
                    <a:pt x="16746" y="8434"/>
                    <a:pt x="18247" y="5455"/>
                    <a:pt x="20574" y="3383"/>
                  </a:cubicBezTo>
                  <a:cubicBezTo>
                    <a:pt x="20378" y="3196"/>
                    <a:pt x="20177" y="3014"/>
                    <a:pt x="19969" y="2840"/>
                  </a:cubicBezTo>
                  <a:cubicBezTo>
                    <a:pt x="17515" y="5057"/>
                    <a:pt x="15936" y="8225"/>
                    <a:pt x="15823" y="11759"/>
                  </a:cubicBezTo>
                  <a:lnTo>
                    <a:pt x="12580" y="11759"/>
                  </a:lnTo>
                  <a:lnTo>
                    <a:pt x="12580" y="10"/>
                  </a:lnTo>
                  <a:cubicBezTo>
                    <a:pt x="12442" y="6"/>
                    <a:pt x="12304" y="1"/>
                    <a:pt x="1216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4"/>
            <p:cNvSpPr/>
            <p:nvPr/>
          </p:nvSpPr>
          <p:spPr>
            <a:xfrm>
              <a:off x="4605004" y="4442829"/>
              <a:ext cx="77578" cy="95654"/>
            </a:xfrm>
            <a:custGeom>
              <a:avLst/>
              <a:gdLst/>
              <a:ahLst/>
              <a:cxnLst/>
              <a:rect l="l" t="t" r="r" b="b"/>
              <a:pathLst>
                <a:path w="3927" h="4842" extrusionOk="0">
                  <a:moveTo>
                    <a:pt x="1" y="1"/>
                  </a:moveTo>
                  <a:lnTo>
                    <a:pt x="1" y="1"/>
                  </a:lnTo>
                  <a:cubicBezTo>
                    <a:pt x="711" y="1853"/>
                    <a:pt x="1849" y="3511"/>
                    <a:pt x="3321" y="4841"/>
                  </a:cubicBezTo>
                  <a:lnTo>
                    <a:pt x="3323" y="4840"/>
                  </a:lnTo>
                  <a:cubicBezTo>
                    <a:pt x="3530" y="4667"/>
                    <a:pt x="3731" y="4484"/>
                    <a:pt x="3926" y="4297"/>
                  </a:cubicBezTo>
                  <a:cubicBezTo>
                    <a:pt x="3114" y="3572"/>
                    <a:pt x="2405" y="2738"/>
                    <a:pt x="1821" y="1821"/>
                  </a:cubicBezTo>
                  <a:lnTo>
                    <a:pt x="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4"/>
            <p:cNvSpPr/>
            <p:nvPr/>
          </p:nvSpPr>
          <p:spPr>
            <a:xfrm>
              <a:off x="4276162" y="4248440"/>
              <a:ext cx="248518" cy="346048"/>
            </a:xfrm>
            <a:custGeom>
              <a:avLst/>
              <a:gdLst/>
              <a:ahLst/>
              <a:cxnLst/>
              <a:rect l="l" t="t" r="r" b="b"/>
              <a:pathLst>
                <a:path w="12580" h="17517" extrusionOk="0">
                  <a:moveTo>
                    <a:pt x="6808" y="1"/>
                  </a:moveTo>
                  <a:cubicBezTo>
                    <a:pt x="7599" y="1535"/>
                    <a:pt x="8040" y="3226"/>
                    <a:pt x="8098" y="4950"/>
                  </a:cubicBezTo>
                  <a:lnTo>
                    <a:pt x="11" y="4950"/>
                  </a:lnTo>
                  <a:cubicBezTo>
                    <a:pt x="7" y="5085"/>
                    <a:pt x="1" y="5219"/>
                    <a:pt x="1" y="5354"/>
                  </a:cubicBezTo>
                  <a:cubicBezTo>
                    <a:pt x="1" y="5489"/>
                    <a:pt x="7" y="5625"/>
                    <a:pt x="11" y="5760"/>
                  </a:cubicBezTo>
                  <a:lnTo>
                    <a:pt x="8099" y="5760"/>
                  </a:lnTo>
                  <a:cubicBezTo>
                    <a:pt x="7981" y="9185"/>
                    <a:pt x="6392" y="12241"/>
                    <a:pt x="3945" y="14318"/>
                  </a:cubicBezTo>
                  <a:cubicBezTo>
                    <a:pt x="4146" y="14503"/>
                    <a:pt x="4355" y="14680"/>
                    <a:pt x="4569" y="14850"/>
                  </a:cubicBezTo>
                  <a:cubicBezTo>
                    <a:pt x="7134" y="12628"/>
                    <a:pt x="8793" y="9386"/>
                    <a:pt x="8909" y="5760"/>
                  </a:cubicBezTo>
                  <a:lnTo>
                    <a:pt x="11768" y="5760"/>
                  </a:lnTo>
                  <a:lnTo>
                    <a:pt x="11768" y="17507"/>
                  </a:lnTo>
                  <a:cubicBezTo>
                    <a:pt x="11898" y="17511"/>
                    <a:pt x="12029" y="17516"/>
                    <a:pt x="12162" y="17516"/>
                  </a:cubicBezTo>
                  <a:cubicBezTo>
                    <a:pt x="12301" y="17516"/>
                    <a:pt x="12440" y="17509"/>
                    <a:pt x="12578" y="17505"/>
                  </a:cubicBezTo>
                  <a:lnTo>
                    <a:pt x="12580" y="5772"/>
                  </a:lnTo>
                  <a:lnTo>
                    <a:pt x="11758" y="4950"/>
                  </a:lnTo>
                  <a:lnTo>
                    <a:pt x="8909" y="4950"/>
                  </a:lnTo>
                  <a:cubicBezTo>
                    <a:pt x="8871" y="3776"/>
                    <a:pt x="8668" y="2615"/>
                    <a:pt x="8306" y="1499"/>
                  </a:cubicBezTo>
                  <a:lnTo>
                    <a:pt x="6808"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44"/>
          <p:cNvGrpSpPr/>
          <p:nvPr/>
        </p:nvGrpSpPr>
        <p:grpSpPr>
          <a:xfrm>
            <a:off x="5256351" y="2080971"/>
            <a:ext cx="512840" cy="296365"/>
            <a:chOff x="741538" y="2245362"/>
            <a:chExt cx="512840" cy="296365"/>
          </a:xfrm>
        </p:grpSpPr>
        <p:sp>
          <p:nvSpPr>
            <p:cNvPr id="762" name="Google Shape;762;p44"/>
            <p:cNvSpPr/>
            <p:nvPr/>
          </p:nvSpPr>
          <p:spPr>
            <a:xfrm>
              <a:off x="741538" y="2245362"/>
              <a:ext cx="74457" cy="168194"/>
            </a:xfrm>
            <a:custGeom>
              <a:avLst/>
              <a:gdLst/>
              <a:ahLst/>
              <a:cxnLst/>
              <a:rect l="l" t="t" r="r" b="b"/>
              <a:pathLst>
                <a:path w="3769" h="8514" extrusionOk="0">
                  <a:moveTo>
                    <a:pt x="2028" y="1"/>
                  </a:moveTo>
                  <a:cubicBezTo>
                    <a:pt x="1924" y="1"/>
                    <a:pt x="1821" y="40"/>
                    <a:pt x="1742" y="120"/>
                  </a:cubicBezTo>
                  <a:lnTo>
                    <a:pt x="596" y="1267"/>
                  </a:lnTo>
                  <a:cubicBezTo>
                    <a:pt x="216" y="1647"/>
                    <a:pt x="2" y="2163"/>
                    <a:pt x="2" y="2700"/>
                  </a:cubicBezTo>
                  <a:lnTo>
                    <a:pt x="2" y="6894"/>
                  </a:lnTo>
                  <a:lnTo>
                    <a:pt x="1" y="6892"/>
                  </a:lnTo>
                  <a:lnTo>
                    <a:pt x="1" y="6892"/>
                  </a:lnTo>
                  <a:cubicBezTo>
                    <a:pt x="2" y="7788"/>
                    <a:pt x="727" y="8514"/>
                    <a:pt x="1624" y="8514"/>
                  </a:cubicBezTo>
                  <a:lnTo>
                    <a:pt x="2028" y="8514"/>
                  </a:lnTo>
                  <a:cubicBezTo>
                    <a:pt x="2156" y="8514"/>
                    <a:pt x="2275" y="8453"/>
                    <a:pt x="2351" y="8352"/>
                  </a:cubicBezTo>
                  <a:lnTo>
                    <a:pt x="3569" y="6730"/>
                  </a:lnTo>
                  <a:cubicBezTo>
                    <a:pt x="3769" y="6463"/>
                    <a:pt x="3579" y="6081"/>
                    <a:pt x="3244" y="6081"/>
                  </a:cubicBezTo>
                  <a:lnTo>
                    <a:pt x="1217" y="6081"/>
                  </a:lnTo>
                  <a:cubicBezTo>
                    <a:pt x="993" y="6081"/>
                    <a:pt x="813" y="5900"/>
                    <a:pt x="813" y="5676"/>
                  </a:cubicBezTo>
                  <a:lnTo>
                    <a:pt x="813" y="2700"/>
                  </a:lnTo>
                  <a:cubicBezTo>
                    <a:pt x="813" y="2378"/>
                    <a:pt x="941" y="2068"/>
                    <a:pt x="1169" y="1840"/>
                  </a:cubicBezTo>
                  <a:lnTo>
                    <a:pt x="2315" y="693"/>
                  </a:lnTo>
                  <a:cubicBezTo>
                    <a:pt x="2474" y="535"/>
                    <a:pt x="2474" y="278"/>
                    <a:pt x="2315" y="120"/>
                  </a:cubicBezTo>
                  <a:cubicBezTo>
                    <a:pt x="2236" y="40"/>
                    <a:pt x="2132" y="1"/>
                    <a:pt x="202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4"/>
            <p:cNvSpPr/>
            <p:nvPr/>
          </p:nvSpPr>
          <p:spPr>
            <a:xfrm>
              <a:off x="1021881" y="2341490"/>
              <a:ext cx="192216" cy="192196"/>
            </a:xfrm>
            <a:custGeom>
              <a:avLst/>
              <a:gdLst/>
              <a:ahLst/>
              <a:cxnLst/>
              <a:rect l="l" t="t" r="r" b="b"/>
              <a:pathLst>
                <a:path w="9730" h="9729" extrusionOk="0">
                  <a:moveTo>
                    <a:pt x="4868" y="1"/>
                  </a:moveTo>
                  <a:cubicBezTo>
                    <a:pt x="4867" y="1"/>
                    <a:pt x="4866" y="1"/>
                    <a:pt x="4865" y="1"/>
                  </a:cubicBezTo>
                  <a:cubicBezTo>
                    <a:pt x="2182" y="1"/>
                    <a:pt x="0" y="2183"/>
                    <a:pt x="0" y="4866"/>
                  </a:cubicBezTo>
                  <a:cubicBezTo>
                    <a:pt x="0" y="7549"/>
                    <a:pt x="2182" y="9729"/>
                    <a:pt x="4865" y="9729"/>
                  </a:cubicBezTo>
                  <a:cubicBezTo>
                    <a:pt x="7548" y="9729"/>
                    <a:pt x="9730" y="7547"/>
                    <a:pt x="9730" y="4864"/>
                  </a:cubicBezTo>
                  <a:cubicBezTo>
                    <a:pt x="9730" y="2183"/>
                    <a:pt x="7549" y="1"/>
                    <a:pt x="486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4"/>
            <p:cNvSpPr/>
            <p:nvPr/>
          </p:nvSpPr>
          <p:spPr>
            <a:xfrm>
              <a:off x="1103331" y="2385623"/>
              <a:ext cx="66614" cy="64105"/>
            </a:xfrm>
            <a:custGeom>
              <a:avLst/>
              <a:gdLst/>
              <a:ahLst/>
              <a:cxnLst/>
              <a:rect l="l" t="t" r="r" b="b"/>
              <a:pathLst>
                <a:path w="3372" h="3245" extrusionOk="0">
                  <a:moveTo>
                    <a:pt x="1750" y="1"/>
                  </a:moveTo>
                  <a:cubicBezTo>
                    <a:pt x="1094" y="1"/>
                    <a:pt x="503" y="396"/>
                    <a:pt x="252" y="1001"/>
                  </a:cubicBezTo>
                  <a:cubicBezTo>
                    <a:pt x="0" y="1608"/>
                    <a:pt x="140" y="2306"/>
                    <a:pt x="603" y="2769"/>
                  </a:cubicBezTo>
                  <a:cubicBezTo>
                    <a:pt x="913" y="3080"/>
                    <a:pt x="1328" y="3245"/>
                    <a:pt x="1750" y="3245"/>
                  </a:cubicBezTo>
                  <a:cubicBezTo>
                    <a:pt x="1959" y="3245"/>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4"/>
            <p:cNvSpPr/>
            <p:nvPr/>
          </p:nvSpPr>
          <p:spPr>
            <a:xfrm>
              <a:off x="781858" y="2341470"/>
              <a:ext cx="192196" cy="192216"/>
            </a:xfrm>
            <a:custGeom>
              <a:avLst/>
              <a:gdLst/>
              <a:ahLst/>
              <a:cxnLst/>
              <a:rect l="l" t="t" r="r" b="b"/>
              <a:pathLst>
                <a:path w="9729" h="9730" extrusionOk="0">
                  <a:moveTo>
                    <a:pt x="4866" y="0"/>
                  </a:moveTo>
                  <a:lnTo>
                    <a:pt x="4864" y="2"/>
                  </a:lnTo>
                  <a:cubicBezTo>
                    <a:pt x="2183" y="2"/>
                    <a:pt x="1" y="2184"/>
                    <a:pt x="1" y="4867"/>
                  </a:cubicBezTo>
                  <a:cubicBezTo>
                    <a:pt x="1" y="7548"/>
                    <a:pt x="2183" y="9730"/>
                    <a:pt x="4866" y="9730"/>
                  </a:cubicBezTo>
                  <a:cubicBezTo>
                    <a:pt x="7549" y="9730"/>
                    <a:pt x="9729" y="7548"/>
                    <a:pt x="9729" y="4865"/>
                  </a:cubicBezTo>
                  <a:cubicBezTo>
                    <a:pt x="9729" y="2184"/>
                    <a:pt x="7547" y="0"/>
                    <a:pt x="486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4"/>
            <p:cNvSpPr/>
            <p:nvPr/>
          </p:nvSpPr>
          <p:spPr>
            <a:xfrm>
              <a:off x="961846" y="2373157"/>
              <a:ext cx="72481" cy="44429"/>
            </a:xfrm>
            <a:custGeom>
              <a:avLst/>
              <a:gdLst/>
              <a:ahLst/>
              <a:cxnLst/>
              <a:rect l="l" t="t" r="r" b="b"/>
              <a:pathLst>
                <a:path w="3669" h="2249" extrusionOk="0">
                  <a:moveTo>
                    <a:pt x="1834" y="1"/>
                  </a:moveTo>
                  <a:cubicBezTo>
                    <a:pt x="821" y="1"/>
                    <a:pt x="0" y="829"/>
                    <a:pt x="10" y="1844"/>
                  </a:cubicBezTo>
                  <a:cubicBezTo>
                    <a:pt x="10" y="2067"/>
                    <a:pt x="191" y="2249"/>
                    <a:pt x="415" y="2249"/>
                  </a:cubicBezTo>
                  <a:cubicBezTo>
                    <a:pt x="639" y="2249"/>
                    <a:pt x="821" y="2067"/>
                    <a:pt x="821" y="1844"/>
                  </a:cubicBezTo>
                  <a:cubicBezTo>
                    <a:pt x="821" y="1283"/>
                    <a:pt x="1275" y="830"/>
                    <a:pt x="1834" y="830"/>
                  </a:cubicBezTo>
                  <a:cubicBezTo>
                    <a:pt x="2394" y="830"/>
                    <a:pt x="2848" y="1283"/>
                    <a:pt x="2848" y="1844"/>
                  </a:cubicBezTo>
                  <a:cubicBezTo>
                    <a:pt x="2848" y="2067"/>
                    <a:pt x="3029" y="2249"/>
                    <a:pt x="3253" y="2249"/>
                  </a:cubicBezTo>
                  <a:lnTo>
                    <a:pt x="3255" y="2249"/>
                  </a:lnTo>
                  <a:cubicBezTo>
                    <a:pt x="3478" y="2249"/>
                    <a:pt x="3659" y="2067"/>
                    <a:pt x="3659" y="1844"/>
                  </a:cubicBezTo>
                  <a:cubicBezTo>
                    <a:pt x="3668" y="829"/>
                    <a:pt x="2849" y="1"/>
                    <a:pt x="183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4"/>
            <p:cNvSpPr/>
            <p:nvPr/>
          </p:nvSpPr>
          <p:spPr>
            <a:xfrm>
              <a:off x="1179902" y="2245362"/>
              <a:ext cx="74476" cy="168194"/>
            </a:xfrm>
            <a:custGeom>
              <a:avLst/>
              <a:gdLst/>
              <a:ahLst/>
              <a:cxnLst/>
              <a:rect l="l" t="t" r="r" b="b"/>
              <a:pathLst>
                <a:path w="3770" h="8514" extrusionOk="0">
                  <a:moveTo>
                    <a:pt x="1741" y="1"/>
                  </a:moveTo>
                  <a:cubicBezTo>
                    <a:pt x="1638" y="1"/>
                    <a:pt x="1534" y="40"/>
                    <a:pt x="1455" y="120"/>
                  </a:cubicBezTo>
                  <a:cubicBezTo>
                    <a:pt x="1296" y="278"/>
                    <a:pt x="1296" y="535"/>
                    <a:pt x="1455" y="693"/>
                  </a:cubicBezTo>
                  <a:lnTo>
                    <a:pt x="2601" y="1840"/>
                  </a:lnTo>
                  <a:cubicBezTo>
                    <a:pt x="2829" y="2068"/>
                    <a:pt x="2957" y="2378"/>
                    <a:pt x="2958" y="2700"/>
                  </a:cubicBezTo>
                  <a:lnTo>
                    <a:pt x="2958" y="5677"/>
                  </a:lnTo>
                  <a:cubicBezTo>
                    <a:pt x="2957" y="5901"/>
                    <a:pt x="2777" y="6081"/>
                    <a:pt x="2553" y="6081"/>
                  </a:cubicBezTo>
                  <a:lnTo>
                    <a:pt x="526" y="6081"/>
                  </a:lnTo>
                  <a:cubicBezTo>
                    <a:pt x="192" y="6081"/>
                    <a:pt x="1" y="6463"/>
                    <a:pt x="202" y="6730"/>
                  </a:cubicBezTo>
                  <a:lnTo>
                    <a:pt x="1418" y="8352"/>
                  </a:lnTo>
                  <a:cubicBezTo>
                    <a:pt x="1494" y="8455"/>
                    <a:pt x="1614" y="8514"/>
                    <a:pt x="1742" y="8514"/>
                  </a:cubicBezTo>
                  <a:lnTo>
                    <a:pt x="2148" y="8514"/>
                  </a:lnTo>
                  <a:cubicBezTo>
                    <a:pt x="3043" y="8514"/>
                    <a:pt x="3768" y="7789"/>
                    <a:pt x="3769" y="6894"/>
                  </a:cubicBezTo>
                  <a:lnTo>
                    <a:pt x="3769" y="2700"/>
                  </a:lnTo>
                  <a:cubicBezTo>
                    <a:pt x="3768" y="2163"/>
                    <a:pt x="3555" y="1647"/>
                    <a:pt x="3175" y="1267"/>
                  </a:cubicBezTo>
                  <a:lnTo>
                    <a:pt x="2028" y="120"/>
                  </a:lnTo>
                  <a:cubicBezTo>
                    <a:pt x="1949" y="40"/>
                    <a:pt x="1845" y="1"/>
                    <a:pt x="17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4"/>
            <p:cNvSpPr/>
            <p:nvPr/>
          </p:nvSpPr>
          <p:spPr>
            <a:xfrm>
              <a:off x="773818" y="2333450"/>
              <a:ext cx="208277" cy="208277"/>
            </a:xfrm>
            <a:custGeom>
              <a:avLst/>
              <a:gdLst/>
              <a:ahLst/>
              <a:cxnLst/>
              <a:rect l="l" t="t" r="r" b="b"/>
              <a:pathLst>
                <a:path w="10543" h="10543" extrusionOk="0">
                  <a:moveTo>
                    <a:pt x="5271" y="812"/>
                  </a:moveTo>
                  <a:cubicBezTo>
                    <a:pt x="7730" y="812"/>
                    <a:pt x="9731" y="2812"/>
                    <a:pt x="9731" y="5271"/>
                  </a:cubicBezTo>
                  <a:cubicBezTo>
                    <a:pt x="9731" y="7730"/>
                    <a:pt x="7730" y="9731"/>
                    <a:pt x="5271" y="9731"/>
                  </a:cubicBezTo>
                  <a:cubicBezTo>
                    <a:pt x="2812" y="9731"/>
                    <a:pt x="812" y="7730"/>
                    <a:pt x="812" y="5271"/>
                  </a:cubicBezTo>
                  <a:cubicBezTo>
                    <a:pt x="812" y="2812"/>
                    <a:pt x="2812" y="812"/>
                    <a:pt x="5271" y="812"/>
                  </a:cubicBezTo>
                  <a:close/>
                  <a:moveTo>
                    <a:pt x="5271" y="1"/>
                  </a:moveTo>
                  <a:cubicBezTo>
                    <a:pt x="2366" y="1"/>
                    <a:pt x="1" y="2366"/>
                    <a:pt x="1" y="5273"/>
                  </a:cubicBezTo>
                  <a:cubicBezTo>
                    <a:pt x="1" y="8178"/>
                    <a:pt x="2366" y="10543"/>
                    <a:pt x="5271" y="10543"/>
                  </a:cubicBezTo>
                  <a:lnTo>
                    <a:pt x="5273" y="10543"/>
                  </a:lnTo>
                  <a:cubicBezTo>
                    <a:pt x="8178" y="10543"/>
                    <a:pt x="10543" y="8178"/>
                    <a:pt x="10543" y="5273"/>
                  </a:cubicBezTo>
                  <a:cubicBezTo>
                    <a:pt x="10543" y="2366"/>
                    <a:pt x="8177" y="1"/>
                    <a:pt x="527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4"/>
            <p:cNvSpPr/>
            <p:nvPr/>
          </p:nvSpPr>
          <p:spPr>
            <a:xfrm>
              <a:off x="1014098" y="2333450"/>
              <a:ext cx="208237" cy="208277"/>
            </a:xfrm>
            <a:custGeom>
              <a:avLst/>
              <a:gdLst/>
              <a:ahLst/>
              <a:cxnLst/>
              <a:rect l="l" t="t" r="r" b="b"/>
              <a:pathLst>
                <a:path w="10541" h="10543" extrusionOk="0">
                  <a:moveTo>
                    <a:pt x="5270" y="812"/>
                  </a:moveTo>
                  <a:cubicBezTo>
                    <a:pt x="7729" y="812"/>
                    <a:pt x="9730" y="2812"/>
                    <a:pt x="9730" y="5271"/>
                  </a:cubicBezTo>
                  <a:cubicBezTo>
                    <a:pt x="9730" y="7730"/>
                    <a:pt x="7729" y="9731"/>
                    <a:pt x="5270" y="9731"/>
                  </a:cubicBezTo>
                  <a:cubicBezTo>
                    <a:pt x="2811" y="9731"/>
                    <a:pt x="811" y="7730"/>
                    <a:pt x="811" y="5271"/>
                  </a:cubicBezTo>
                  <a:cubicBezTo>
                    <a:pt x="811" y="2812"/>
                    <a:pt x="2811" y="812"/>
                    <a:pt x="5270" y="812"/>
                  </a:cubicBezTo>
                  <a:close/>
                  <a:moveTo>
                    <a:pt x="5270" y="1"/>
                  </a:moveTo>
                  <a:cubicBezTo>
                    <a:pt x="2365" y="1"/>
                    <a:pt x="0" y="2366"/>
                    <a:pt x="0" y="5273"/>
                  </a:cubicBezTo>
                  <a:cubicBezTo>
                    <a:pt x="0" y="8178"/>
                    <a:pt x="2365" y="10543"/>
                    <a:pt x="5270" y="10543"/>
                  </a:cubicBezTo>
                  <a:cubicBezTo>
                    <a:pt x="8176" y="10541"/>
                    <a:pt x="10541" y="8178"/>
                    <a:pt x="10541" y="5271"/>
                  </a:cubicBezTo>
                  <a:cubicBezTo>
                    <a:pt x="10541" y="2366"/>
                    <a:pt x="8176" y="1"/>
                    <a:pt x="527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4"/>
            <p:cNvSpPr/>
            <p:nvPr/>
          </p:nvSpPr>
          <p:spPr>
            <a:xfrm>
              <a:off x="863288" y="2385623"/>
              <a:ext cx="66614" cy="64105"/>
            </a:xfrm>
            <a:custGeom>
              <a:avLst/>
              <a:gdLst/>
              <a:ahLst/>
              <a:cxnLst/>
              <a:rect l="l" t="t" r="r" b="b"/>
              <a:pathLst>
                <a:path w="3372" h="3245" extrusionOk="0">
                  <a:moveTo>
                    <a:pt x="1750" y="1"/>
                  </a:moveTo>
                  <a:cubicBezTo>
                    <a:pt x="1094" y="1"/>
                    <a:pt x="503" y="396"/>
                    <a:pt x="251" y="1001"/>
                  </a:cubicBezTo>
                  <a:cubicBezTo>
                    <a:pt x="0" y="1608"/>
                    <a:pt x="140" y="2305"/>
                    <a:pt x="603" y="2769"/>
                  </a:cubicBezTo>
                  <a:cubicBezTo>
                    <a:pt x="914" y="3079"/>
                    <a:pt x="1329" y="3244"/>
                    <a:pt x="1751" y="3244"/>
                  </a:cubicBezTo>
                  <a:cubicBezTo>
                    <a:pt x="1960" y="3244"/>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44"/>
          <p:cNvGrpSpPr/>
          <p:nvPr/>
        </p:nvGrpSpPr>
        <p:grpSpPr>
          <a:xfrm>
            <a:off x="6518506" y="2624039"/>
            <a:ext cx="1744342" cy="755633"/>
            <a:chOff x="6696678" y="3538401"/>
            <a:chExt cx="1387813" cy="755633"/>
          </a:xfrm>
        </p:grpSpPr>
        <p:sp>
          <p:nvSpPr>
            <p:cNvPr id="772" name="Google Shape;772;p44"/>
            <p:cNvSpPr txBox="1"/>
            <p:nvPr/>
          </p:nvSpPr>
          <p:spPr>
            <a:xfrm>
              <a:off x="6696678" y="3809234"/>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Venus is the second planet from the Sun</a:t>
              </a:r>
              <a:endParaRPr>
                <a:solidFill>
                  <a:schemeClr val="lt2"/>
                </a:solidFill>
                <a:latin typeface="Lato"/>
                <a:ea typeface="Lato"/>
                <a:cs typeface="Lato"/>
                <a:sym typeface="Lato"/>
              </a:endParaRPr>
            </a:p>
          </p:txBody>
        </p:sp>
        <p:sp>
          <p:nvSpPr>
            <p:cNvPr id="773" name="Google Shape;773;p44"/>
            <p:cNvSpPr txBox="1"/>
            <p:nvPr/>
          </p:nvSpPr>
          <p:spPr>
            <a:xfrm>
              <a:off x="6696691" y="353840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grpSp>
      <p:grpSp>
        <p:nvGrpSpPr>
          <p:cNvPr id="774" name="Google Shape;774;p44"/>
          <p:cNvGrpSpPr/>
          <p:nvPr/>
        </p:nvGrpSpPr>
        <p:grpSpPr>
          <a:xfrm>
            <a:off x="881251" y="3538439"/>
            <a:ext cx="1744326" cy="755633"/>
            <a:chOff x="1059509" y="3538401"/>
            <a:chExt cx="1387800" cy="755633"/>
          </a:xfrm>
        </p:grpSpPr>
        <p:sp>
          <p:nvSpPr>
            <p:cNvPr id="775" name="Google Shape;775;p44"/>
            <p:cNvSpPr txBox="1"/>
            <p:nvPr/>
          </p:nvSpPr>
          <p:spPr>
            <a:xfrm>
              <a:off x="1059509" y="3809234"/>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Saturn is a gas giant with rings</a:t>
              </a:r>
              <a:endParaRPr>
                <a:solidFill>
                  <a:schemeClr val="lt2"/>
                </a:solidFill>
                <a:latin typeface="Lato"/>
                <a:ea typeface="Lato"/>
                <a:cs typeface="Lato"/>
                <a:sym typeface="Lato"/>
              </a:endParaRPr>
            </a:p>
          </p:txBody>
        </p:sp>
        <p:sp>
          <p:nvSpPr>
            <p:cNvPr id="776" name="Google Shape;776;p44"/>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dirty="0">
                  <a:solidFill>
                    <a:schemeClr val="lt2"/>
                  </a:solidFill>
                  <a:latin typeface="Fjalla One"/>
                  <a:ea typeface="Fjalla One"/>
                  <a:cs typeface="Fjalla One"/>
                  <a:sym typeface="Fjalla One"/>
                </a:rPr>
                <a:t>SATURN</a:t>
              </a:r>
              <a:endParaRPr sz="1800" dirty="0">
                <a:solidFill>
                  <a:schemeClr val="lt2"/>
                </a:solidFill>
                <a:latin typeface="Fjalla One"/>
                <a:ea typeface="Fjalla One"/>
                <a:cs typeface="Fjalla One"/>
                <a:sym typeface="Fjalla One"/>
              </a:endParaRPr>
            </a:p>
          </p:txBody>
        </p:sp>
      </p:grpSp>
      <p:grpSp>
        <p:nvGrpSpPr>
          <p:cNvPr id="777" name="Google Shape;777;p44"/>
          <p:cNvGrpSpPr/>
          <p:nvPr/>
        </p:nvGrpSpPr>
        <p:grpSpPr>
          <a:xfrm>
            <a:off x="4639420" y="2931475"/>
            <a:ext cx="1744342" cy="759539"/>
            <a:chOff x="4817620" y="3541124"/>
            <a:chExt cx="1387813" cy="759539"/>
          </a:xfrm>
        </p:grpSpPr>
        <p:sp>
          <p:nvSpPr>
            <p:cNvPr id="778" name="Google Shape;778;p44"/>
            <p:cNvSpPr txBox="1"/>
            <p:nvPr/>
          </p:nvSpPr>
          <p:spPr>
            <a:xfrm>
              <a:off x="4817620" y="3815863"/>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Mars is actually a very cold place</a:t>
              </a:r>
              <a:endParaRPr>
                <a:solidFill>
                  <a:schemeClr val="lt2"/>
                </a:solidFill>
                <a:latin typeface="Lato"/>
                <a:ea typeface="Lato"/>
                <a:cs typeface="Lato"/>
                <a:sym typeface="Lato"/>
              </a:endParaRPr>
            </a:p>
          </p:txBody>
        </p:sp>
        <p:sp>
          <p:nvSpPr>
            <p:cNvPr id="779" name="Google Shape;779;p44"/>
            <p:cNvSpPr txBox="1"/>
            <p:nvPr/>
          </p:nvSpPr>
          <p:spPr>
            <a:xfrm>
              <a:off x="4817632" y="3541124"/>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grpSp>
        <p:nvGrpSpPr>
          <p:cNvPr id="780" name="Google Shape;780;p44"/>
          <p:cNvGrpSpPr/>
          <p:nvPr/>
        </p:nvGrpSpPr>
        <p:grpSpPr>
          <a:xfrm>
            <a:off x="2760300" y="3236275"/>
            <a:ext cx="1744326" cy="759539"/>
            <a:chOff x="2938568" y="3541124"/>
            <a:chExt cx="1387800" cy="759539"/>
          </a:xfrm>
        </p:grpSpPr>
        <p:sp>
          <p:nvSpPr>
            <p:cNvPr id="781" name="Google Shape;781;p44"/>
            <p:cNvSpPr txBox="1"/>
            <p:nvPr/>
          </p:nvSpPr>
          <p:spPr>
            <a:xfrm>
              <a:off x="2938568" y="3815863"/>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Jupiter is the biggest planet</a:t>
              </a:r>
              <a:endParaRPr>
                <a:solidFill>
                  <a:schemeClr val="lt2"/>
                </a:solidFill>
                <a:latin typeface="Lato"/>
                <a:ea typeface="Lato"/>
                <a:cs typeface="Lato"/>
                <a:sym typeface="Lato"/>
              </a:endParaRPr>
            </a:p>
          </p:txBody>
        </p:sp>
        <p:sp>
          <p:nvSpPr>
            <p:cNvPr id="782" name="Google Shape;782;p44"/>
            <p:cNvSpPr txBox="1"/>
            <p:nvPr/>
          </p:nvSpPr>
          <p:spPr>
            <a:xfrm>
              <a:off x="2938568" y="3541124"/>
              <a:ext cx="1387800" cy="39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JUPITER</a:t>
              </a:r>
              <a:endParaRPr sz="1800">
                <a:solidFill>
                  <a:schemeClr val="lt2"/>
                </a:solidFill>
                <a:latin typeface="Fjalla One"/>
                <a:ea typeface="Fjalla One"/>
                <a:cs typeface="Fjalla One"/>
                <a:sym typeface="Fjalla One"/>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6"/>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858" name="Google Shape;858;p46"/>
          <p:cNvSpPr/>
          <p:nvPr/>
        </p:nvSpPr>
        <p:spPr>
          <a:xfrm>
            <a:off x="2769419" y="250537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6"/>
          <p:cNvSpPr/>
          <p:nvPr/>
        </p:nvSpPr>
        <p:spPr>
          <a:xfrm>
            <a:off x="4162650" y="250537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6"/>
          <p:cNvSpPr/>
          <p:nvPr/>
        </p:nvSpPr>
        <p:spPr>
          <a:xfrm>
            <a:off x="5555881" y="250537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6"/>
          <p:cNvSpPr/>
          <p:nvPr/>
        </p:nvSpPr>
        <p:spPr>
          <a:xfrm>
            <a:off x="6949113" y="250537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6"/>
          <p:cNvSpPr/>
          <p:nvPr/>
        </p:nvSpPr>
        <p:spPr>
          <a:xfrm>
            <a:off x="1376188" y="250537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3" name="Google Shape;863;p46"/>
          <p:cNvCxnSpPr>
            <a:stCxn id="862" idx="6"/>
            <a:endCxn id="858" idx="2"/>
          </p:cNvCxnSpPr>
          <p:nvPr/>
        </p:nvCxnSpPr>
        <p:spPr>
          <a:xfrm>
            <a:off x="2194888" y="2914725"/>
            <a:ext cx="574500" cy="0"/>
          </a:xfrm>
          <a:prstGeom prst="straightConnector1">
            <a:avLst/>
          </a:prstGeom>
          <a:noFill/>
          <a:ln w="28575" cap="flat" cmpd="sng">
            <a:solidFill>
              <a:schemeClr val="dk2"/>
            </a:solidFill>
            <a:prstDash val="solid"/>
            <a:round/>
            <a:headEnd type="none" w="med" len="med"/>
            <a:tailEnd type="none" w="med" len="med"/>
          </a:ln>
        </p:spPr>
      </p:cxnSp>
      <p:cxnSp>
        <p:nvCxnSpPr>
          <p:cNvPr id="864" name="Google Shape;864;p46"/>
          <p:cNvCxnSpPr>
            <a:stCxn id="859" idx="2"/>
            <a:endCxn id="858" idx="6"/>
          </p:cNvCxnSpPr>
          <p:nvPr/>
        </p:nvCxnSpPr>
        <p:spPr>
          <a:xfrm rot="10800000">
            <a:off x="3588150" y="2914725"/>
            <a:ext cx="574500" cy="0"/>
          </a:xfrm>
          <a:prstGeom prst="straightConnector1">
            <a:avLst/>
          </a:prstGeom>
          <a:noFill/>
          <a:ln w="28575" cap="flat" cmpd="sng">
            <a:solidFill>
              <a:schemeClr val="dk2"/>
            </a:solidFill>
            <a:prstDash val="solid"/>
            <a:round/>
            <a:headEnd type="none" w="med" len="med"/>
            <a:tailEnd type="none" w="med" len="med"/>
          </a:ln>
        </p:spPr>
      </p:cxnSp>
      <p:cxnSp>
        <p:nvCxnSpPr>
          <p:cNvPr id="865" name="Google Shape;865;p46"/>
          <p:cNvCxnSpPr>
            <a:stCxn id="860" idx="2"/>
            <a:endCxn id="859" idx="6"/>
          </p:cNvCxnSpPr>
          <p:nvPr/>
        </p:nvCxnSpPr>
        <p:spPr>
          <a:xfrm rot="10800000">
            <a:off x="4981381" y="2914725"/>
            <a:ext cx="574500" cy="0"/>
          </a:xfrm>
          <a:prstGeom prst="straightConnector1">
            <a:avLst/>
          </a:prstGeom>
          <a:noFill/>
          <a:ln w="28575" cap="flat" cmpd="sng">
            <a:solidFill>
              <a:schemeClr val="dk2"/>
            </a:solidFill>
            <a:prstDash val="solid"/>
            <a:round/>
            <a:headEnd type="none" w="med" len="med"/>
            <a:tailEnd type="none" w="med" len="med"/>
          </a:ln>
        </p:spPr>
      </p:cxnSp>
      <p:cxnSp>
        <p:nvCxnSpPr>
          <p:cNvPr id="866" name="Google Shape;866;p46"/>
          <p:cNvCxnSpPr>
            <a:stCxn id="861" idx="2"/>
            <a:endCxn id="860" idx="6"/>
          </p:cNvCxnSpPr>
          <p:nvPr/>
        </p:nvCxnSpPr>
        <p:spPr>
          <a:xfrm rot="10800000">
            <a:off x="6374613" y="2914725"/>
            <a:ext cx="574500" cy="0"/>
          </a:xfrm>
          <a:prstGeom prst="straightConnector1">
            <a:avLst/>
          </a:prstGeom>
          <a:noFill/>
          <a:ln w="28575" cap="flat" cmpd="sng">
            <a:solidFill>
              <a:schemeClr val="dk2"/>
            </a:solidFill>
            <a:prstDash val="solid"/>
            <a:round/>
            <a:headEnd type="none" w="med" len="med"/>
            <a:tailEnd type="none" w="med" len="med"/>
          </a:ln>
        </p:spPr>
      </p:cxnSp>
      <p:grpSp>
        <p:nvGrpSpPr>
          <p:cNvPr id="867" name="Google Shape;867;p46"/>
          <p:cNvGrpSpPr/>
          <p:nvPr/>
        </p:nvGrpSpPr>
        <p:grpSpPr>
          <a:xfrm>
            <a:off x="2994680" y="2680332"/>
            <a:ext cx="368194" cy="512583"/>
            <a:chOff x="1459553" y="2802671"/>
            <a:chExt cx="368194" cy="512583"/>
          </a:xfrm>
        </p:grpSpPr>
        <p:sp>
          <p:nvSpPr>
            <p:cNvPr id="868" name="Google Shape;868;p46"/>
            <p:cNvSpPr/>
            <p:nvPr/>
          </p:nvSpPr>
          <p:spPr>
            <a:xfrm>
              <a:off x="1643532" y="3195104"/>
              <a:ext cx="32062" cy="48064"/>
            </a:xfrm>
            <a:custGeom>
              <a:avLst/>
              <a:gdLst/>
              <a:ahLst/>
              <a:cxnLst/>
              <a:rect l="l" t="t" r="r" b="b"/>
              <a:pathLst>
                <a:path w="1623" h="2433" extrusionOk="0">
                  <a:moveTo>
                    <a:pt x="0" y="0"/>
                  </a:moveTo>
                  <a:lnTo>
                    <a:pt x="0" y="2433"/>
                  </a:lnTo>
                  <a:lnTo>
                    <a:pt x="1622" y="2433"/>
                  </a:lnTo>
                  <a:lnTo>
                    <a:pt x="1622"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6"/>
            <p:cNvSpPr/>
            <p:nvPr/>
          </p:nvSpPr>
          <p:spPr>
            <a:xfrm>
              <a:off x="1643532" y="3195104"/>
              <a:ext cx="16041" cy="48064"/>
            </a:xfrm>
            <a:custGeom>
              <a:avLst/>
              <a:gdLst/>
              <a:ahLst/>
              <a:cxnLst/>
              <a:rect l="l" t="t" r="r" b="b"/>
              <a:pathLst>
                <a:path w="812" h="2433" extrusionOk="0">
                  <a:moveTo>
                    <a:pt x="0" y="0"/>
                  </a:moveTo>
                  <a:lnTo>
                    <a:pt x="0" y="2433"/>
                  </a:lnTo>
                  <a:lnTo>
                    <a:pt x="811" y="2433"/>
                  </a:lnTo>
                  <a:lnTo>
                    <a:pt x="811"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6"/>
            <p:cNvSpPr/>
            <p:nvPr/>
          </p:nvSpPr>
          <p:spPr>
            <a:xfrm>
              <a:off x="1611726" y="3243148"/>
              <a:ext cx="96108" cy="32062"/>
            </a:xfrm>
            <a:custGeom>
              <a:avLst/>
              <a:gdLst/>
              <a:ahLst/>
              <a:cxnLst/>
              <a:rect l="l" t="t" r="r" b="b"/>
              <a:pathLst>
                <a:path w="4865" h="1623" extrusionOk="0">
                  <a:moveTo>
                    <a:pt x="811" y="1"/>
                  </a:moveTo>
                  <a:cubicBezTo>
                    <a:pt x="363" y="1"/>
                    <a:pt x="0" y="364"/>
                    <a:pt x="0" y="811"/>
                  </a:cubicBezTo>
                  <a:lnTo>
                    <a:pt x="0" y="1622"/>
                  </a:lnTo>
                  <a:lnTo>
                    <a:pt x="4865" y="1622"/>
                  </a:lnTo>
                  <a:lnTo>
                    <a:pt x="4865" y="811"/>
                  </a:lnTo>
                  <a:cubicBezTo>
                    <a:pt x="4865" y="364"/>
                    <a:pt x="4502" y="1"/>
                    <a:pt x="4054"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1611726" y="3243148"/>
              <a:ext cx="47847" cy="32062"/>
            </a:xfrm>
            <a:custGeom>
              <a:avLst/>
              <a:gdLst/>
              <a:ahLst/>
              <a:cxnLst/>
              <a:rect l="l" t="t" r="r" b="b"/>
              <a:pathLst>
                <a:path w="2422" h="1623" extrusionOk="0">
                  <a:moveTo>
                    <a:pt x="811" y="1"/>
                  </a:moveTo>
                  <a:cubicBezTo>
                    <a:pt x="363" y="1"/>
                    <a:pt x="0" y="364"/>
                    <a:pt x="0" y="811"/>
                  </a:cubicBezTo>
                  <a:lnTo>
                    <a:pt x="0" y="1622"/>
                  </a:lnTo>
                  <a:lnTo>
                    <a:pt x="2421" y="1622"/>
                  </a:lnTo>
                  <a:lnTo>
                    <a:pt x="2421"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1651770" y="2802671"/>
              <a:ext cx="16021" cy="48064"/>
            </a:xfrm>
            <a:custGeom>
              <a:avLst/>
              <a:gdLst/>
              <a:ahLst/>
              <a:cxnLst/>
              <a:rect l="l" t="t" r="r" b="b"/>
              <a:pathLst>
                <a:path w="811" h="2433" extrusionOk="0">
                  <a:moveTo>
                    <a:pt x="405" y="0"/>
                  </a:moveTo>
                  <a:cubicBezTo>
                    <a:pt x="182" y="0"/>
                    <a:pt x="0" y="182"/>
                    <a:pt x="0" y="406"/>
                  </a:cubicBezTo>
                  <a:lnTo>
                    <a:pt x="0" y="2027"/>
                  </a:lnTo>
                  <a:cubicBezTo>
                    <a:pt x="0" y="2251"/>
                    <a:pt x="182" y="2433"/>
                    <a:pt x="405" y="2433"/>
                  </a:cubicBezTo>
                  <a:lnTo>
                    <a:pt x="407" y="2433"/>
                  </a:lnTo>
                  <a:cubicBezTo>
                    <a:pt x="629" y="2433"/>
                    <a:pt x="811" y="2251"/>
                    <a:pt x="811" y="2027"/>
                  </a:cubicBezTo>
                  <a:lnTo>
                    <a:pt x="811" y="406"/>
                  </a:lnTo>
                  <a:cubicBezTo>
                    <a:pt x="811" y="182"/>
                    <a:pt x="629" y="0"/>
                    <a:pt x="405" y="0"/>
                  </a:cubicBezTo>
                  <a:close/>
                </a:path>
              </a:pathLst>
            </a:custGeom>
            <a:solidFill>
              <a:srgbClr val="5C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1651770" y="3155060"/>
              <a:ext cx="16021" cy="48064"/>
            </a:xfrm>
            <a:custGeom>
              <a:avLst/>
              <a:gdLst/>
              <a:ahLst/>
              <a:cxnLst/>
              <a:rect l="l" t="t" r="r" b="b"/>
              <a:pathLst>
                <a:path w="811" h="2433" extrusionOk="0">
                  <a:moveTo>
                    <a:pt x="405" y="0"/>
                  </a:moveTo>
                  <a:cubicBezTo>
                    <a:pt x="182" y="0"/>
                    <a:pt x="0" y="182"/>
                    <a:pt x="0" y="406"/>
                  </a:cubicBezTo>
                  <a:lnTo>
                    <a:pt x="0" y="2027"/>
                  </a:lnTo>
                  <a:cubicBezTo>
                    <a:pt x="0" y="2251"/>
                    <a:pt x="182" y="2433"/>
                    <a:pt x="405" y="2433"/>
                  </a:cubicBezTo>
                  <a:lnTo>
                    <a:pt x="407" y="2433"/>
                  </a:lnTo>
                  <a:cubicBezTo>
                    <a:pt x="629" y="2433"/>
                    <a:pt x="811" y="2251"/>
                    <a:pt x="811" y="2027"/>
                  </a:cubicBezTo>
                  <a:lnTo>
                    <a:pt x="811" y="406"/>
                  </a:lnTo>
                  <a:cubicBezTo>
                    <a:pt x="811" y="182"/>
                    <a:pt x="629" y="0"/>
                    <a:pt x="405"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6"/>
            <p:cNvSpPr/>
            <p:nvPr/>
          </p:nvSpPr>
          <p:spPr>
            <a:xfrm>
              <a:off x="1563662" y="3267170"/>
              <a:ext cx="192236" cy="48084"/>
            </a:xfrm>
            <a:custGeom>
              <a:avLst/>
              <a:gdLst/>
              <a:ahLst/>
              <a:cxnLst/>
              <a:rect l="l" t="t" r="r" b="b"/>
              <a:pathLst>
                <a:path w="9731" h="2434" extrusionOk="0">
                  <a:moveTo>
                    <a:pt x="2028" y="1"/>
                  </a:moveTo>
                  <a:cubicBezTo>
                    <a:pt x="909" y="2"/>
                    <a:pt x="2" y="909"/>
                    <a:pt x="1" y="2028"/>
                  </a:cubicBezTo>
                  <a:cubicBezTo>
                    <a:pt x="1" y="2252"/>
                    <a:pt x="182" y="2433"/>
                    <a:pt x="406" y="2433"/>
                  </a:cubicBezTo>
                  <a:lnTo>
                    <a:pt x="9325" y="2433"/>
                  </a:lnTo>
                  <a:cubicBezTo>
                    <a:pt x="9549" y="2433"/>
                    <a:pt x="9730" y="2252"/>
                    <a:pt x="9730" y="2028"/>
                  </a:cubicBezTo>
                  <a:cubicBezTo>
                    <a:pt x="9729" y="909"/>
                    <a:pt x="8822" y="2"/>
                    <a:pt x="7703"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6"/>
            <p:cNvSpPr/>
            <p:nvPr/>
          </p:nvSpPr>
          <p:spPr>
            <a:xfrm>
              <a:off x="1491359" y="2834693"/>
              <a:ext cx="336388" cy="336388"/>
            </a:xfrm>
            <a:custGeom>
              <a:avLst/>
              <a:gdLst/>
              <a:ahLst/>
              <a:cxnLst/>
              <a:rect l="l" t="t" r="r" b="b"/>
              <a:pathLst>
                <a:path w="17028" h="17028" extrusionOk="0">
                  <a:moveTo>
                    <a:pt x="8514" y="1"/>
                  </a:moveTo>
                  <a:cubicBezTo>
                    <a:pt x="3813" y="1"/>
                    <a:pt x="1" y="3813"/>
                    <a:pt x="1" y="8514"/>
                  </a:cubicBezTo>
                  <a:cubicBezTo>
                    <a:pt x="1" y="13216"/>
                    <a:pt x="3813" y="17028"/>
                    <a:pt x="8514" y="17028"/>
                  </a:cubicBezTo>
                  <a:cubicBezTo>
                    <a:pt x="13216" y="17028"/>
                    <a:pt x="17028" y="13216"/>
                    <a:pt x="17028" y="8514"/>
                  </a:cubicBezTo>
                  <a:cubicBezTo>
                    <a:pt x="17028" y="3813"/>
                    <a:pt x="13216" y="1"/>
                    <a:pt x="851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6"/>
            <p:cNvSpPr/>
            <p:nvPr/>
          </p:nvSpPr>
          <p:spPr>
            <a:xfrm>
              <a:off x="1564018" y="2836392"/>
              <a:ext cx="262544" cy="321967"/>
            </a:xfrm>
            <a:custGeom>
              <a:avLst/>
              <a:gdLst/>
              <a:ahLst/>
              <a:cxnLst/>
              <a:rect l="l" t="t" r="r" b="b"/>
              <a:pathLst>
                <a:path w="13290" h="16298" extrusionOk="0">
                  <a:moveTo>
                    <a:pt x="8201" y="3413"/>
                  </a:moveTo>
                  <a:cubicBezTo>
                    <a:pt x="8285" y="3413"/>
                    <a:pt x="8369" y="3451"/>
                    <a:pt x="8424" y="3521"/>
                  </a:cubicBezTo>
                  <a:lnTo>
                    <a:pt x="9151" y="4518"/>
                  </a:lnTo>
                  <a:cubicBezTo>
                    <a:pt x="9244" y="4645"/>
                    <a:pt x="9215" y="4823"/>
                    <a:pt x="9089" y="4915"/>
                  </a:cubicBezTo>
                  <a:cubicBezTo>
                    <a:pt x="9038" y="4951"/>
                    <a:pt x="8980" y="4969"/>
                    <a:pt x="8921" y="4969"/>
                  </a:cubicBezTo>
                  <a:cubicBezTo>
                    <a:pt x="8834" y="4969"/>
                    <a:pt x="8748" y="4929"/>
                    <a:pt x="8692" y="4853"/>
                  </a:cubicBezTo>
                  <a:lnTo>
                    <a:pt x="7965" y="3856"/>
                  </a:lnTo>
                  <a:cubicBezTo>
                    <a:pt x="7880" y="3730"/>
                    <a:pt x="7911" y="3558"/>
                    <a:pt x="8034" y="3468"/>
                  </a:cubicBezTo>
                  <a:cubicBezTo>
                    <a:pt x="8084" y="3431"/>
                    <a:pt x="8143" y="3413"/>
                    <a:pt x="8201" y="3413"/>
                  </a:cubicBezTo>
                  <a:close/>
                  <a:moveTo>
                    <a:pt x="7650" y="4402"/>
                  </a:moveTo>
                  <a:cubicBezTo>
                    <a:pt x="7737" y="4402"/>
                    <a:pt x="7823" y="4442"/>
                    <a:pt x="7878" y="4517"/>
                  </a:cubicBezTo>
                  <a:cubicBezTo>
                    <a:pt x="7972" y="4643"/>
                    <a:pt x="7944" y="4822"/>
                    <a:pt x="7819" y="4915"/>
                  </a:cubicBezTo>
                  <a:lnTo>
                    <a:pt x="7819" y="4914"/>
                  </a:lnTo>
                  <a:lnTo>
                    <a:pt x="7377" y="5240"/>
                  </a:lnTo>
                  <a:cubicBezTo>
                    <a:pt x="7329" y="5277"/>
                    <a:pt x="7270" y="5296"/>
                    <a:pt x="7208" y="5296"/>
                  </a:cubicBezTo>
                  <a:lnTo>
                    <a:pt x="6420" y="5296"/>
                  </a:lnTo>
                  <a:cubicBezTo>
                    <a:pt x="6266" y="5292"/>
                    <a:pt x="6143" y="5165"/>
                    <a:pt x="6143" y="5012"/>
                  </a:cubicBezTo>
                  <a:cubicBezTo>
                    <a:pt x="6143" y="4859"/>
                    <a:pt x="6266" y="4732"/>
                    <a:pt x="6420" y="4728"/>
                  </a:cubicBezTo>
                  <a:lnTo>
                    <a:pt x="7115" y="4728"/>
                  </a:lnTo>
                  <a:lnTo>
                    <a:pt x="7481" y="4457"/>
                  </a:lnTo>
                  <a:cubicBezTo>
                    <a:pt x="7532" y="4420"/>
                    <a:pt x="7591" y="4402"/>
                    <a:pt x="7650" y="4402"/>
                  </a:cubicBezTo>
                  <a:close/>
                  <a:moveTo>
                    <a:pt x="4756" y="5360"/>
                  </a:moveTo>
                  <a:cubicBezTo>
                    <a:pt x="4789" y="5360"/>
                    <a:pt x="4822" y="5371"/>
                    <a:pt x="4850" y="5396"/>
                  </a:cubicBezTo>
                  <a:lnTo>
                    <a:pt x="5781" y="6248"/>
                  </a:lnTo>
                  <a:cubicBezTo>
                    <a:pt x="5807" y="6273"/>
                    <a:pt x="5842" y="6286"/>
                    <a:pt x="5878" y="6286"/>
                  </a:cubicBezTo>
                  <a:cubicBezTo>
                    <a:pt x="5891" y="6286"/>
                    <a:pt x="5904" y="6284"/>
                    <a:pt x="5917" y="6280"/>
                  </a:cubicBezTo>
                  <a:lnTo>
                    <a:pt x="7302" y="5869"/>
                  </a:lnTo>
                  <a:lnTo>
                    <a:pt x="7302" y="5869"/>
                  </a:lnTo>
                  <a:cubicBezTo>
                    <a:pt x="7528" y="6126"/>
                    <a:pt x="7505" y="6515"/>
                    <a:pt x="7253" y="6743"/>
                  </a:cubicBezTo>
                  <a:lnTo>
                    <a:pt x="7034" y="6942"/>
                  </a:lnTo>
                  <a:lnTo>
                    <a:pt x="5722" y="7380"/>
                  </a:lnTo>
                  <a:cubicBezTo>
                    <a:pt x="5663" y="7399"/>
                    <a:pt x="5603" y="7409"/>
                    <a:pt x="5543" y="7409"/>
                  </a:cubicBezTo>
                  <a:cubicBezTo>
                    <a:pt x="5433" y="7409"/>
                    <a:pt x="5324" y="7377"/>
                    <a:pt x="5229" y="7315"/>
                  </a:cubicBezTo>
                  <a:lnTo>
                    <a:pt x="4501" y="6832"/>
                  </a:lnTo>
                  <a:cubicBezTo>
                    <a:pt x="4244" y="6662"/>
                    <a:pt x="3945" y="6573"/>
                    <a:pt x="3641" y="6573"/>
                  </a:cubicBezTo>
                  <a:cubicBezTo>
                    <a:pt x="3550" y="6573"/>
                    <a:pt x="3459" y="6581"/>
                    <a:pt x="3368" y="6597"/>
                  </a:cubicBezTo>
                  <a:lnTo>
                    <a:pt x="2046" y="6831"/>
                  </a:lnTo>
                  <a:lnTo>
                    <a:pt x="2438" y="6538"/>
                  </a:lnTo>
                  <a:cubicBezTo>
                    <a:pt x="2522" y="6475"/>
                    <a:pt x="2587" y="6390"/>
                    <a:pt x="2626" y="6293"/>
                  </a:cubicBezTo>
                  <a:lnTo>
                    <a:pt x="2873" y="5672"/>
                  </a:lnTo>
                  <a:cubicBezTo>
                    <a:pt x="3006" y="5548"/>
                    <a:pt x="3179" y="5483"/>
                    <a:pt x="3355" y="5483"/>
                  </a:cubicBezTo>
                  <a:cubicBezTo>
                    <a:pt x="3468" y="5483"/>
                    <a:pt x="3581" y="5510"/>
                    <a:pt x="3686" y="5565"/>
                  </a:cubicBezTo>
                  <a:lnTo>
                    <a:pt x="4459" y="6249"/>
                  </a:lnTo>
                  <a:cubicBezTo>
                    <a:pt x="4487" y="6275"/>
                    <a:pt x="4520" y="6286"/>
                    <a:pt x="4552" y="6286"/>
                  </a:cubicBezTo>
                  <a:cubicBezTo>
                    <a:pt x="4630" y="6286"/>
                    <a:pt x="4704" y="6219"/>
                    <a:pt x="4693" y="6127"/>
                  </a:cubicBezTo>
                  <a:lnTo>
                    <a:pt x="4614" y="5495"/>
                  </a:lnTo>
                  <a:cubicBezTo>
                    <a:pt x="4618" y="5413"/>
                    <a:pt x="4685" y="5360"/>
                    <a:pt x="4756" y="5360"/>
                  </a:cubicBezTo>
                  <a:close/>
                  <a:moveTo>
                    <a:pt x="6037" y="1"/>
                  </a:moveTo>
                  <a:lnTo>
                    <a:pt x="5563" y="775"/>
                  </a:lnTo>
                  <a:cubicBezTo>
                    <a:pt x="5544" y="809"/>
                    <a:pt x="5512" y="833"/>
                    <a:pt x="5475" y="843"/>
                  </a:cubicBezTo>
                  <a:cubicBezTo>
                    <a:pt x="5463" y="846"/>
                    <a:pt x="5449" y="848"/>
                    <a:pt x="5436" y="848"/>
                  </a:cubicBezTo>
                  <a:cubicBezTo>
                    <a:pt x="5412" y="848"/>
                    <a:pt x="5388" y="842"/>
                    <a:pt x="5367" y="830"/>
                  </a:cubicBezTo>
                  <a:lnTo>
                    <a:pt x="4123" y="113"/>
                  </a:lnTo>
                  <a:cubicBezTo>
                    <a:pt x="4100" y="100"/>
                    <a:pt x="4076" y="94"/>
                    <a:pt x="4051" y="94"/>
                  </a:cubicBezTo>
                  <a:cubicBezTo>
                    <a:pt x="4020" y="94"/>
                    <a:pt x="3988" y="105"/>
                    <a:pt x="3962" y="126"/>
                  </a:cubicBezTo>
                  <a:lnTo>
                    <a:pt x="2186" y="1559"/>
                  </a:lnTo>
                  <a:cubicBezTo>
                    <a:pt x="1884" y="1800"/>
                    <a:pt x="1710" y="2166"/>
                    <a:pt x="1710" y="2553"/>
                  </a:cubicBezTo>
                  <a:lnTo>
                    <a:pt x="1710" y="2941"/>
                  </a:lnTo>
                  <a:cubicBezTo>
                    <a:pt x="1710" y="2984"/>
                    <a:pt x="1730" y="3024"/>
                    <a:pt x="1762" y="3051"/>
                  </a:cubicBezTo>
                  <a:cubicBezTo>
                    <a:pt x="1788" y="3072"/>
                    <a:pt x="1820" y="3083"/>
                    <a:pt x="1852" y="3083"/>
                  </a:cubicBezTo>
                  <a:cubicBezTo>
                    <a:pt x="1862" y="3083"/>
                    <a:pt x="1871" y="3083"/>
                    <a:pt x="1880" y="3081"/>
                  </a:cubicBezTo>
                  <a:lnTo>
                    <a:pt x="3141" y="2833"/>
                  </a:lnTo>
                  <a:lnTo>
                    <a:pt x="2947" y="3172"/>
                  </a:lnTo>
                  <a:cubicBezTo>
                    <a:pt x="2901" y="3255"/>
                    <a:pt x="2836" y="3328"/>
                    <a:pt x="2760" y="3386"/>
                  </a:cubicBezTo>
                  <a:lnTo>
                    <a:pt x="1631" y="4236"/>
                  </a:lnTo>
                  <a:cubicBezTo>
                    <a:pt x="1596" y="4263"/>
                    <a:pt x="1575" y="4305"/>
                    <a:pt x="1575" y="4350"/>
                  </a:cubicBezTo>
                  <a:lnTo>
                    <a:pt x="1575" y="5020"/>
                  </a:lnTo>
                  <a:lnTo>
                    <a:pt x="1197" y="5061"/>
                  </a:lnTo>
                  <a:cubicBezTo>
                    <a:pt x="822" y="5101"/>
                    <a:pt x="543" y="5427"/>
                    <a:pt x="564" y="5805"/>
                  </a:cubicBezTo>
                  <a:lnTo>
                    <a:pt x="584" y="6183"/>
                  </a:lnTo>
                  <a:cubicBezTo>
                    <a:pt x="601" y="6487"/>
                    <a:pt x="809" y="6748"/>
                    <a:pt x="1103" y="6829"/>
                  </a:cubicBezTo>
                  <a:lnTo>
                    <a:pt x="1487" y="6936"/>
                  </a:lnTo>
                  <a:cubicBezTo>
                    <a:pt x="1062" y="7066"/>
                    <a:pt x="775" y="7463"/>
                    <a:pt x="788" y="7908"/>
                  </a:cubicBezTo>
                  <a:lnTo>
                    <a:pt x="793" y="8200"/>
                  </a:lnTo>
                  <a:lnTo>
                    <a:pt x="360" y="9038"/>
                  </a:lnTo>
                  <a:cubicBezTo>
                    <a:pt x="1" y="9728"/>
                    <a:pt x="49" y="10560"/>
                    <a:pt x="482" y="11204"/>
                  </a:cubicBezTo>
                  <a:lnTo>
                    <a:pt x="688" y="11513"/>
                  </a:lnTo>
                  <a:cubicBezTo>
                    <a:pt x="928" y="11869"/>
                    <a:pt x="1328" y="12077"/>
                    <a:pt x="1749" y="12077"/>
                  </a:cubicBezTo>
                  <a:cubicBezTo>
                    <a:pt x="1823" y="12077"/>
                    <a:pt x="1898" y="12071"/>
                    <a:pt x="1973" y="12057"/>
                  </a:cubicBezTo>
                  <a:lnTo>
                    <a:pt x="3859" y="11721"/>
                  </a:lnTo>
                  <a:lnTo>
                    <a:pt x="4298" y="12264"/>
                  </a:lnTo>
                  <a:cubicBezTo>
                    <a:pt x="4596" y="12633"/>
                    <a:pt x="4985" y="12916"/>
                    <a:pt x="5427" y="13086"/>
                  </a:cubicBezTo>
                  <a:lnTo>
                    <a:pt x="5619" y="13161"/>
                  </a:lnTo>
                  <a:lnTo>
                    <a:pt x="5619" y="14345"/>
                  </a:lnTo>
                  <a:cubicBezTo>
                    <a:pt x="5619" y="14474"/>
                    <a:pt x="5665" y="14705"/>
                    <a:pt x="5761" y="15053"/>
                  </a:cubicBezTo>
                  <a:cubicBezTo>
                    <a:pt x="5881" y="15489"/>
                    <a:pt x="6172" y="15859"/>
                    <a:pt x="6568" y="16079"/>
                  </a:cubicBezTo>
                  <a:cubicBezTo>
                    <a:pt x="6824" y="16224"/>
                    <a:pt x="7112" y="16298"/>
                    <a:pt x="7402" y="16298"/>
                  </a:cubicBezTo>
                  <a:cubicBezTo>
                    <a:pt x="7560" y="16298"/>
                    <a:pt x="7719" y="16276"/>
                    <a:pt x="7874" y="16231"/>
                  </a:cubicBezTo>
                  <a:cubicBezTo>
                    <a:pt x="7916" y="16218"/>
                    <a:pt x="7951" y="16187"/>
                    <a:pt x="7967" y="16147"/>
                  </a:cubicBezTo>
                  <a:lnTo>
                    <a:pt x="9210" y="13006"/>
                  </a:lnTo>
                  <a:lnTo>
                    <a:pt x="10872" y="11441"/>
                  </a:lnTo>
                  <a:cubicBezTo>
                    <a:pt x="10895" y="11420"/>
                    <a:pt x="10909" y="11393"/>
                    <a:pt x="10914" y="11363"/>
                  </a:cubicBezTo>
                  <a:lnTo>
                    <a:pt x="11081" y="10450"/>
                  </a:lnTo>
                  <a:cubicBezTo>
                    <a:pt x="11088" y="10406"/>
                    <a:pt x="11075" y="10361"/>
                    <a:pt x="11047" y="10329"/>
                  </a:cubicBezTo>
                  <a:cubicBezTo>
                    <a:pt x="11019" y="10299"/>
                    <a:pt x="10981" y="10282"/>
                    <a:pt x="10941" y="10282"/>
                  </a:cubicBezTo>
                  <a:cubicBezTo>
                    <a:pt x="10938" y="10282"/>
                    <a:pt x="10935" y="10282"/>
                    <a:pt x="10931" y="10282"/>
                  </a:cubicBezTo>
                  <a:lnTo>
                    <a:pt x="10527" y="10310"/>
                  </a:lnTo>
                  <a:cubicBezTo>
                    <a:pt x="10505" y="10312"/>
                    <a:pt x="10483" y="10313"/>
                    <a:pt x="10461" y="10313"/>
                  </a:cubicBezTo>
                  <a:cubicBezTo>
                    <a:pt x="10229" y="10313"/>
                    <a:pt x="10004" y="10232"/>
                    <a:pt x="9824" y="10082"/>
                  </a:cubicBezTo>
                  <a:lnTo>
                    <a:pt x="7393" y="7010"/>
                  </a:lnTo>
                  <a:lnTo>
                    <a:pt x="10109" y="9645"/>
                  </a:lnTo>
                  <a:lnTo>
                    <a:pt x="11272" y="9011"/>
                  </a:lnTo>
                  <a:cubicBezTo>
                    <a:pt x="11524" y="8824"/>
                    <a:pt x="11673" y="8527"/>
                    <a:pt x="11673" y="8213"/>
                  </a:cubicBezTo>
                  <a:lnTo>
                    <a:pt x="11673" y="7442"/>
                  </a:lnTo>
                  <a:cubicBezTo>
                    <a:pt x="11673" y="7397"/>
                    <a:pt x="11652" y="7354"/>
                    <a:pt x="11614" y="7328"/>
                  </a:cubicBezTo>
                  <a:cubicBezTo>
                    <a:pt x="11590" y="7310"/>
                    <a:pt x="11561" y="7300"/>
                    <a:pt x="11531" y="7300"/>
                  </a:cubicBezTo>
                  <a:cubicBezTo>
                    <a:pt x="11516" y="7300"/>
                    <a:pt x="11502" y="7303"/>
                    <a:pt x="11487" y="7308"/>
                  </a:cubicBezTo>
                  <a:lnTo>
                    <a:pt x="11171" y="7412"/>
                  </a:lnTo>
                  <a:cubicBezTo>
                    <a:pt x="11127" y="7427"/>
                    <a:pt x="11082" y="7434"/>
                    <a:pt x="11038" y="7434"/>
                  </a:cubicBezTo>
                  <a:cubicBezTo>
                    <a:pt x="10845" y="7434"/>
                    <a:pt x="10668" y="7300"/>
                    <a:pt x="10622" y="7101"/>
                  </a:cubicBezTo>
                  <a:lnTo>
                    <a:pt x="10495" y="6535"/>
                  </a:lnTo>
                  <a:lnTo>
                    <a:pt x="10495" y="6535"/>
                  </a:lnTo>
                  <a:lnTo>
                    <a:pt x="13229" y="7404"/>
                  </a:lnTo>
                  <a:cubicBezTo>
                    <a:pt x="13240" y="7407"/>
                    <a:pt x="13252" y="7408"/>
                    <a:pt x="13264" y="7408"/>
                  </a:cubicBezTo>
                  <a:cubicBezTo>
                    <a:pt x="13273" y="7408"/>
                    <a:pt x="13281" y="7408"/>
                    <a:pt x="13289" y="7406"/>
                  </a:cubicBezTo>
                  <a:lnTo>
                    <a:pt x="13286" y="7406"/>
                  </a:lnTo>
                  <a:cubicBezTo>
                    <a:pt x="12829" y="3582"/>
                    <a:pt x="9836" y="537"/>
                    <a:pt x="6037"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6"/>
            <p:cNvSpPr/>
            <p:nvPr/>
          </p:nvSpPr>
          <p:spPr>
            <a:xfrm>
              <a:off x="1570636" y="2888229"/>
              <a:ext cx="21395" cy="34591"/>
            </a:xfrm>
            <a:custGeom>
              <a:avLst/>
              <a:gdLst/>
              <a:ahLst/>
              <a:cxnLst/>
              <a:rect l="l" t="t" r="r" b="b"/>
              <a:pathLst>
                <a:path w="1083" h="1751" extrusionOk="0">
                  <a:moveTo>
                    <a:pt x="325" y="1"/>
                  </a:moveTo>
                  <a:cubicBezTo>
                    <a:pt x="230" y="1"/>
                    <a:pt x="137" y="49"/>
                    <a:pt x="84" y="136"/>
                  </a:cubicBezTo>
                  <a:cubicBezTo>
                    <a:pt x="1" y="270"/>
                    <a:pt x="43" y="444"/>
                    <a:pt x="177" y="527"/>
                  </a:cubicBezTo>
                  <a:lnTo>
                    <a:pt x="458" y="699"/>
                  </a:lnTo>
                  <a:lnTo>
                    <a:pt x="302" y="1406"/>
                  </a:lnTo>
                  <a:cubicBezTo>
                    <a:pt x="267" y="1558"/>
                    <a:pt x="364" y="1710"/>
                    <a:pt x="518" y="1743"/>
                  </a:cubicBezTo>
                  <a:cubicBezTo>
                    <a:pt x="537" y="1748"/>
                    <a:pt x="558" y="1750"/>
                    <a:pt x="579" y="1750"/>
                  </a:cubicBezTo>
                  <a:lnTo>
                    <a:pt x="579" y="1750"/>
                  </a:lnTo>
                  <a:cubicBezTo>
                    <a:pt x="712" y="1750"/>
                    <a:pt x="827" y="1657"/>
                    <a:pt x="855" y="1528"/>
                  </a:cubicBezTo>
                  <a:lnTo>
                    <a:pt x="1057" y="624"/>
                  </a:lnTo>
                  <a:cubicBezTo>
                    <a:pt x="1082" y="506"/>
                    <a:pt x="1030" y="385"/>
                    <a:pt x="927" y="322"/>
                  </a:cubicBezTo>
                  <a:lnTo>
                    <a:pt x="474" y="43"/>
                  </a:lnTo>
                  <a:cubicBezTo>
                    <a:pt x="427" y="14"/>
                    <a:pt x="376" y="1"/>
                    <a:pt x="325" y="1"/>
                  </a:cubicBezTo>
                  <a:close/>
                  <a:moveTo>
                    <a:pt x="579" y="1750"/>
                  </a:moveTo>
                  <a:cubicBezTo>
                    <a:pt x="579" y="1750"/>
                    <a:pt x="578" y="1750"/>
                    <a:pt x="578" y="1750"/>
                  </a:cubicBezTo>
                  <a:lnTo>
                    <a:pt x="579" y="1750"/>
                  </a:lnTo>
                  <a:cubicBezTo>
                    <a:pt x="579" y="1750"/>
                    <a:pt x="579" y="1750"/>
                    <a:pt x="579" y="175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6"/>
            <p:cNvSpPr/>
            <p:nvPr/>
          </p:nvSpPr>
          <p:spPr>
            <a:xfrm>
              <a:off x="1563978" y="2935839"/>
              <a:ext cx="184038" cy="222540"/>
            </a:xfrm>
            <a:custGeom>
              <a:avLst/>
              <a:gdLst/>
              <a:ahLst/>
              <a:cxnLst/>
              <a:rect l="l" t="t" r="r" b="b"/>
              <a:pathLst>
                <a:path w="9316" h="11265" extrusionOk="0">
                  <a:moveTo>
                    <a:pt x="1444" y="1"/>
                  </a:moveTo>
                  <a:lnTo>
                    <a:pt x="1197" y="27"/>
                  </a:lnTo>
                  <a:cubicBezTo>
                    <a:pt x="821" y="67"/>
                    <a:pt x="542" y="395"/>
                    <a:pt x="563" y="771"/>
                  </a:cubicBezTo>
                  <a:lnTo>
                    <a:pt x="583" y="1151"/>
                  </a:lnTo>
                  <a:cubicBezTo>
                    <a:pt x="600" y="1455"/>
                    <a:pt x="808" y="1715"/>
                    <a:pt x="1101" y="1797"/>
                  </a:cubicBezTo>
                  <a:lnTo>
                    <a:pt x="1487" y="1904"/>
                  </a:lnTo>
                  <a:cubicBezTo>
                    <a:pt x="1061" y="2032"/>
                    <a:pt x="774" y="2430"/>
                    <a:pt x="787" y="2875"/>
                  </a:cubicBezTo>
                  <a:lnTo>
                    <a:pt x="793" y="3168"/>
                  </a:lnTo>
                  <a:lnTo>
                    <a:pt x="359" y="4005"/>
                  </a:lnTo>
                  <a:cubicBezTo>
                    <a:pt x="0" y="4695"/>
                    <a:pt x="47" y="5526"/>
                    <a:pt x="480" y="6172"/>
                  </a:cubicBezTo>
                  <a:lnTo>
                    <a:pt x="687" y="6479"/>
                  </a:lnTo>
                  <a:cubicBezTo>
                    <a:pt x="928" y="6836"/>
                    <a:pt x="1327" y="7045"/>
                    <a:pt x="1748" y="7045"/>
                  </a:cubicBezTo>
                  <a:cubicBezTo>
                    <a:pt x="1822" y="7045"/>
                    <a:pt x="1897" y="7038"/>
                    <a:pt x="1972" y="7025"/>
                  </a:cubicBezTo>
                  <a:lnTo>
                    <a:pt x="3858" y="6687"/>
                  </a:lnTo>
                  <a:lnTo>
                    <a:pt x="4296" y="7232"/>
                  </a:lnTo>
                  <a:cubicBezTo>
                    <a:pt x="4595" y="7599"/>
                    <a:pt x="4985" y="7883"/>
                    <a:pt x="5427" y="8054"/>
                  </a:cubicBezTo>
                  <a:lnTo>
                    <a:pt x="5618" y="8127"/>
                  </a:lnTo>
                  <a:lnTo>
                    <a:pt x="5618" y="9312"/>
                  </a:lnTo>
                  <a:cubicBezTo>
                    <a:pt x="5618" y="9440"/>
                    <a:pt x="5665" y="9673"/>
                    <a:pt x="5760" y="10020"/>
                  </a:cubicBezTo>
                  <a:cubicBezTo>
                    <a:pt x="5880" y="10457"/>
                    <a:pt x="6170" y="10825"/>
                    <a:pt x="6565" y="11046"/>
                  </a:cubicBezTo>
                  <a:cubicBezTo>
                    <a:pt x="6822" y="11191"/>
                    <a:pt x="7109" y="11265"/>
                    <a:pt x="7398" y="11265"/>
                  </a:cubicBezTo>
                  <a:cubicBezTo>
                    <a:pt x="7558" y="11265"/>
                    <a:pt x="7717" y="11243"/>
                    <a:pt x="7873" y="11197"/>
                  </a:cubicBezTo>
                  <a:cubicBezTo>
                    <a:pt x="7915" y="11186"/>
                    <a:pt x="7949" y="11155"/>
                    <a:pt x="7966" y="11114"/>
                  </a:cubicBezTo>
                  <a:lnTo>
                    <a:pt x="9208" y="7974"/>
                  </a:lnTo>
                  <a:lnTo>
                    <a:pt x="9316" y="7872"/>
                  </a:lnTo>
                  <a:lnTo>
                    <a:pt x="3062" y="1618"/>
                  </a:lnTo>
                  <a:lnTo>
                    <a:pt x="2047" y="1797"/>
                  </a:lnTo>
                  <a:lnTo>
                    <a:pt x="2440" y="1504"/>
                  </a:lnTo>
                  <a:cubicBezTo>
                    <a:pt x="2523" y="1441"/>
                    <a:pt x="2587" y="1356"/>
                    <a:pt x="2627" y="1259"/>
                  </a:cubicBezTo>
                  <a:lnTo>
                    <a:pt x="2648" y="1206"/>
                  </a:lnTo>
                  <a:lnTo>
                    <a:pt x="1444"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6"/>
            <p:cNvSpPr/>
            <p:nvPr/>
          </p:nvSpPr>
          <p:spPr>
            <a:xfrm>
              <a:off x="1459553" y="2802671"/>
              <a:ext cx="240280" cy="400454"/>
            </a:xfrm>
            <a:custGeom>
              <a:avLst/>
              <a:gdLst/>
              <a:ahLst/>
              <a:cxnLst/>
              <a:rect l="l" t="t" r="r" b="b"/>
              <a:pathLst>
                <a:path w="12163" h="20271" extrusionOk="0">
                  <a:moveTo>
                    <a:pt x="10135" y="0"/>
                  </a:moveTo>
                  <a:cubicBezTo>
                    <a:pt x="4547" y="0"/>
                    <a:pt x="0" y="4547"/>
                    <a:pt x="0" y="10135"/>
                  </a:cubicBezTo>
                  <a:cubicBezTo>
                    <a:pt x="0" y="15724"/>
                    <a:pt x="4547" y="20271"/>
                    <a:pt x="10135" y="20271"/>
                  </a:cubicBezTo>
                  <a:lnTo>
                    <a:pt x="11757" y="20271"/>
                  </a:lnTo>
                  <a:cubicBezTo>
                    <a:pt x="11981" y="20271"/>
                    <a:pt x="12163" y="20089"/>
                    <a:pt x="12163" y="19865"/>
                  </a:cubicBezTo>
                  <a:cubicBezTo>
                    <a:pt x="12163" y="19641"/>
                    <a:pt x="11981" y="19460"/>
                    <a:pt x="11757" y="19460"/>
                  </a:cubicBezTo>
                  <a:lnTo>
                    <a:pt x="10135" y="19460"/>
                  </a:lnTo>
                  <a:cubicBezTo>
                    <a:pt x="4993" y="19460"/>
                    <a:pt x="811" y="15276"/>
                    <a:pt x="811" y="10135"/>
                  </a:cubicBezTo>
                  <a:cubicBezTo>
                    <a:pt x="811" y="4995"/>
                    <a:pt x="4993" y="811"/>
                    <a:pt x="10135" y="811"/>
                  </a:cubicBezTo>
                  <a:lnTo>
                    <a:pt x="11757" y="811"/>
                  </a:lnTo>
                  <a:cubicBezTo>
                    <a:pt x="11981" y="811"/>
                    <a:pt x="12163" y="630"/>
                    <a:pt x="12163" y="406"/>
                  </a:cubicBezTo>
                  <a:cubicBezTo>
                    <a:pt x="12163" y="182"/>
                    <a:pt x="11981" y="0"/>
                    <a:pt x="11757"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6"/>
            <p:cNvSpPr/>
            <p:nvPr/>
          </p:nvSpPr>
          <p:spPr>
            <a:xfrm>
              <a:off x="1563662" y="3267170"/>
              <a:ext cx="95911" cy="48084"/>
            </a:xfrm>
            <a:custGeom>
              <a:avLst/>
              <a:gdLst/>
              <a:ahLst/>
              <a:cxnLst/>
              <a:rect l="l" t="t" r="r" b="b"/>
              <a:pathLst>
                <a:path w="4855" h="2434" extrusionOk="0">
                  <a:moveTo>
                    <a:pt x="2028" y="1"/>
                  </a:moveTo>
                  <a:cubicBezTo>
                    <a:pt x="909" y="2"/>
                    <a:pt x="2" y="909"/>
                    <a:pt x="1" y="2028"/>
                  </a:cubicBezTo>
                  <a:cubicBezTo>
                    <a:pt x="1" y="2252"/>
                    <a:pt x="182" y="2433"/>
                    <a:pt x="406" y="2433"/>
                  </a:cubicBezTo>
                  <a:lnTo>
                    <a:pt x="4854" y="2433"/>
                  </a:lnTo>
                  <a:lnTo>
                    <a:pt x="4854"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46"/>
          <p:cNvGrpSpPr/>
          <p:nvPr/>
        </p:nvGrpSpPr>
        <p:grpSpPr>
          <a:xfrm>
            <a:off x="1597310" y="2658445"/>
            <a:ext cx="376432" cy="512563"/>
            <a:chOff x="3548645" y="3534435"/>
            <a:chExt cx="376432" cy="512563"/>
          </a:xfrm>
        </p:grpSpPr>
        <p:sp>
          <p:nvSpPr>
            <p:cNvPr id="882" name="Google Shape;882;p46"/>
            <p:cNvSpPr/>
            <p:nvPr/>
          </p:nvSpPr>
          <p:spPr>
            <a:xfrm>
              <a:off x="3702911" y="3998935"/>
              <a:ext cx="64085" cy="47728"/>
            </a:xfrm>
            <a:custGeom>
              <a:avLst/>
              <a:gdLst/>
              <a:ahLst/>
              <a:cxnLst/>
              <a:rect l="l" t="t" r="r" b="b"/>
              <a:pathLst>
                <a:path w="3244" h="2416" extrusionOk="0">
                  <a:moveTo>
                    <a:pt x="405" y="0"/>
                  </a:moveTo>
                  <a:cubicBezTo>
                    <a:pt x="182" y="0"/>
                    <a:pt x="0" y="182"/>
                    <a:pt x="0" y="405"/>
                  </a:cubicBezTo>
                  <a:lnTo>
                    <a:pt x="0" y="811"/>
                  </a:lnTo>
                  <a:cubicBezTo>
                    <a:pt x="8" y="1700"/>
                    <a:pt x="732" y="2416"/>
                    <a:pt x="1622" y="2416"/>
                  </a:cubicBezTo>
                  <a:cubicBezTo>
                    <a:pt x="2511" y="2416"/>
                    <a:pt x="3233" y="1700"/>
                    <a:pt x="3243" y="811"/>
                  </a:cubicBezTo>
                  <a:lnTo>
                    <a:pt x="3243" y="405"/>
                  </a:lnTo>
                  <a:cubicBezTo>
                    <a:pt x="3243" y="182"/>
                    <a:pt x="3062" y="0"/>
                    <a:pt x="283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6"/>
            <p:cNvSpPr/>
            <p:nvPr/>
          </p:nvSpPr>
          <p:spPr>
            <a:xfrm>
              <a:off x="3702911" y="3998935"/>
              <a:ext cx="32043" cy="48064"/>
            </a:xfrm>
            <a:custGeom>
              <a:avLst/>
              <a:gdLst/>
              <a:ahLst/>
              <a:cxnLst/>
              <a:rect l="l" t="t" r="r" b="b"/>
              <a:pathLst>
                <a:path w="1622" h="2433" extrusionOk="0">
                  <a:moveTo>
                    <a:pt x="405" y="0"/>
                  </a:moveTo>
                  <a:cubicBezTo>
                    <a:pt x="182" y="0"/>
                    <a:pt x="0" y="182"/>
                    <a:pt x="0" y="405"/>
                  </a:cubicBezTo>
                  <a:lnTo>
                    <a:pt x="0" y="811"/>
                  </a:lnTo>
                  <a:cubicBezTo>
                    <a:pt x="1" y="1706"/>
                    <a:pt x="726" y="2431"/>
                    <a:pt x="1622" y="2432"/>
                  </a:cubicBezTo>
                  <a:lnTo>
                    <a:pt x="1622"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a:off x="3548645" y="3534435"/>
              <a:ext cx="376432" cy="480560"/>
            </a:xfrm>
            <a:custGeom>
              <a:avLst/>
              <a:gdLst/>
              <a:ahLst/>
              <a:cxnLst/>
              <a:rect l="l" t="t" r="r" b="b"/>
              <a:pathLst>
                <a:path w="19055" h="24326" extrusionOk="0">
                  <a:moveTo>
                    <a:pt x="9441" y="0"/>
                  </a:moveTo>
                  <a:cubicBezTo>
                    <a:pt x="9240" y="0"/>
                    <a:pt x="9038" y="6"/>
                    <a:pt x="8835" y="19"/>
                  </a:cubicBezTo>
                  <a:cubicBezTo>
                    <a:pt x="4091" y="313"/>
                    <a:pt x="258" y="4272"/>
                    <a:pt x="111" y="9028"/>
                  </a:cubicBezTo>
                  <a:cubicBezTo>
                    <a:pt x="1" y="12552"/>
                    <a:pt x="1853" y="15798"/>
                    <a:pt x="4942" y="17497"/>
                  </a:cubicBezTo>
                  <a:cubicBezTo>
                    <a:pt x="5713" y="17923"/>
                    <a:pt x="6190" y="18735"/>
                    <a:pt x="6187" y="19617"/>
                  </a:cubicBezTo>
                  <a:lnTo>
                    <a:pt x="6187" y="22704"/>
                  </a:lnTo>
                  <a:cubicBezTo>
                    <a:pt x="6187" y="23599"/>
                    <a:pt x="6914" y="24324"/>
                    <a:pt x="7809" y="24325"/>
                  </a:cubicBezTo>
                  <a:lnTo>
                    <a:pt x="11052" y="24325"/>
                  </a:lnTo>
                  <a:cubicBezTo>
                    <a:pt x="11948" y="24324"/>
                    <a:pt x="12673" y="23597"/>
                    <a:pt x="12674" y="22704"/>
                  </a:cubicBezTo>
                  <a:lnTo>
                    <a:pt x="12674" y="19617"/>
                  </a:lnTo>
                  <a:cubicBezTo>
                    <a:pt x="12674" y="18733"/>
                    <a:pt x="13154" y="17918"/>
                    <a:pt x="13928" y="17491"/>
                  </a:cubicBezTo>
                  <a:cubicBezTo>
                    <a:pt x="16542" y="16052"/>
                    <a:pt x="18309" y="13450"/>
                    <a:pt x="18682" y="10489"/>
                  </a:cubicBezTo>
                  <a:cubicBezTo>
                    <a:pt x="19055" y="7530"/>
                    <a:pt x="17989" y="4570"/>
                    <a:pt x="15814" y="2528"/>
                  </a:cubicBezTo>
                  <a:cubicBezTo>
                    <a:pt x="14067" y="886"/>
                    <a:pt x="11821"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a:off x="3606803" y="3590500"/>
              <a:ext cx="256301" cy="256282"/>
            </a:xfrm>
            <a:custGeom>
              <a:avLst/>
              <a:gdLst/>
              <a:ahLst/>
              <a:cxnLst/>
              <a:rect l="l" t="t" r="r" b="b"/>
              <a:pathLst>
                <a:path w="12974" h="12973" extrusionOk="0">
                  <a:moveTo>
                    <a:pt x="6487" y="1"/>
                  </a:moveTo>
                  <a:cubicBezTo>
                    <a:pt x="2903" y="1"/>
                    <a:pt x="0" y="2903"/>
                    <a:pt x="0" y="6486"/>
                  </a:cubicBezTo>
                  <a:cubicBezTo>
                    <a:pt x="0" y="10070"/>
                    <a:pt x="2903" y="12972"/>
                    <a:pt x="6487" y="12972"/>
                  </a:cubicBezTo>
                  <a:cubicBezTo>
                    <a:pt x="10069" y="12972"/>
                    <a:pt x="12973" y="10068"/>
                    <a:pt x="12973" y="6486"/>
                  </a:cubicBezTo>
                  <a:cubicBezTo>
                    <a:pt x="12973" y="2903"/>
                    <a:pt x="10069" y="1"/>
                    <a:pt x="6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6"/>
            <p:cNvSpPr/>
            <p:nvPr/>
          </p:nvSpPr>
          <p:spPr>
            <a:xfrm>
              <a:off x="3670869" y="3734672"/>
              <a:ext cx="128151" cy="32023"/>
            </a:xfrm>
            <a:custGeom>
              <a:avLst/>
              <a:gdLst/>
              <a:ahLst/>
              <a:cxnLst/>
              <a:rect l="l" t="t" r="r" b="b"/>
              <a:pathLst>
                <a:path w="6487" h="1621" extrusionOk="0">
                  <a:moveTo>
                    <a:pt x="406" y="0"/>
                  </a:moveTo>
                  <a:cubicBezTo>
                    <a:pt x="182" y="0"/>
                    <a:pt x="0" y="180"/>
                    <a:pt x="0" y="405"/>
                  </a:cubicBezTo>
                  <a:cubicBezTo>
                    <a:pt x="0" y="629"/>
                    <a:pt x="182" y="809"/>
                    <a:pt x="406" y="811"/>
                  </a:cubicBezTo>
                  <a:cubicBezTo>
                    <a:pt x="563" y="811"/>
                    <a:pt x="634" y="876"/>
                    <a:pt x="810" y="1077"/>
                  </a:cubicBezTo>
                  <a:cubicBezTo>
                    <a:pt x="998" y="1294"/>
                    <a:pt x="1284" y="1620"/>
                    <a:pt x="1823" y="1620"/>
                  </a:cubicBezTo>
                  <a:cubicBezTo>
                    <a:pt x="2362" y="1620"/>
                    <a:pt x="2648" y="1294"/>
                    <a:pt x="2838" y="1077"/>
                  </a:cubicBezTo>
                  <a:cubicBezTo>
                    <a:pt x="3014" y="876"/>
                    <a:pt x="3085" y="811"/>
                    <a:pt x="3241" y="811"/>
                  </a:cubicBezTo>
                  <a:cubicBezTo>
                    <a:pt x="3399" y="811"/>
                    <a:pt x="3469" y="876"/>
                    <a:pt x="3646" y="1077"/>
                  </a:cubicBezTo>
                  <a:cubicBezTo>
                    <a:pt x="3848" y="1306"/>
                    <a:pt x="4122" y="1620"/>
                    <a:pt x="4661" y="1620"/>
                  </a:cubicBezTo>
                  <a:lnTo>
                    <a:pt x="4663" y="1620"/>
                  </a:lnTo>
                  <a:cubicBezTo>
                    <a:pt x="5202" y="1620"/>
                    <a:pt x="5487" y="1294"/>
                    <a:pt x="5678" y="1077"/>
                  </a:cubicBezTo>
                  <a:cubicBezTo>
                    <a:pt x="5853" y="876"/>
                    <a:pt x="5924" y="811"/>
                    <a:pt x="6082" y="811"/>
                  </a:cubicBezTo>
                  <a:cubicBezTo>
                    <a:pt x="6305" y="809"/>
                    <a:pt x="6487" y="629"/>
                    <a:pt x="6487" y="405"/>
                  </a:cubicBezTo>
                  <a:cubicBezTo>
                    <a:pt x="6487" y="180"/>
                    <a:pt x="6305" y="0"/>
                    <a:pt x="6082" y="0"/>
                  </a:cubicBezTo>
                  <a:cubicBezTo>
                    <a:pt x="5542" y="0"/>
                    <a:pt x="5257" y="327"/>
                    <a:pt x="5067" y="543"/>
                  </a:cubicBezTo>
                  <a:cubicBezTo>
                    <a:pt x="4891" y="745"/>
                    <a:pt x="4819" y="811"/>
                    <a:pt x="4663" y="811"/>
                  </a:cubicBezTo>
                  <a:cubicBezTo>
                    <a:pt x="4505" y="811"/>
                    <a:pt x="4435" y="745"/>
                    <a:pt x="4257" y="543"/>
                  </a:cubicBezTo>
                  <a:cubicBezTo>
                    <a:pt x="4057" y="314"/>
                    <a:pt x="3781" y="0"/>
                    <a:pt x="3242" y="0"/>
                  </a:cubicBezTo>
                  <a:cubicBezTo>
                    <a:pt x="2703" y="0"/>
                    <a:pt x="2417" y="327"/>
                    <a:pt x="2229" y="543"/>
                  </a:cubicBezTo>
                  <a:cubicBezTo>
                    <a:pt x="2051" y="745"/>
                    <a:pt x="1981" y="811"/>
                    <a:pt x="1823" y="811"/>
                  </a:cubicBezTo>
                  <a:cubicBezTo>
                    <a:pt x="1667" y="811"/>
                    <a:pt x="1597" y="745"/>
                    <a:pt x="1421" y="543"/>
                  </a:cubicBezTo>
                  <a:cubicBezTo>
                    <a:pt x="1231" y="327"/>
                    <a:pt x="945" y="0"/>
                    <a:pt x="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6"/>
            <p:cNvSpPr/>
            <p:nvPr/>
          </p:nvSpPr>
          <p:spPr>
            <a:xfrm>
              <a:off x="3662117" y="3718631"/>
              <a:ext cx="57606" cy="200217"/>
            </a:xfrm>
            <a:custGeom>
              <a:avLst/>
              <a:gdLst/>
              <a:ahLst/>
              <a:cxnLst/>
              <a:rect l="l" t="t" r="r" b="b"/>
              <a:pathLst>
                <a:path w="2916" h="10135" extrusionOk="0">
                  <a:moveTo>
                    <a:pt x="443" y="0"/>
                  </a:moveTo>
                  <a:cubicBezTo>
                    <a:pt x="414" y="0"/>
                    <a:pt x="385" y="3"/>
                    <a:pt x="356" y="10"/>
                  </a:cubicBezTo>
                  <a:cubicBezTo>
                    <a:pt x="138" y="58"/>
                    <a:pt x="0" y="273"/>
                    <a:pt x="46" y="492"/>
                  </a:cubicBezTo>
                  <a:lnTo>
                    <a:pt x="2073" y="9817"/>
                  </a:lnTo>
                  <a:cubicBezTo>
                    <a:pt x="2114" y="10003"/>
                    <a:pt x="2279" y="10135"/>
                    <a:pt x="2470" y="10135"/>
                  </a:cubicBezTo>
                  <a:cubicBezTo>
                    <a:pt x="2500" y="10135"/>
                    <a:pt x="2530" y="10132"/>
                    <a:pt x="2558" y="10127"/>
                  </a:cubicBezTo>
                  <a:cubicBezTo>
                    <a:pt x="2776" y="10079"/>
                    <a:pt x="2915" y="9863"/>
                    <a:pt x="2867" y="9644"/>
                  </a:cubicBezTo>
                  <a:lnTo>
                    <a:pt x="839" y="319"/>
                  </a:lnTo>
                  <a:cubicBezTo>
                    <a:pt x="797" y="130"/>
                    <a:pt x="630" y="0"/>
                    <a:pt x="4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6"/>
            <p:cNvSpPr/>
            <p:nvPr/>
          </p:nvSpPr>
          <p:spPr>
            <a:xfrm>
              <a:off x="3750205" y="3718631"/>
              <a:ext cx="57586" cy="200217"/>
            </a:xfrm>
            <a:custGeom>
              <a:avLst/>
              <a:gdLst/>
              <a:ahLst/>
              <a:cxnLst/>
              <a:rect l="l" t="t" r="r" b="b"/>
              <a:pathLst>
                <a:path w="2915" h="10135" extrusionOk="0">
                  <a:moveTo>
                    <a:pt x="2470" y="0"/>
                  </a:moveTo>
                  <a:cubicBezTo>
                    <a:pt x="2283" y="0"/>
                    <a:pt x="2115" y="130"/>
                    <a:pt x="2074" y="319"/>
                  </a:cubicBezTo>
                  <a:lnTo>
                    <a:pt x="47" y="9644"/>
                  </a:lnTo>
                  <a:cubicBezTo>
                    <a:pt x="0" y="9863"/>
                    <a:pt x="138" y="10079"/>
                    <a:pt x="358" y="10127"/>
                  </a:cubicBezTo>
                  <a:cubicBezTo>
                    <a:pt x="386" y="10132"/>
                    <a:pt x="414" y="10135"/>
                    <a:pt x="444" y="10135"/>
                  </a:cubicBezTo>
                  <a:cubicBezTo>
                    <a:pt x="634" y="10135"/>
                    <a:pt x="799" y="10003"/>
                    <a:pt x="839" y="9817"/>
                  </a:cubicBezTo>
                  <a:lnTo>
                    <a:pt x="2866" y="492"/>
                  </a:lnTo>
                  <a:cubicBezTo>
                    <a:pt x="2914" y="273"/>
                    <a:pt x="2775" y="58"/>
                    <a:pt x="2557" y="10"/>
                  </a:cubicBezTo>
                  <a:cubicBezTo>
                    <a:pt x="2528" y="3"/>
                    <a:pt x="2498" y="0"/>
                    <a:pt x="247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6"/>
            <p:cNvSpPr/>
            <p:nvPr/>
          </p:nvSpPr>
          <p:spPr>
            <a:xfrm>
              <a:off x="3669486" y="3910847"/>
              <a:ext cx="130936" cy="104148"/>
            </a:xfrm>
            <a:custGeom>
              <a:avLst/>
              <a:gdLst/>
              <a:ahLst/>
              <a:cxnLst/>
              <a:rect l="l" t="t" r="r" b="b"/>
              <a:pathLst>
                <a:path w="6628" h="5272" extrusionOk="0">
                  <a:moveTo>
                    <a:pt x="0" y="1"/>
                  </a:moveTo>
                  <a:cubicBezTo>
                    <a:pt x="45" y="184"/>
                    <a:pt x="69" y="373"/>
                    <a:pt x="70" y="563"/>
                  </a:cubicBezTo>
                  <a:lnTo>
                    <a:pt x="70" y="3648"/>
                  </a:lnTo>
                  <a:cubicBezTo>
                    <a:pt x="70" y="4543"/>
                    <a:pt x="797" y="5270"/>
                    <a:pt x="1692" y="5271"/>
                  </a:cubicBezTo>
                  <a:lnTo>
                    <a:pt x="4935" y="5271"/>
                  </a:lnTo>
                  <a:cubicBezTo>
                    <a:pt x="5831" y="5270"/>
                    <a:pt x="6556" y="4543"/>
                    <a:pt x="6557" y="3648"/>
                  </a:cubicBezTo>
                  <a:lnTo>
                    <a:pt x="6557" y="563"/>
                  </a:lnTo>
                  <a:cubicBezTo>
                    <a:pt x="6558" y="373"/>
                    <a:pt x="6582" y="184"/>
                    <a:pt x="662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6"/>
            <p:cNvSpPr/>
            <p:nvPr/>
          </p:nvSpPr>
          <p:spPr>
            <a:xfrm>
              <a:off x="3669486" y="3910847"/>
              <a:ext cx="65468" cy="104148"/>
            </a:xfrm>
            <a:custGeom>
              <a:avLst/>
              <a:gdLst/>
              <a:ahLst/>
              <a:cxnLst/>
              <a:rect l="l" t="t" r="r" b="b"/>
              <a:pathLst>
                <a:path w="3314" h="5272" extrusionOk="0">
                  <a:moveTo>
                    <a:pt x="0" y="1"/>
                  </a:moveTo>
                  <a:cubicBezTo>
                    <a:pt x="45" y="184"/>
                    <a:pt x="69" y="373"/>
                    <a:pt x="70" y="563"/>
                  </a:cubicBezTo>
                  <a:lnTo>
                    <a:pt x="70" y="3648"/>
                  </a:lnTo>
                  <a:cubicBezTo>
                    <a:pt x="70" y="4543"/>
                    <a:pt x="797" y="5270"/>
                    <a:pt x="1692" y="5271"/>
                  </a:cubicBezTo>
                  <a:lnTo>
                    <a:pt x="3314" y="5271"/>
                  </a:lnTo>
                  <a:lnTo>
                    <a:pt x="3314"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6"/>
            <p:cNvSpPr/>
            <p:nvPr/>
          </p:nvSpPr>
          <p:spPr>
            <a:xfrm>
              <a:off x="3734915" y="3934849"/>
              <a:ext cx="64085" cy="16041"/>
            </a:xfrm>
            <a:custGeom>
              <a:avLst/>
              <a:gdLst/>
              <a:ahLst/>
              <a:cxnLst/>
              <a:rect l="l" t="t" r="r" b="b"/>
              <a:pathLst>
                <a:path w="3244" h="812" extrusionOk="0">
                  <a:moveTo>
                    <a:pt x="0" y="1"/>
                  </a:moveTo>
                  <a:lnTo>
                    <a:pt x="0" y="812"/>
                  </a:lnTo>
                  <a:lnTo>
                    <a:pt x="3244" y="812"/>
                  </a:lnTo>
                  <a:lnTo>
                    <a:pt x="3244"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6"/>
            <p:cNvSpPr/>
            <p:nvPr/>
          </p:nvSpPr>
          <p:spPr>
            <a:xfrm>
              <a:off x="3734934" y="3966892"/>
              <a:ext cx="64085" cy="16041"/>
            </a:xfrm>
            <a:custGeom>
              <a:avLst/>
              <a:gdLst/>
              <a:ahLst/>
              <a:cxnLst/>
              <a:rect l="l" t="t" r="r" b="b"/>
              <a:pathLst>
                <a:path w="3244" h="812" extrusionOk="0">
                  <a:moveTo>
                    <a:pt x="1" y="0"/>
                  </a:moveTo>
                  <a:lnTo>
                    <a:pt x="1" y="811"/>
                  </a:lnTo>
                  <a:lnTo>
                    <a:pt x="3244" y="811"/>
                  </a:lnTo>
                  <a:lnTo>
                    <a:pt x="324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6"/>
            <p:cNvSpPr/>
            <p:nvPr/>
          </p:nvSpPr>
          <p:spPr>
            <a:xfrm>
              <a:off x="3670869" y="3934849"/>
              <a:ext cx="64085" cy="16041"/>
            </a:xfrm>
            <a:custGeom>
              <a:avLst/>
              <a:gdLst/>
              <a:ahLst/>
              <a:cxnLst/>
              <a:rect l="l" t="t" r="r" b="b"/>
              <a:pathLst>
                <a:path w="3244" h="812" extrusionOk="0">
                  <a:moveTo>
                    <a:pt x="0" y="1"/>
                  </a:moveTo>
                  <a:lnTo>
                    <a:pt x="0" y="812"/>
                  </a:lnTo>
                  <a:lnTo>
                    <a:pt x="3244" y="812"/>
                  </a:lnTo>
                  <a:lnTo>
                    <a:pt x="3244"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6"/>
            <p:cNvSpPr/>
            <p:nvPr/>
          </p:nvSpPr>
          <p:spPr>
            <a:xfrm>
              <a:off x="3670869" y="3966892"/>
              <a:ext cx="64085" cy="16041"/>
            </a:xfrm>
            <a:custGeom>
              <a:avLst/>
              <a:gdLst/>
              <a:ahLst/>
              <a:cxnLst/>
              <a:rect l="l" t="t" r="r" b="b"/>
              <a:pathLst>
                <a:path w="3244" h="812" extrusionOk="0">
                  <a:moveTo>
                    <a:pt x="0" y="0"/>
                  </a:moveTo>
                  <a:lnTo>
                    <a:pt x="0" y="811"/>
                  </a:lnTo>
                  <a:lnTo>
                    <a:pt x="3244" y="811"/>
                  </a:lnTo>
                  <a:lnTo>
                    <a:pt x="324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46"/>
          <p:cNvGrpSpPr/>
          <p:nvPr/>
        </p:nvGrpSpPr>
        <p:grpSpPr>
          <a:xfrm>
            <a:off x="4315625" y="2658440"/>
            <a:ext cx="512781" cy="488581"/>
            <a:chOff x="671744" y="4975306"/>
            <a:chExt cx="512781" cy="488581"/>
          </a:xfrm>
        </p:grpSpPr>
        <p:sp>
          <p:nvSpPr>
            <p:cNvPr id="896" name="Google Shape;896;p46"/>
            <p:cNvSpPr/>
            <p:nvPr/>
          </p:nvSpPr>
          <p:spPr>
            <a:xfrm>
              <a:off x="671961" y="4999367"/>
              <a:ext cx="512148" cy="464519"/>
            </a:xfrm>
            <a:custGeom>
              <a:avLst/>
              <a:gdLst/>
              <a:ahLst/>
              <a:cxnLst/>
              <a:rect l="l" t="t" r="r" b="b"/>
              <a:pathLst>
                <a:path w="25925" h="23514" extrusionOk="0">
                  <a:moveTo>
                    <a:pt x="12962" y="0"/>
                  </a:moveTo>
                  <a:cubicBezTo>
                    <a:pt x="5803" y="0"/>
                    <a:pt x="1" y="5263"/>
                    <a:pt x="1" y="11757"/>
                  </a:cubicBezTo>
                  <a:cubicBezTo>
                    <a:pt x="1" y="18249"/>
                    <a:pt x="5803" y="23514"/>
                    <a:pt x="12962" y="23514"/>
                  </a:cubicBezTo>
                  <a:cubicBezTo>
                    <a:pt x="20120" y="23514"/>
                    <a:pt x="25924" y="18249"/>
                    <a:pt x="25924" y="11757"/>
                  </a:cubicBezTo>
                  <a:cubicBezTo>
                    <a:pt x="25924" y="5263"/>
                    <a:pt x="20120" y="0"/>
                    <a:pt x="12962"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6"/>
            <p:cNvSpPr/>
            <p:nvPr/>
          </p:nvSpPr>
          <p:spPr>
            <a:xfrm>
              <a:off x="879685" y="5255649"/>
              <a:ext cx="97096" cy="144192"/>
            </a:xfrm>
            <a:custGeom>
              <a:avLst/>
              <a:gdLst/>
              <a:ahLst/>
              <a:cxnLst/>
              <a:rect l="l" t="t" r="r" b="b"/>
              <a:pathLst>
                <a:path w="4915" h="7299" extrusionOk="0">
                  <a:moveTo>
                    <a:pt x="2445" y="0"/>
                  </a:moveTo>
                  <a:cubicBezTo>
                    <a:pt x="2314" y="0"/>
                    <a:pt x="2191" y="63"/>
                    <a:pt x="2115" y="170"/>
                  </a:cubicBezTo>
                  <a:lnTo>
                    <a:pt x="101" y="3008"/>
                  </a:lnTo>
                  <a:cubicBezTo>
                    <a:pt x="9" y="3135"/>
                    <a:pt x="1" y="3304"/>
                    <a:pt x="77" y="3439"/>
                  </a:cubicBezTo>
                  <a:lnTo>
                    <a:pt x="2104" y="7089"/>
                  </a:lnTo>
                  <a:cubicBezTo>
                    <a:pt x="2181" y="7228"/>
                    <a:pt x="2319" y="7298"/>
                    <a:pt x="2458" y="7298"/>
                  </a:cubicBezTo>
                  <a:cubicBezTo>
                    <a:pt x="2597" y="7298"/>
                    <a:pt x="2735" y="7228"/>
                    <a:pt x="2812" y="7089"/>
                  </a:cubicBezTo>
                  <a:lnTo>
                    <a:pt x="4839" y="3440"/>
                  </a:lnTo>
                  <a:cubicBezTo>
                    <a:pt x="4915" y="3302"/>
                    <a:pt x="4905" y="3133"/>
                    <a:pt x="4814" y="3007"/>
                  </a:cubicBezTo>
                  <a:lnTo>
                    <a:pt x="2775" y="169"/>
                  </a:lnTo>
                  <a:cubicBezTo>
                    <a:pt x="2699" y="62"/>
                    <a:pt x="2577" y="0"/>
                    <a:pt x="244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6"/>
            <p:cNvSpPr/>
            <p:nvPr/>
          </p:nvSpPr>
          <p:spPr>
            <a:xfrm>
              <a:off x="879685" y="5255649"/>
              <a:ext cx="48360" cy="144132"/>
            </a:xfrm>
            <a:custGeom>
              <a:avLst/>
              <a:gdLst/>
              <a:ahLst/>
              <a:cxnLst/>
              <a:rect l="l" t="t" r="r" b="b"/>
              <a:pathLst>
                <a:path w="2448" h="7296" extrusionOk="0">
                  <a:moveTo>
                    <a:pt x="2446" y="0"/>
                  </a:moveTo>
                  <a:cubicBezTo>
                    <a:pt x="2315" y="0"/>
                    <a:pt x="2193" y="63"/>
                    <a:pt x="2117" y="170"/>
                  </a:cubicBezTo>
                  <a:lnTo>
                    <a:pt x="101" y="3008"/>
                  </a:lnTo>
                  <a:cubicBezTo>
                    <a:pt x="9" y="3135"/>
                    <a:pt x="1" y="3304"/>
                    <a:pt x="77" y="3440"/>
                  </a:cubicBezTo>
                  <a:lnTo>
                    <a:pt x="2104" y="7089"/>
                  </a:lnTo>
                  <a:cubicBezTo>
                    <a:pt x="2174" y="7213"/>
                    <a:pt x="2304" y="7292"/>
                    <a:pt x="2447" y="7296"/>
                  </a:cubicBezTo>
                  <a:lnTo>
                    <a:pt x="2447"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6"/>
            <p:cNvSpPr/>
            <p:nvPr/>
          </p:nvSpPr>
          <p:spPr>
            <a:xfrm>
              <a:off x="705228" y="5119478"/>
              <a:ext cx="445831" cy="224279"/>
            </a:xfrm>
            <a:custGeom>
              <a:avLst/>
              <a:gdLst/>
              <a:ahLst/>
              <a:cxnLst/>
              <a:rect l="l" t="t" r="r" b="b"/>
              <a:pathLst>
                <a:path w="22568" h="11353" extrusionOk="0">
                  <a:moveTo>
                    <a:pt x="6019" y="1"/>
                  </a:moveTo>
                  <a:cubicBezTo>
                    <a:pt x="5753" y="1"/>
                    <a:pt x="5481" y="19"/>
                    <a:pt x="5207" y="57"/>
                  </a:cubicBezTo>
                  <a:cubicBezTo>
                    <a:pt x="2678" y="408"/>
                    <a:pt x="660" y="2490"/>
                    <a:pt x="379" y="5028"/>
                  </a:cubicBezTo>
                  <a:cubicBezTo>
                    <a:pt x="0" y="8453"/>
                    <a:pt x="2670" y="11353"/>
                    <a:pt x="6018" y="11353"/>
                  </a:cubicBezTo>
                  <a:cubicBezTo>
                    <a:pt x="8124" y="11353"/>
                    <a:pt x="9959" y="10204"/>
                    <a:pt x="10938" y="8502"/>
                  </a:cubicBezTo>
                  <a:cubicBezTo>
                    <a:pt x="11014" y="8370"/>
                    <a:pt x="11148" y="8304"/>
                    <a:pt x="11283" y="8304"/>
                  </a:cubicBezTo>
                  <a:cubicBezTo>
                    <a:pt x="11418" y="8304"/>
                    <a:pt x="11553" y="8370"/>
                    <a:pt x="11629" y="8502"/>
                  </a:cubicBezTo>
                  <a:cubicBezTo>
                    <a:pt x="12609" y="10204"/>
                    <a:pt x="14443" y="11353"/>
                    <a:pt x="16549" y="11353"/>
                  </a:cubicBezTo>
                  <a:cubicBezTo>
                    <a:pt x="19896" y="11353"/>
                    <a:pt x="22568" y="8453"/>
                    <a:pt x="22188" y="5028"/>
                  </a:cubicBezTo>
                  <a:cubicBezTo>
                    <a:pt x="21906" y="2490"/>
                    <a:pt x="19889" y="408"/>
                    <a:pt x="17359" y="57"/>
                  </a:cubicBezTo>
                  <a:cubicBezTo>
                    <a:pt x="17085" y="19"/>
                    <a:pt x="16814" y="1"/>
                    <a:pt x="16547" y="1"/>
                  </a:cubicBezTo>
                  <a:cubicBezTo>
                    <a:pt x="14161" y="1"/>
                    <a:pt x="12122" y="1476"/>
                    <a:pt x="11284" y="3563"/>
                  </a:cubicBezTo>
                  <a:cubicBezTo>
                    <a:pt x="10445" y="1476"/>
                    <a:pt x="8406" y="1"/>
                    <a:pt x="601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6"/>
            <p:cNvSpPr/>
            <p:nvPr/>
          </p:nvSpPr>
          <p:spPr>
            <a:xfrm>
              <a:off x="960048" y="5159541"/>
              <a:ext cx="144192" cy="144172"/>
            </a:xfrm>
            <a:custGeom>
              <a:avLst/>
              <a:gdLst/>
              <a:ahLst/>
              <a:cxnLst/>
              <a:rect l="l" t="t" r="r" b="b"/>
              <a:pathLst>
                <a:path w="7299" h="7298" extrusionOk="0">
                  <a:moveTo>
                    <a:pt x="3650" y="0"/>
                  </a:moveTo>
                  <a:cubicBezTo>
                    <a:pt x="1634" y="0"/>
                    <a:pt x="1" y="1633"/>
                    <a:pt x="1" y="3649"/>
                  </a:cubicBezTo>
                  <a:cubicBezTo>
                    <a:pt x="1" y="5663"/>
                    <a:pt x="1634" y="7297"/>
                    <a:pt x="3650" y="7297"/>
                  </a:cubicBezTo>
                  <a:cubicBezTo>
                    <a:pt x="5664" y="7297"/>
                    <a:pt x="7298" y="5663"/>
                    <a:pt x="7298" y="3649"/>
                  </a:cubicBezTo>
                  <a:cubicBezTo>
                    <a:pt x="7298" y="1633"/>
                    <a:pt x="5664" y="0"/>
                    <a:pt x="3650"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6"/>
            <p:cNvSpPr/>
            <p:nvPr/>
          </p:nvSpPr>
          <p:spPr>
            <a:xfrm>
              <a:off x="751830" y="5159541"/>
              <a:ext cx="144172" cy="144172"/>
            </a:xfrm>
            <a:custGeom>
              <a:avLst/>
              <a:gdLst/>
              <a:ahLst/>
              <a:cxnLst/>
              <a:rect l="l" t="t" r="r" b="b"/>
              <a:pathLst>
                <a:path w="7298" h="7298" extrusionOk="0">
                  <a:moveTo>
                    <a:pt x="3649" y="0"/>
                  </a:moveTo>
                  <a:cubicBezTo>
                    <a:pt x="1633" y="0"/>
                    <a:pt x="0" y="1633"/>
                    <a:pt x="0" y="3649"/>
                  </a:cubicBezTo>
                  <a:cubicBezTo>
                    <a:pt x="0" y="5663"/>
                    <a:pt x="1633" y="7297"/>
                    <a:pt x="3649" y="7297"/>
                  </a:cubicBezTo>
                  <a:cubicBezTo>
                    <a:pt x="5663" y="7297"/>
                    <a:pt x="7298" y="5663"/>
                    <a:pt x="7298" y="3649"/>
                  </a:cubicBezTo>
                  <a:cubicBezTo>
                    <a:pt x="7298" y="1633"/>
                    <a:pt x="5663" y="0"/>
                    <a:pt x="3649"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6"/>
            <p:cNvSpPr/>
            <p:nvPr/>
          </p:nvSpPr>
          <p:spPr>
            <a:xfrm>
              <a:off x="920005" y="4975306"/>
              <a:ext cx="264322" cy="264302"/>
            </a:xfrm>
            <a:custGeom>
              <a:avLst/>
              <a:gdLst/>
              <a:ahLst/>
              <a:cxnLst/>
              <a:rect l="l" t="t" r="r" b="b"/>
              <a:pathLst>
                <a:path w="13380" h="13379" extrusionOk="0">
                  <a:moveTo>
                    <a:pt x="12974" y="0"/>
                  </a:moveTo>
                  <a:cubicBezTo>
                    <a:pt x="12750" y="0"/>
                    <a:pt x="12568" y="182"/>
                    <a:pt x="12568" y="406"/>
                  </a:cubicBezTo>
                  <a:cubicBezTo>
                    <a:pt x="12568" y="1971"/>
                    <a:pt x="11295" y="3244"/>
                    <a:pt x="9731" y="3244"/>
                  </a:cubicBezTo>
                  <a:lnTo>
                    <a:pt x="7704" y="3244"/>
                  </a:lnTo>
                  <a:cubicBezTo>
                    <a:pt x="3455" y="3244"/>
                    <a:pt x="1" y="6699"/>
                    <a:pt x="1" y="10946"/>
                  </a:cubicBezTo>
                  <a:lnTo>
                    <a:pt x="1" y="12973"/>
                  </a:lnTo>
                  <a:cubicBezTo>
                    <a:pt x="1" y="13197"/>
                    <a:pt x="181" y="13379"/>
                    <a:pt x="406" y="13379"/>
                  </a:cubicBezTo>
                  <a:cubicBezTo>
                    <a:pt x="630" y="13379"/>
                    <a:pt x="812" y="13197"/>
                    <a:pt x="812" y="12973"/>
                  </a:cubicBezTo>
                  <a:cubicBezTo>
                    <a:pt x="812" y="10738"/>
                    <a:pt x="2630" y="8919"/>
                    <a:pt x="4866" y="8919"/>
                  </a:cubicBezTo>
                  <a:lnTo>
                    <a:pt x="9731" y="8919"/>
                  </a:lnTo>
                  <a:cubicBezTo>
                    <a:pt x="11742" y="8919"/>
                    <a:pt x="13379" y="7284"/>
                    <a:pt x="13379" y="5271"/>
                  </a:cubicBezTo>
                  <a:lnTo>
                    <a:pt x="13379" y="406"/>
                  </a:lnTo>
                  <a:cubicBezTo>
                    <a:pt x="13379" y="182"/>
                    <a:pt x="13198" y="0"/>
                    <a:pt x="12974"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6"/>
            <p:cNvSpPr/>
            <p:nvPr/>
          </p:nvSpPr>
          <p:spPr>
            <a:xfrm>
              <a:off x="671961" y="4975306"/>
              <a:ext cx="264302" cy="264302"/>
            </a:xfrm>
            <a:custGeom>
              <a:avLst/>
              <a:gdLst/>
              <a:ahLst/>
              <a:cxnLst/>
              <a:rect l="l" t="t" r="r" b="b"/>
              <a:pathLst>
                <a:path w="13379" h="13379" extrusionOk="0">
                  <a:moveTo>
                    <a:pt x="406" y="0"/>
                  </a:moveTo>
                  <a:cubicBezTo>
                    <a:pt x="182" y="0"/>
                    <a:pt x="1" y="182"/>
                    <a:pt x="1" y="406"/>
                  </a:cubicBezTo>
                  <a:lnTo>
                    <a:pt x="1" y="5271"/>
                  </a:lnTo>
                  <a:cubicBezTo>
                    <a:pt x="1" y="7284"/>
                    <a:pt x="1636" y="8919"/>
                    <a:pt x="3648" y="8919"/>
                  </a:cubicBezTo>
                  <a:lnTo>
                    <a:pt x="8513" y="8919"/>
                  </a:lnTo>
                  <a:cubicBezTo>
                    <a:pt x="10748" y="8919"/>
                    <a:pt x="12568" y="10738"/>
                    <a:pt x="12568" y="12973"/>
                  </a:cubicBezTo>
                  <a:cubicBezTo>
                    <a:pt x="12568" y="13197"/>
                    <a:pt x="12748" y="13379"/>
                    <a:pt x="12972" y="13379"/>
                  </a:cubicBezTo>
                  <a:cubicBezTo>
                    <a:pt x="13197" y="13379"/>
                    <a:pt x="13378" y="13197"/>
                    <a:pt x="13379" y="12973"/>
                  </a:cubicBezTo>
                  <a:lnTo>
                    <a:pt x="13379" y="10946"/>
                  </a:lnTo>
                  <a:cubicBezTo>
                    <a:pt x="13379" y="6699"/>
                    <a:pt x="9923" y="3244"/>
                    <a:pt x="5675" y="3244"/>
                  </a:cubicBezTo>
                  <a:lnTo>
                    <a:pt x="3648" y="3244"/>
                  </a:lnTo>
                  <a:cubicBezTo>
                    <a:pt x="2084" y="3244"/>
                    <a:pt x="811" y="1971"/>
                    <a:pt x="811" y="406"/>
                  </a:cubicBezTo>
                  <a:cubicBezTo>
                    <a:pt x="811" y="182"/>
                    <a:pt x="630" y="0"/>
                    <a:pt x="40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6"/>
            <p:cNvSpPr/>
            <p:nvPr/>
          </p:nvSpPr>
          <p:spPr>
            <a:xfrm>
              <a:off x="772297" y="5183563"/>
              <a:ext cx="99901" cy="96108"/>
            </a:xfrm>
            <a:custGeom>
              <a:avLst/>
              <a:gdLst/>
              <a:ahLst/>
              <a:cxnLst/>
              <a:rect l="l" t="t" r="r" b="b"/>
              <a:pathLst>
                <a:path w="5057" h="4865" extrusionOk="0">
                  <a:moveTo>
                    <a:pt x="2625" y="0"/>
                  </a:moveTo>
                  <a:cubicBezTo>
                    <a:pt x="2625" y="0"/>
                    <a:pt x="2624" y="0"/>
                    <a:pt x="2623" y="0"/>
                  </a:cubicBezTo>
                  <a:cubicBezTo>
                    <a:pt x="1639" y="0"/>
                    <a:pt x="752" y="593"/>
                    <a:pt x="376" y="1501"/>
                  </a:cubicBezTo>
                  <a:cubicBezTo>
                    <a:pt x="0" y="2410"/>
                    <a:pt x="207" y="3456"/>
                    <a:pt x="904" y="4152"/>
                  </a:cubicBezTo>
                  <a:cubicBezTo>
                    <a:pt x="1369" y="4618"/>
                    <a:pt x="1991" y="4864"/>
                    <a:pt x="2624" y="4864"/>
                  </a:cubicBezTo>
                  <a:cubicBezTo>
                    <a:pt x="2937" y="4864"/>
                    <a:pt x="3254" y="4804"/>
                    <a:pt x="3555" y="4679"/>
                  </a:cubicBezTo>
                  <a:cubicBezTo>
                    <a:pt x="4463" y="4304"/>
                    <a:pt x="5055" y="3417"/>
                    <a:pt x="5057" y="2433"/>
                  </a:cubicBezTo>
                  <a:cubicBezTo>
                    <a:pt x="5057" y="1089"/>
                    <a:pt x="3969" y="0"/>
                    <a:pt x="2625" y="0"/>
                  </a:cubicBez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6"/>
            <p:cNvSpPr/>
            <p:nvPr/>
          </p:nvSpPr>
          <p:spPr>
            <a:xfrm>
              <a:off x="798176" y="5207585"/>
              <a:ext cx="50000" cy="48064"/>
            </a:xfrm>
            <a:custGeom>
              <a:avLst/>
              <a:gdLst/>
              <a:ahLst/>
              <a:cxnLst/>
              <a:rect l="l" t="t" r="r" b="b"/>
              <a:pathLst>
                <a:path w="2531" h="2433" extrusionOk="0">
                  <a:moveTo>
                    <a:pt x="1313" y="1"/>
                  </a:moveTo>
                  <a:cubicBezTo>
                    <a:pt x="822" y="1"/>
                    <a:pt x="378" y="296"/>
                    <a:pt x="190" y="751"/>
                  </a:cubicBezTo>
                  <a:cubicBezTo>
                    <a:pt x="1" y="1206"/>
                    <a:pt x="105" y="1729"/>
                    <a:pt x="454" y="2077"/>
                  </a:cubicBezTo>
                  <a:cubicBezTo>
                    <a:pt x="687" y="2309"/>
                    <a:pt x="997" y="2433"/>
                    <a:pt x="1313" y="2433"/>
                  </a:cubicBezTo>
                  <a:cubicBezTo>
                    <a:pt x="1470" y="2433"/>
                    <a:pt x="1628" y="2403"/>
                    <a:pt x="1779" y="2340"/>
                  </a:cubicBezTo>
                  <a:cubicBezTo>
                    <a:pt x="2234" y="2152"/>
                    <a:pt x="2531" y="1708"/>
                    <a:pt x="2531" y="1217"/>
                  </a:cubicBezTo>
                  <a:cubicBezTo>
                    <a:pt x="2529" y="544"/>
                    <a:pt x="1986" y="1"/>
                    <a:pt x="131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6"/>
            <p:cNvSpPr/>
            <p:nvPr/>
          </p:nvSpPr>
          <p:spPr>
            <a:xfrm>
              <a:off x="822731" y="5199683"/>
              <a:ext cx="33346" cy="32062"/>
            </a:xfrm>
            <a:custGeom>
              <a:avLst/>
              <a:gdLst/>
              <a:ahLst/>
              <a:cxnLst/>
              <a:rect l="l" t="t" r="r" b="b"/>
              <a:pathLst>
                <a:path w="1688" h="1623" extrusionOk="0">
                  <a:moveTo>
                    <a:pt x="876" y="1"/>
                  </a:moveTo>
                  <a:cubicBezTo>
                    <a:pt x="549" y="1"/>
                    <a:pt x="253" y="198"/>
                    <a:pt x="126" y="501"/>
                  </a:cubicBezTo>
                  <a:cubicBezTo>
                    <a:pt x="1" y="805"/>
                    <a:pt x="71" y="1152"/>
                    <a:pt x="302" y="1385"/>
                  </a:cubicBezTo>
                  <a:cubicBezTo>
                    <a:pt x="457" y="1540"/>
                    <a:pt x="665" y="1622"/>
                    <a:pt x="876" y="1622"/>
                  </a:cubicBezTo>
                  <a:cubicBezTo>
                    <a:pt x="981" y="1622"/>
                    <a:pt x="1086" y="1602"/>
                    <a:pt x="1186" y="1561"/>
                  </a:cubicBezTo>
                  <a:cubicBezTo>
                    <a:pt x="1489" y="1435"/>
                    <a:pt x="1687" y="1140"/>
                    <a:pt x="1687" y="812"/>
                  </a:cubicBezTo>
                  <a:cubicBezTo>
                    <a:pt x="1687" y="364"/>
                    <a:pt x="1324" y="1"/>
                    <a:pt x="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6"/>
            <p:cNvSpPr/>
            <p:nvPr/>
          </p:nvSpPr>
          <p:spPr>
            <a:xfrm>
              <a:off x="980297" y="5183563"/>
              <a:ext cx="99921" cy="96108"/>
            </a:xfrm>
            <a:custGeom>
              <a:avLst/>
              <a:gdLst/>
              <a:ahLst/>
              <a:cxnLst/>
              <a:rect l="l" t="t" r="r" b="b"/>
              <a:pathLst>
                <a:path w="5058" h="4865" extrusionOk="0">
                  <a:moveTo>
                    <a:pt x="2625" y="0"/>
                  </a:moveTo>
                  <a:cubicBezTo>
                    <a:pt x="1641" y="0"/>
                    <a:pt x="754" y="593"/>
                    <a:pt x="377" y="1501"/>
                  </a:cubicBezTo>
                  <a:cubicBezTo>
                    <a:pt x="1" y="2410"/>
                    <a:pt x="209" y="3456"/>
                    <a:pt x="904" y="4152"/>
                  </a:cubicBezTo>
                  <a:cubicBezTo>
                    <a:pt x="1370" y="4617"/>
                    <a:pt x="1992" y="4864"/>
                    <a:pt x="2625" y="4864"/>
                  </a:cubicBezTo>
                  <a:cubicBezTo>
                    <a:pt x="2939" y="4864"/>
                    <a:pt x="3254" y="4804"/>
                    <a:pt x="3555" y="4679"/>
                  </a:cubicBezTo>
                  <a:cubicBezTo>
                    <a:pt x="4463" y="4302"/>
                    <a:pt x="5056" y="3415"/>
                    <a:pt x="5057" y="2433"/>
                  </a:cubicBezTo>
                  <a:cubicBezTo>
                    <a:pt x="5057" y="1089"/>
                    <a:pt x="3968" y="0"/>
                    <a:pt x="2625" y="0"/>
                  </a:cubicBez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6"/>
            <p:cNvSpPr/>
            <p:nvPr/>
          </p:nvSpPr>
          <p:spPr>
            <a:xfrm>
              <a:off x="1006216" y="5207585"/>
              <a:ext cx="49960" cy="48064"/>
            </a:xfrm>
            <a:custGeom>
              <a:avLst/>
              <a:gdLst/>
              <a:ahLst/>
              <a:cxnLst/>
              <a:rect l="l" t="t" r="r" b="b"/>
              <a:pathLst>
                <a:path w="2529" h="2433" extrusionOk="0">
                  <a:moveTo>
                    <a:pt x="1313" y="1"/>
                  </a:moveTo>
                  <a:cubicBezTo>
                    <a:pt x="820" y="1"/>
                    <a:pt x="377" y="296"/>
                    <a:pt x="188" y="751"/>
                  </a:cubicBezTo>
                  <a:cubicBezTo>
                    <a:pt x="1" y="1206"/>
                    <a:pt x="105" y="1728"/>
                    <a:pt x="453" y="2077"/>
                  </a:cubicBezTo>
                  <a:cubicBezTo>
                    <a:pt x="685" y="2309"/>
                    <a:pt x="996" y="2433"/>
                    <a:pt x="1312" y="2433"/>
                  </a:cubicBezTo>
                  <a:cubicBezTo>
                    <a:pt x="1468" y="2433"/>
                    <a:pt x="1626" y="2403"/>
                    <a:pt x="1777" y="2340"/>
                  </a:cubicBezTo>
                  <a:cubicBezTo>
                    <a:pt x="2232" y="2152"/>
                    <a:pt x="2529" y="1708"/>
                    <a:pt x="2529" y="1217"/>
                  </a:cubicBezTo>
                  <a:cubicBezTo>
                    <a:pt x="2529" y="544"/>
                    <a:pt x="1984" y="1"/>
                    <a:pt x="131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6"/>
            <p:cNvSpPr/>
            <p:nvPr/>
          </p:nvSpPr>
          <p:spPr>
            <a:xfrm>
              <a:off x="1030751" y="5199683"/>
              <a:ext cx="33327" cy="32062"/>
            </a:xfrm>
            <a:custGeom>
              <a:avLst/>
              <a:gdLst/>
              <a:ahLst/>
              <a:cxnLst/>
              <a:rect l="l" t="t" r="r" b="b"/>
              <a:pathLst>
                <a:path w="1687" h="1623" extrusionOk="0">
                  <a:moveTo>
                    <a:pt x="876" y="1"/>
                  </a:moveTo>
                  <a:cubicBezTo>
                    <a:pt x="548" y="1"/>
                    <a:pt x="252" y="198"/>
                    <a:pt x="125" y="501"/>
                  </a:cubicBezTo>
                  <a:cubicBezTo>
                    <a:pt x="0" y="805"/>
                    <a:pt x="71" y="1152"/>
                    <a:pt x="301" y="1385"/>
                  </a:cubicBezTo>
                  <a:cubicBezTo>
                    <a:pt x="457" y="1540"/>
                    <a:pt x="664" y="1622"/>
                    <a:pt x="875" y="1622"/>
                  </a:cubicBezTo>
                  <a:cubicBezTo>
                    <a:pt x="980" y="1622"/>
                    <a:pt x="1085" y="1602"/>
                    <a:pt x="1185" y="1561"/>
                  </a:cubicBezTo>
                  <a:cubicBezTo>
                    <a:pt x="1488" y="1435"/>
                    <a:pt x="1687" y="1140"/>
                    <a:pt x="1687" y="812"/>
                  </a:cubicBezTo>
                  <a:cubicBezTo>
                    <a:pt x="1687" y="364"/>
                    <a:pt x="1323" y="1"/>
                    <a:pt x="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6"/>
            <p:cNvSpPr/>
            <p:nvPr/>
          </p:nvSpPr>
          <p:spPr>
            <a:xfrm>
              <a:off x="671744" y="4975306"/>
              <a:ext cx="512781" cy="192256"/>
            </a:xfrm>
            <a:custGeom>
              <a:avLst/>
              <a:gdLst/>
              <a:ahLst/>
              <a:cxnLst/>
              <a:rect l="l" t="t" r="r" b="b"/>
              <a:pathLst>
                <a:path w="25957" h="9732" extrusionOk="0">
                  <a:moveTo>
                    <a:pt x="406" y="0"/>
                  </a:moveTo>
                  <a:cubicBezTo>
                    <a:pt x="182" y="0"/>
                    <a:pt x="0" y="182"/>
                    <a:pt x="0" y="406"/>
                  </a:cubicBezTo>
                  <a:lnTo>
                    <a:pt x="0" y="2840"/>
                  </a:lnTo>
                  <a:cubicBezTo>
                    <a:pt x="0" y="4406"/>
                    <a:pt x="1270" y="5678"/>
                    <a:pt x="2838" y="5678"/>
                  </a:cubicBezTo>
                  <a:lnTo>
                    <a:pt x="5676" y="5678"/>
                  </a:lnTo>
                  <a:cubicBezTo>
                    <a:pt x="8428" y="5678"/>
                    <a:pt x="10836" y="7132"/>
                    <a:pt x="12196" y="9309"/>
                  </a:cubicBezTo>
                  <a:cubicBezTo>
                    <a:pt x="12362" y="9577"/>
                    <a:pt x="12662" y="9732"/>
                    <a:pt x="12978" y="9732"/>
                  </a:cubicBezTo>
                  <a:lnTo>
                    <a:pt x="12979" y="9732"/>
                  </a:lnTo>
                  <a:cubicBezTo>
                    <a:pt x="13294" y="9732"/>
                    <a:pt x="13594" y="9578"/>
                    <a:pt x="13760" y="9309"/>
                  </a:cubicBezTo>
                  <a:cubicBezTo>
                    <a:pt x="15120" y="7132"/>
                    <a:pt x="17530" y="5678"/>
                    <a:pt x="20280" y="5678"/>
                  </a:cubicBezTo>
                  <a:lnTo>
                    <a:pt x="23120" y="5678"/>
                  </a:lnTo>
                  <a:cubicBezTo>
                    <a:pt x="24686" y="5678"/>
                    <a:pt x="25956" y="4406"/>
                    <a:pt x="25956" y="2840"/>
                  </a:cubicBezTo>
                  <a:lnTo>
                    <a:pt x="25956" y="407"/>
                  </a:lnTo>
                  <a:cubicBezTo>
                    <a:pt x="25956" y="183"/>
                    <a:pt x="25776" y="2"/>
                    <a:pt x="25552" y="2"/>
                  </a:cubicBezTo>
                  <a:cubicBezTo>
                    <a:pt x="25328" y="2"/>
                    <a:pt x="25147" y="182"/>
                    <a:pt x="25147" y="406"/>
                  </a:cubicBezTo>
                  <a:cubicBezTo>
                    <a:pt x="25147" y="1971"/>
                    <a:pt x="23873" y="3244"/>
                    <a:pt x="22309" y="3244"/>
                  </a:cubicBezTo>
                  <a:lnTo>
                    <a:pt x="20282" y="3244"/>
                  </a:lnTo>
                  <a:cubicBezTo>
                    <a:pt x="16885" y="3244"/>
                    <a:pt x="14000" y="5457"/>
                    <a:pt x="12979" y="8514"/>
                  </a:cubicBezTo>
                  <a:cubicBezTo>
                    <a:pt x="11958" y="5457"/>
                    <a:pt x="9073" y="3244"/>
                    <a:pt x="5677" y="3244"/>
                  </a:cubicBezTo>
                  <a:lnTo>
                    <a:pt x="3649" y="3244"/>
                  </a:lnTo>
                  <a:cubicBezTo>
                    <a:pt x="2084" y="3244"/>
                    <a:pt x="811" y="1971"/>
                    <a:pt x="811" y="406"/>
                  </a:cubicBezTo>
                  <a:cubicBezTo>
                    <a:pt x="811"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46"/>
          <p:cNvGrpSpPr/>
          <p:nvPr/>
        </p:nvGrpSpPr>
        <p:grpSpPr>
          <a:xfrm>
            <a:off x="5708954" y="2686481"/>
            <a:ext cx="512583" cy="456499"/>
            <a:chOff x="1827016" y="4988621"/>
            <a:chExt cx="512583" cy="456499"/>
          </a:xfrm>
        </p:grpSpPr>
        <p:sp>
          <p:nvSpPr>
            <p:cNvPr id="912" name="Google Shape;912;p46"/>
            <p:cNvSpPr/>
            <p:nvPr/>
          </p:nvSpPr>
          <p:spPr>
            <a:xfrm>
              <a:off x="2147146" y="5020683"/>
              <a:ext cx="24042" cy="48044"/>
            </a:xfrm>
            <a:custGeom>
              <a:avLst/>
              <a:gdLst/>
              <a:ahLst/>
              <a:cxnLst/>
              <a:rect l="l" t="t" r="r" b="b"/>
              <a:pathLst>
                <a:path w="1217" h="2432" extrusionOk="0">
                  <a:moveTo>
                    <a:pt x="608" y="1"/>
                  </a:moveTo>
                  <a:cubicBezTo>
                    <a:pt x="272" y="1"/>
                    <a:pt x="0" y="181"/>
                    <a:pt x="0" y="405"/>
                  </a:cubicBezTo>
                  <a:lnTo>
                    <a:pt x="0" y="2026"/>
                  </a:lnTo>
                  <a:cubicBezTo>
                    <a:pt x="0" y="2250"/>
                    <a:pt x="272" y="2432"/>
                    <a:pt x="608" y="2432"/>
                  </a:cubicBezTo>
                  <a:cubicBezTo>
                    <a:pt x="945" y="2432"/>
                    <a:pt x="1216" y="2250"/>
                    <a:pt x="1216" y="2026"/>
                  </a:cubicBezTo>
                  <a:lnTo>
                    <a:pt x="1216" y="405"/>
                  </a:lnTo>
                  <a:cubicBezTo>
                    <a:pt x="1216" y="181"/>
                    <a:pt x="945" y="1"/>
                    <a:pt x="6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6"/>
            <p:cNvSpPr/>
            <p:nvPr/>
          </p:nvSpPr>
          <p:spPr>
            <a:xfrm>
              <a:off x="1994973" y="5020683"/>
              <a:ext cx="24042" cy="48044"/>
            </a:xfrm>
            <a:custGeom>
              <a:avLst/>
              <a:gdLst/>
              <a:ahLst/>
              <a:cxnLst/>
              <a:rect l="l" t="t" r="r" b="b"/>
              <a:pathLst>
                <a:path w="1217" h="2432" extrusionOk="0">
                  <a:moveTo>
                    <a:pt x="609" y="1"/>
                  </a:moveTo>
                  <a:cubicBezTo>
                    <a:pt x="272" y="1"/>
                    <a:pt x="0" y="181"/>
                    <a:pt x="0" y="405"/>
                  </a:cubicBezTo>
                  <a:lnTo>
                    <a:pt x="0" y="2026"/>
                  </a:lnTo>
                  <a:cubicBezTo>
                    <a:pt x="0" y="2250"/>
                    <a:pt x="272" y="2432"/>
                    <a:pt x="609" y="2432"/>
                  </a:cubicBezTo>
                  <a:cubicBezTo>
                    <a:pt x="945" y="2432"/>
                    <a:pt x="1217" y="2250"/>
                    <a:pt x="1217" y="2026"/>
                  </a:cubicBezTo>
                  <a:lnTo>
                    <a:pt x="1217" y="405"/>
                  </a:lnTo>
                  <a:cubicBezTo>
                    <a:pt x="1217" y="181"/>
                    <a:pt x="945" y="1"/>
                    <a:pt x="60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6"/>
            <p:cNvSpPr/>
            <p:nvPr/>
          </p:nvSpPr>
          <p:spPr>
            <a:xfrm>
              <a:off x="1843018" y="5260923"/>
              <a:ext cx="480560" cy="184196"/>
            </a:xfrm>
            <a:custGeom>
              <a:avLst/>
              <a:gdLst/>
              <a:ahLst/>
              <a:cxnLst/>
              <a:rect l="l" t="t" r="r" b="b"/>
              <a:pathLst>
                <a:path w="24326" h="9324" extrusionOk="0">
                  <a:moveTo>
                    <a:pt x="23921" y="0"/>
                  </a:moveTo>
                  <a:cubicBezTo>
                    <a:pt x="23920" y="0"/>
                    <a:pt x="23919" y="0"/>
                    <a:pt x="23918" y="0"/>
                  </a:cubicBezTo>
                  <a:lnTo>
                    <a:pt x="406" y="0"/>
                  </a:lnTo>
                  <a:cubicBezTo>
                    <a:pt x="183" y="0"/>
                    <a:pt x="1" y="181"/>
                    <a:pt x="1" y="404"/>
                  </a:cubicBezTo>
                  <a:lnTo>
                    <a:pt x="1" y="7296"/>
                  </a:lnTo>
                  <a:cubicBezTo>
                    <a:pt x="2" y="8415"/>
                    <a:pt x="909" y="9322"/>
                    <a:pt x="2028" y="9323"/>
                  </a:cubicBezTo>
                  <a:lnTo>
                    <a:pt x="22298" y="9323"/>
                  </a:lnTo>
                  <a:cubicBezTo>
                    <a:pt x="23416" y="9322"/>
                    <a:pt x="24324" y="8415"/>
                    <a:pt x="24325" y="7296"/>
                  </a:cubicBezTo>
                  <a:lnTo>
                    <a:pt x="24325" y="404"/>
                  </a:lnTo>
                  <a:cubicBezTo>
                    <a:pt x="24325" y="182"/>
                    <a:pt x="24144" y="0"/>
                    <a:pt x="2392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6"/>
            <p:cNvSpPr/>
            <p:nvPr/>
          </p:nvSpPr>
          <p:spPr>
            <a:xfrm>
              <a:off x="1827016" y="5060707"/>
              <a:ext cx="512583" cy="263216"/>
            </a:xfrm>
            <a:custGeom>
              <a:avLst/>
              <a:gdLst/>
              <a:ahLst/>
              <a:cxnLst/>
              <a:rect l="l" t="t" r="r" b="b"/>
              <a:pathLst>
                <a:path w="25947" h="13324" extrusionOk="0">
                  <a:moveTo>
                    <a:pt x="2027" y="0"/>
                  </a:moveTo>
                  <a:cubicBezTo>
                    <a:pt x="908" y="2"/>
                    <a:pt x="2" y="908"/>
                    <a:pt x="0" y="2027"/>
                  </a:cubicBezTo>
                  <a:lnTo>
                    <a:pt x="0" y="9081"/>
                  </a:lnTo>
                  <a:cubicBezTo>
                    <a:pt x="0" y="9896"/>
                    <a:pt x="490" y="10632"/>
                    <a:pt x="1247" y="10955"/>
                  </a:cubicBezTo>
                  <a:cubicBezTo>
                    <a:pt x="4578" y="12375"/>
                    <a:pt x="8139" y="13177"/>
                    <a:pt x="11757" y="13324"/>
                  </a:cubicBezTo>
                  <a:lnTo>
                    <a:pt x="14206" y="13324"/>
                  </a:lnTo>
                  <a:cubicBezTo>
                    <a:pt x="17818" y="13176"/>
                    <a:pt x="21373" y="12374"/>
                    <a:pt x="24698" y="10956"/>
                  </a:cubicBezTo>
                  <a:cubicBezTo>
                    <a:pt x="25456" y="10632"/>
                    <a:pt x="25946" y="9898"/>
                    <a:pt x="25946" y="9081"/>
                  </a:cubicBezTo>
                  <a:lnTo>
                    <a:pt x="25946" y="2027"/>
                  </a:lnTo>
                  <a:cubicBezTo>
                    <a:pt x="25945" y="908"/>
                    <a:pt x="25038" y="2"/>
                    <a:pt x="23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6"/>
            <p:cNvSpPr/>
            <p:nvPr/>
          </p:nvSpPr>
          <p:spPr>
            <a:xfrm>
              <a:off x="1987190" y="5204859"/>
              <a:ext cx="192216" cy="119063"/>
            </a:xfrm>
            <a:custGeom>
              <a:avLst/>
              <a:gdLst/>
              <a:ahLst/>
              <a:cxnLst/>
              <a:rect l="l" t="t" r="r" b="b"/>
              <a:pathLst>
                <a:path w="9730" h="6027" extrusionOk="0">
                  <a:moveTo>
                    <a:pt x="1622" y="1"/>
                  </a:moveTo>
                  <a:cubicBezTo>
                    <a:pt x="727" y="1"/>
                    <a:pt x="2" y="727"/>
                    <a:pt x="0" y="1622"/>
                  </a:cubicBezTo>
                  <a:lnTo>
                    <a:pt x="0" y="5648"/>
                  </a:lnTo>
                  <a:cubicBezTo>
                    <a:pt x="1208" y="5848"/>
                    <a:pt x="2426" y="5975"/>
                    <a:pt x="3649" y="6027"/>
                  </a:cubicBezTo>
                  <a:lnTo>
                    <a:pt x="6098" y="6027"/>
                  </a:lnTo>
                  <a:cubicBezTo>
                    <a:pt x="7314" y="5975"/>
                    <a:pt x="8528" y="5848"/>
                    <a:pt x="9730" y="5648"/>
                  </a:cubicBezTo>
                  <a:lnTo>
                    <a:pt x="9730" y="1622"/>
                  </a:lnTo>
                  <a:cubicBezTo>
                    <a:pt x="9729" y="727"/>
                    <a:pt x="9004" y="1"/>
                    <a:pt x="81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6"/>
            <p:cNvSpPr/>
            <p:nvPr/>
          </p:nvSpPr>
          <p:spPr>
            <a:xfrm>
              <a:off x="2059256" y="5284946"/>
              <a:ext cx="48084" cy="64085"/>
            </a:xfrm>
            <a:custGeom>
              <a:avLst/>
              <a:gdLst/>
              <a:ahLst/>
              <a:cxnLst/>
              <a:rect l="l" t="t" r="r" b="b"/>
              <a:pathLst>
                <a:path w="2434" h="3244" extrusionOk="0">
                  <a:moveTo>
                    <a:pt x="812" y="1"/>
                  </a:moveTo>
                  <a:cubicBezTo>
                    <a:pt x="364" y="1"/>
                    <a:pt x="1" y="364"/>
                    <a:pt x="1" y="812"/>
                  </a:cubicBezTo>
                  <a:lnTo>
                    <a:pt x="1" y="2433"/>
                  </a:lnTo>
                  <a:cubicBezTo>
                    <a:pt x="1" y="2881"/>
                    <a:pt x="364" y="3244"/>
                    <a:pt x="812" y="3244"/>
                  </a:cubicBezTo>
                  <a:lnTo>
                    <a:pt x="1623" y="3244"/>
                  </a:lnTo>
                  <a:cubicBezTo>
                    <a:pt x="2070" y="3244"/>
                    <a:pt x="2433" y="2881"/>
                    <a:pt x="2433" y="2433"/>
                  </a:cubicBezTo>
                  <a:lnTo>
                    <a:pt x="2433" y="812"/>
                  </a:lnTo>
                  <a:cubicBezTo>
                    <a:pt x="2433" y="364"/>
                    <a:pt x="2070" y="1"/>
                    <a:pt x="162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6"/>
            <p:cNvSpPr/>
            <p:nvPr/>
          </p:nvSpPr>
          <p:spPr>
            <a:xfrm>
              <a:off x="1977450" y="4988621"/>
              <a:ext cx="210983" cy="43817"/>
            </a:xfrm>
            <a:custGeom>
              <a:avLst/>
              <a:gdLst/>
              <a:ahLst/>
              <a:cxnLst/>
              <a:rect l="l" t="t" r="r" b="b"/>
              <a:pathLst>
                <a:path w="10680" h="2218" extrusionOk="0">
                  <a:moveTo>
                    <a:pt x="5358" y="1"/>
                  </a:moveTo>
                  <a:cubicBezTo>
                    <a:pt x="3656" y="1"/>
                    <a:pt x="2032" y="219"/>
                    <a:pt x="665" y="630"/>
                  </a:cubicBezTo>
                  <a:cubicBezTo>
                    <a:pt x="240" y="762"/>
                    <a:pt x="1" y="1213"/>
                    <a:pt x="129" y="1638"/>
                  </a:cubicBezTo>
                  <a:cubicBezTo>
                    <a:pt x="234" y="1988"/>
                    <a:pt x="555" y="2215"/>
                    <a:pt x="904" y="2215"/>
                  </a:cubicBezTo>
                  <a:cubicBezTo>
                    <a:pt x="980" y="2215"/>
                    <a:pt x="1056" y="2205"/>
                    <a:pt x="1132" y="2183"/>
                  </a:cubicBezTo>
                  <a:cubicBezTo>
                    <a:pt x="2350" y="1817"/>
                    <a:pt x="3813" y="1622"/>
                    <a:pt x="5358" y="1622"/>
                  </a:cubicBezTo>
                  <a:cubicBezTo>
                    <a:pt x="6904" y="1622"/>
                    <a:pt x="8365" y="1817"/>
                    <a:pt x="9584" y="2183"/>
                  </a:cubicBezTo>
                  <a:cubicBezTo>
                    <a:pt x="9660" y="2206"/>
                    <a:pt x="9739" y="2218"/>
                    <a:pt x="9818" y="2218"/>
                  </a:cubicBezTo>
                  <a:cubicBezTo>
                    <a:pt x="10220" y="2218"/>
                    <a:pt x="10561" y="1922"/>
                    <a:pt x="10620" y="1525"/>
                  </a:cubicBezTo>
                  <a:cubicBezTo>
                    <a:pt x="10679" y="1127"/>
                    <a:pt x="10437" y="745"/>
                    <a:pt x="10051" y="630"/>
                  </a:cubicBezTo>
                  <a:cubicBezTo>
                    <a:pt x="8683" y="219"/>
                    <a:pt x="7060" y="1"/>
                    <a:pt x="535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6"/>
            <p:cNvSpPr/>
            <p:nvPr/>
          </p:nvSpPr>
          <p:spPr>
            <a:xfrm>
              <a:off x="2059039" y="5284946"/>
              <a:ext cx="48084" cy="40043"/>
            </a:xfrm>
            <a:custGeom>
              <a:avLst/>
              <a:gdLst/>
              <a:ahLst/>
              <a:cxnLst/>
              <a:rect l="l" t="t" r="r" b="b"/>
              <a:pathLst>
                <a:path w="2434" h="2027" extrusionOk="0">
                  <a:moveTo>
                    <a:pt x="406" y="1"/>
                  </a:moveTo>
                  <a:cubicBezTo>
                    <a:pt x="182" y="1"/>
                    <a:pt x="1" y="181"/>
                    <a:pt x="1" y="405"/>
                  </a:cubicBezTo>
                  <a:lnTo>
                    <a:pt x="1" y="1216"/>
                  </a:lnTo>
                  <a:cubicBezTo>
                    <a:pt x="1" y="1663"/>
                    <a:pt x="364" y="2026"/>
                    <a:pt x="811" y="2026"/>
                  </a:cubicBezTo>
                  <a:lnTo>
                    <a:pt x="1622" y="2026"/>
                  </a:lnTo>
                  <a:cubicBezTo>
                    <a:pt x="2070" y="2026"/>
                    <a:pt x="2433" y="1663"/>
                    <a:pt x="2433" y="1216"/>
                  </a:cubicBezTo>
                  <a:lnTo>
                    <a:pt x="2433" y="405"/>
                  </a:lnTo>
                  <a:cubicBezTo>
                    <a:pt x="2433" y="181"/>
                    <a:pt x="2253" y="1"/>
                    <a:pt x="202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46"/>
          <p:cNvGrpSpPr/>
          <p:nvPr/>
        </p:nvGrpSpPr>
        <p:grpSpPr>
          <a:xfrm>
            <a:off x="7150152" y="2646445"/>
            <a:ext cx="432279" cy="512583"/>
            <a:chOff x="3189894" y="2724757"/>
            <a:chExt cx="432279" cy="512583"/>
          </a:xfrm>
        </p:grpSpPr>
        <p:sp>
          <p:nvSpPr>
            <p:cNvPr id="921" name="Google Shape;921;p46"/>
            <p:cNvSpPr/>
            <p:nvPr/>
          </p:nvSpPr>
          <p:spPr>
            <a:xfrm>
              <a:off x="3502240" y="2764800"/>
              <a:ext cx="72106" cy="116140"/>
            </a:xfrm>
            <a:custGeom>
              <a:avLst/>
              <a:gdLst/>
              <a:ahLst/>
              <a:cxnLst/>
              <a:rect l="l" t="t" r="r" b="b"/>
              <a:pathLst>
                <a:path w="3650" h="5879" extrusionOk="0">
                  <a:moveTo>
                    <a:pt x="811" y="0"/>
                  </a:moveTo>
                  <a:cubicBezTo>
                    <a:pt x="364" y="0"/>
                    <a:pt x="0" y="363"/>
                    <a:pt x="0" y="811"/>
                  </a:cubicBezTo>
                  <a:lnTo>
                    <a:pt x="0" y="2027"/>
                  </a:lnTo>
                  <a:cubicBezTo>
                    <a:pt x="0" y="2121"/>
                    <a:pt x="33" y="2213"/>
                    <a:pt x="93" y="2285"/>
                  </a:cubicBezTo>
                  <a:lnTo>
                    <a:pt x="2931" y="5731"/>
                  </a:lnTo>
                  <a:cubicBezTo>
                    <a:pt x="3009" y="5825"/>
                    <a:pt x="3123" y="5878"/>
                    <a:pt x="3244" y="5878"/>
                  </a:cubicBezTo>
                  <a:cubicBezTo>
                    <a:pt x="3290" y="5878"/>
                    <a:pt x="3337" y="5870"/>
                    <a:pt x="3380" y="5855"/>
                  </a:cubicBezTo>
                  <a:cubicBezTo>
                    <a:pt x="3542" y="5797"/>
                    <a:pt x="3649" y="5645"/>
                    <a:pt x="3649" y="5473"/>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6"/>
            <p:cNvSpPr/>
            <p:nvPr/>
          </p:nvSpPr>
          <p:spPr>
            <a:xfrm>
              <a:off x="3238175" y="2764800"/>
              <a:ext cx="72086" cy="116140"/>
            </a:xfrm>
            <a:custGeom>
              <a:avLst/>
              <a:gdLst/>
              <a:ahLst/>
              <a:cxnLst/>
              <a:rect l="l" t="t" r="r" b="b"/>
              <a:pathLst>
                <a:path w="3649" h="5879" extrusionOk="0">
                  <a:moveTo>
                    <a:pt x="811" y="0"/>
                  </a:moveTo>
                  <a:cubicBezTo>
                    <a:pt x="363" y="0"/>
                    <a:pt x="0" y="363"/>
                    <a:pt x="0" y="811"/>
                  </a:cubicBezTo>
                  <a:lnTo>
                    <a:pt x="0" y="5473"/>
                  </a:lnTo>
                  <a:cubicBezTo>
                    <a:pt x="0" y="5645"/>
                    <a:pt x="107" y="5797"/>
                    <a:pt x="269" y="5855"/>
                  </a:cubicBezTo>
                  <a:cubicBezTo>
                    <a:pt x="313" y="5870"/>
                    <a:pt x="359" y="5878"/>
                    <a:pt x="406" y="5878"/>
                  </a:cubicBezTo>
                  <a:cubicBezTo>
                    <a:pt x="527" y="5878"/>
                    <a:pt x="641" y="5825"/>
                    <a:pt x="718" y="5731"/>
                  </a:cubicBezTo>
                  <a:lnTo>
                    <a:pt x="3556" y="2285"/>
                  </a:lnTo>
                  <a:cubicBezTo>
                    <a:pt x="3617" y="2213"/>
                    <a:pt x="3649" y="2121"/>
                    <a:pt x="3649" y="2027"/>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6"/>
            <p:cNvSpPr/>
            <p:nvPr/>
          </p:nvSpPr>
          <p:spPr>
            <a:xfrm>
              <a:off x="3334283" y="2724757"/>
              <a:ext cx="144172" cy="64085"/>
            </a:xfrm>
            <a:custGeom>
              <a:avLst/>
              <a:gdLst/>
              <a:ahLst/>
              <a:cxnLst/>
              <a:rect l="l" t="t" r="r" b="b"/>
              <a:pathLst>
                <a:path w="7298" h="3244" extrusionOk="0">
                  <a:moveTo>
                    <a:pt x="1622" y="0"/>
                  </a:moveTo>
                  <a:cubicBezTo>
                    <a:pt x="726" y="0"/>
                    <a:pt x="0" y="726"/>
                    <a:pt x="0" y="1622"/>
                  </a:cubicBezTo>
                  <a:lnTo>
                    <a:pt x="0" y="2838"/>
                  </a:lnTo>
                  <a:cubicBezTo>
                    <a:pt x="0" y="3062"/>
                    <a:pt x="182" y="3243"/>
                    <a:pt x="406" y="3243"/>
                  </a:cubicBezTo>
                  <a:cubicBezTo>
                    <a:pt x="629" y="3243"/>
                    <a:pt x="811" y="3062"/>
                    <a:pt x="811" y="2838"/>
                  </a:cubicBezTo>
                  <a:lnTo>
                    <a:pt x="811" y="1622"/>
                  </a:lnTo>
                  <a:cubicBezTo>
                    <a:pt x="811" y="1398"/>
                    <a:pt x="991" y="1216"/>
                    <a:pt x="1216" y="1216"/>
                  </a:cubicBezTo>
                  <a:lnTo>
                    <a:pt x="6081" y="1216"/>
                  </a:lnTo>
                  <a:cubicBezTo>
                    <a:pt x="6305" y="1216"/>
                    <a:pt x="6487" y="1398"/>
                    <a:pt x="6487" y="1622"/>
                  </a:cubicBezTo>
                  <a:lnTo>
                    <a:pt x="6487" y="2838"/>
                  </a:lnTo>
                  <a:cubicBezTo>
                    <a:pt x="6487" y="3062"/>
                    <a:pt x="6668" y="3243"/>
                    <a:pt x="6892" y="3243"/>
                  </a:cubicBezTo>
                  <a:cubicBezTo>
                    <a:pt x="7116" y="3243"/>
                    <a:pt x="7297" y="3062"/>
                    <a:pt x="7297" y="2838"/>
                  </a:cubicBezTo>
                  <a:lnTo>
                    <a:pt x="7297" y="1622"/>
                  </a:lnTo>
                  <a:cubicBezTo>
                    <a:pt x="7297" y="726"/>
                    <a:pt x="6571" y="0"/>
                    <a:pt x="567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6"/>
            <p:cNvSpPr/>
            <p:nvPr/>
          </p:nvSpPr>
          <p:spPr>
            <a:xfrm>
              <a:off x="3190111" y="2997040"/>
              <a:ext cx="48084" cy="192236"/>
            </a:xfrm>
            <a:custGeom>
              <a:avLst/>
              <a:gdLst/>
              <a:ahLst/>
              <a:cxnLst/>
              <a:rect l="l" t="t" r="r" b="b"/>
              <a:pathLst>
                <a:path w="2434" h="9731" extrusionOk="0">
                  <a:moveTo>
                    <a:pt x="1217" y="1"/>
                  </a:moveTo>
                  <a:cubicBezTo>
                    <a:pt x="546" y="1"/>
                    <a:pt x="1" y="546"/>
                    <a:pt x="1" y="1217"/>
                  </a:cubicBezTo>
                  <a:lnTo>
                    <a:pt x="1" y="8514"/>
                  </a:lnTo>
                  <a:cubicBezTo>
                    <a:pt x="1" y="9186"/>
                    <a:pt x="546" y="9729"/>
                    <a:pt x="1217" y="9731"/>
                  </a:cubicBezTo>
                  <a:lnTo>
                    <a:pt x="2028" y="9731"/>
                  </a:lnTo>
                  <a:cubicBezTo>
                    <a:pt x="2252" y="9731"/>
                    <a:pt x="2433" y="9549"/>
                    <a:pt x="2433" y="9325"/>
                  </a:cubicBezTo>
                  <a:lnTo>
                    <a:pt x="2433" y="406"/>
                  </a:lnTo>
                  <a:cubicBezTo>
                    <a:pt x="2433" y="182"/>
                    <a:pt x="2252" y="1"/>
                    <a:pt x="202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6"/>
            <p:cNvSpPr/>
            <p:nvPr/>
          </p:nvSpPr>
          <p:spPr>
            <a:xfrm>
              <a:off x="3189894" y="3045104"/>
              <a:ext cx="40063" cy="16041"/>
            </a:xfrm>
            <a:custGeom>
              <a:avLst/>
              <a:gdLst/>
              <a:ahLst/>
              <a:cxnLst/>
              <a:rect l="l" t="t" r="r" b="b"/>
              <a:pathLst>
                <a:path w="2028" h="812" extrusionOk="0">
                  <a:moveTo>
                    <a:pt x="1" y="0"/>
                  </a:moveTo>
                  <a:lnTo>
                    <a:pt x="1" y="811"/>
                  </a:lnTo>
                  <a:lnTo>
                    <a:pt x="2028" y="811"/>
                  </a:lnTo>
                  <a:lnTo>
                    <a:pt x="2028"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6"/>
            <p:cNvSpPr/>
            <p:nvPr/>
          </p:nvSpPr>
          <p:spPr>
            <a:xfrm>
              <a:off x="3574326" y="2997040"/>
              <a:ext cx="47649" cy="192236"/>
            </a:xfrm>
            <a:custGeom>
              <a:avLst/>
              <a:gdLst/>
              <a:ahLst/>
              <a:cxnLst/>
              <a:rect l="l" t="t" r="r" b="b"/>
              <a:pathLst>
                <a:path w="2412" h="9731" extrusionOk="0">
                  <a:moveTo>
                    <a:pt x="403" y="1"/>
                  </a:moveTo>
                  <a:cubicBezTo>
                    <a:pt x="180" y="2"/>
                    <a:pt x="0" y="182"/>
                    <a:pt x="0" y="406"/>
                  </a:cubicBezTo>
                  <a:lnTo>
                    <a:pt x="0" y="9325"/>
                  </a:lnTo>
                  <a:cubicBezTo>
                    <a:pt x="0" y="9548"/>
                    <a:pt x="180" y="9729"/>
                    <a:pt x="403" y="9731"/>
                  </a:cubicBezTo>
                  <a:lnTo>
                    <a:pt x="1206" y="9731"/>
                  </a:lnTo>
                  <a:cubicBezTo>
                    <a:pt x="1871" y="9731"/>
                    <a:pt x="2411" y="9184"/>
                    <a:pt x="2411" y="8514"/>
                  </a:cubicBezTo>
                  <a:lnTo>
                    <a:pt x="2411" y="1217"/>
                  </a:lnTo>
                  <a:cubicBezTo>
                    <a:pt x="2411" y="546"/>
                    <a:pt x="1871" y="1"/>
                    <a:pt x="120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6"/>
            <p:cNvSpPr/>
            <p:nvPr/>
          </p:nvSpPr>
          <p:spPr>
            <a:xfrm>
              <a:off x="3582465" y="3045104"/>
              <a:ext cx="39708" cy="16041"/>
            </a:xfrm>
            <a:custGeom>
              <a:avLst/>
              <a:gdLst/>
              <a:ahLst/>
              <a:cxnLst/>
              <a:rect l="l" t="t" r="r" b="b"/>
              <a:pathLst>
                <a:path w="2010" h="812" extrusionOk="0">
                  <a:moveTo>
                    <a:pt x="0" y="0"/>
                  </a:moveTo>
                  <a:lnTo>
                    <a:pt x="0" y="811"/>
                  </a:lnTo>
                  <a:lnTo>
                    <a:pt x="2009" y="811"/>
                  </a:lnTo>
                  <a:lnTo>
                    <a:pt x="2009"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6"/>
            <p:cNvSpPr/>
            <p:nvPr/>
          </p:nvSpPr>
          <p:spPr>
            <a:xfrm>
              <a:off x="3222154" y="2764800"/>
              <a:ext cx="368431" cy="472540"/>
            </a:xfrm>
            <a:custGeom>
              <a:avLst/>
              <a:gdLst/>
              <a:ahLst/>
              <a:cxnLst/>
              <a:rect l="l" t="t" r="r" b="b"/>
              <a:pathLst>
                <a:path w="18650" h="23920" extrusionOk="0">
                  <a:moveTo>
                    <a:pt x="9325" y="0"/>
                  </a:moveTo>
                  <a:cubicBezTo>
                    <a:pt x="4183" y="0"/>
                    <a:pt x="0" y="4182"/>
                    <a:pt x="0" y="9324"/>
                  </a:cubicBezTo>
                  <a:lnTo>
                    <a:pt x="0" y="20270"/>
                  </a:lnTo>
                  <a:cubicBezTo>
                    <a:pt x="0" y="22282"/>
                    <a:pt x="1636" y="23919"/>
                    <a:pt x="3649" y="23919"/>
                  </a:cubicBezTo>
                  <a:lnTo>
                    <a:pt x="15000" y="23919"/>
                  </a:lnTo>
                  <a:cubicBezTo>
                    <a:pt x="17012" y="23919"/>
                    <a:pt x="18649" y="22282"/>
                    <a:pt x="18649" y="20270"/>
                  </a:cubicBezTo>
                  <a:lnTo>
                    <a:pt x="18649" y="9324"/>
                  </a:lnTo>
                  <a:cubicBezTo>
                    <a:pt x="18649" y="4182"/>
                    <a:pt x="14467" y="0"/>
                    <a:pt x="9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6"/>
            <p:cNvSpPr/>
            <p:nvPr/>
          </p:nvSpPr>
          <p:spPr>
            <a:xfrm>
              <a:off x="3270198" y="2997040"/>
              <a:ext cx="272323" cy="192236"/>
            </a:xfrm>
            <a:custGeom>
              <a:avLst/>
              <a:gdLst/>
              <a:ahLst/>
              <a:cxnLst/>
              <a:rect l="l" t="t" r="r" b="b"/>
              <a:pathLst>
                <a:path w="13785" h="9731" extrusionOk="0">
                  <a:moveTo>
                    <a:pt x="1217" y="1"/>
                  </a:moveTo>
                  <a:cubicBezTo>
                    <a:pt x="546" y="1"/>
                    <a:pt x="1" y="546"/>
                    <a:pt x="1" y="1217"/>
                  </a:cubicBezTo>
                  <a:lnTo>
                    <a:pt x="1" y="8514"/>
                  </a:lnTo>
                  <a:cubicBezTo>
                    <a:pt x="1" y="9186"/>
                    <a:pt x="546" y="9729"/>
                    <a:pt x="1217" y="9731"/>
                  </a:cubicBezTo>
                  <a:lnTo>
                    <a:pt x="12568" y="9731"/>
                  </a:lnTo>
                  <a:cubicBezTo>
                    <a:pt x="13240" y="9729"/>
                    <a:pt x="13783" y="9186"/>
                    <a:pt x="13785" y="8514"/>
                  </a:cubicBezTo>
                  <a:lnTo>
                    <a:pt x="13785" y="1217"/>
                  </a:lnTo>
                  <a:cubicBezTo>
                    <a:pt x="13783" y="546"/>
                    <a:pt x="13240" y="1"/>
                    <a:pt x="1256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6"/>
            <p:cNvSpPr/>
            <p:nvPr/>
          </p:nvSpPr>
          <p:spPr>
            <a:xfrm>
              <a:off x="3326263" y="2828846"/>
              <a:ext cx="160193" cy="128151"/>
            </a:xfrm>
            <a:custGeom>
              <a:avLst/>
              <a:gdLst/>
              <a:ahLst/>
              <a:cxnLst/>
              <a:rect l="l" t="t" r="r" b="b"/>
              <a:pathLst>
                <a:path w="8109" h="6487" extrusionOk="0">
                  <a:moveTo>
                    <a:pt x="4055" y="1"/>
                  </a:moveTo>
                  <a:cubicBezTo>
                    <a:pt x="2891" y="1"/>
                    <a:pt x="1726" y="335"/>
                    <a:pt x="713" y="1004"/>
                  </a:cubicBezTo>
                  <a:cubicBezTo>
                    <a:pt x="267" y="1298"/>
                    <a:pt x="1" y="1800"/>
                    <a:pt x="1" y="2349"/>
                  </a:cubicBezTo>
                  <a:lnTo>
                    <a:pt x="1" y="6082"/>
                  </a:lnTo>
                  <a:cubicBezTo>
                    <a:pt x="1" y="6305"/>
                    <a:pt x="182" y="6486"/>
                    <a:pt x="406" y="6486"/>
                  </a:cubicBezTo>
                  <a:lnTo>
                    <a:pt x="7703" y="6486"/>
                  </a:lnTo>
                  <a:cubicBezTo>
                    <a:pt x="7927" y="6486"/>
                    <a:pt x="8109" y="6306"/>
                    <a:pt x="8109" y="6082"/>
                  </a:cubicBezTo>
                  <a:lnTo>
                    <a:pt x="8109" y="2349"/>
                  </a:lnTo>
                  <a:cubicBezTo>
                    <a:pt x="8109" y="1800"/>
                    <a:pt x="7841" y="1298"/>
                    <a:pt x="7395" y="1004"/>
                  </a:cubicBezTo>
                  <a:lnTo>
                    <a:pt x="7397" y="1004"/>
                  </a:lnTo>
                  <a:cubicBezTo>
                    <a:pt x="6383" y="335"/>
                    <a:pt x="5219" y="1"/>
                    <a:pt x="4055"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6"/>
            <p:cNvSpPr/>
            <p:nvPr/>
          </p:nvSpPr>
          <p:spPr>
            <a:xfrm>
              <a:off x="3374761" y="2852888"/>
              <a:ext cx="63196" cy="32062"/>
            </a:xfrm>
            <a:custGeom>
              <a:avLst/>
              <a:gdLst/>
              <a:ahLst/>
              <a:cxnLst/>
              <a:rect l="l" t="t" r="r" b="b"/>
              <a:pathLst>
                <a:path w="3199" h="1623" extrusionOk="0">
                  <a:moveTo>
                    <a:pt x="800" y="1"/>
                  </a:moveTo>
                  <a:cubicBezTo>
                    <a:pt x="357" y="8"/>
                    <a:pt x="1" y="368"/>
                    <a:pt x="1" y="811"/>
                  </a:cubicBezTo>
                  <a:cubicBezTo>
                    <a:pt x="1" y="1255"/>
                    <a:pt x="357" y="1615"/>
                    <a:pt x="800" y="1622"/>
                  </a:cubicBezTo>
                  <a:lnTo>
                    <a:pt x="2399" y="1622"/>
                  </a:lnTo>
                  <a:cubicBezTo>
                    <a:pt x="2843" y="1615"/>
                    <a:pt x="3199" y="1255"/>
                    <a:pt x="3199" y="811"/>
                  </a:cubicBezTo>
                  <a:cubicBezTo>
                    <a:pt x="3199" y="368"/>
                    <a:pt x="2843" y="8"/>
                    <a:pt x="239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6"/>
            <p:cNvSpPr/>
            <p:nvPr/>
          </p:nvSpPr>
          <p:spPr>
            <a:xfrm>
              <a:off x="3269981" y="3045104"/>
              <a:ext cx="272323" cy="16041"/>
            </a:xfrm>
            <a:custGeom>
              <a:avLst/>
              <a:gdLst/>
              <a:ahLst/>
              <a:cxnLst/>
              <a:rect l="l" t="t" r="r" b="b"/>
              <a:pathLst>
                <a:path w="13785" h="812" extrusionOk="0">
                  <a:moveTo>
                    <a:pt x="1" y="0"/>
                  </a:moveTo>
                  <a:lnTo>
                    <a:pt x="1" y="811"/>
                  </a:lnTo>
                  <a:lnTo>
                    <a:pt x="13784" y="811"/>
                  </a:lnTo>
                  <a:lnTo>
                    <a:pt x="13784"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6"/>
            <p:cNvSpPr/>
            <p:nvPr/>
          </p:nvSpPr>
          <p:spPr>
            <a:xfrm>
              <a:off x="3318262" y="3045104"/>
              <a:ext cx="16041" cy="48064"/>
            </a:xfrm>
            <a:custGeom>
              <a:avLst/>
              <a:gdLst/>
              <a:ahLst/>
              <a:cxnLst/>
              <a:rect l="l" t="t" r="r" b="b"/>
              <a:pathLst>
                <a:path w="812" h="2433" extrusionOk="0">
                  <a:moveTo>
                    <a:pt x="406" y="0"/>
                  </a:moveTo>
                  <a:cubicBezTo>
                    <a:pt x="182" y="0"/>
                    <a:pt x="0" y="182"/>
                    <a:pt x="0" y="406"/>
                  </a:cubicBezTo>
                  <a:lnTo>
                    <a:pt x="0" y="2027"/>
                  </a:lnTo>
                  <a:cubicBezTo>
                    <a:pt x="0" y="2251"/>
                    <a:pt x="182" y="2433"/>
                    <a:pt x="406" y="2433"/>
                  </a:cubicBezTo>
                  <a:cubicBezTo>
                    <a:pt x="630" y="2433"/>
                    <a:pt x="811" y="2251"/>
                    <a:pt x="811" y="2027"/>
                  </a:cubicBez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6"/>
            <p:cNvSpPr/>
            <p:nvPr/>
          </p:nvSpPr>
          <p:spPr>
            <a:xfrm>
              <a:off x="3310063" y="3077127"/>
              <a:ext cx="32043" cy="48084"/>
            </a:xfrm>
            <a:custGeom>
              <a:avLst/>
              <a:gdLst/>
              <a:ahLst/>
              <a:cxnLst/>
              <a:rect l="l" t="t" r="r" b="b"/>
              <a:pathLst>
                <a:path w="1622" h="2434" extrusionOk="0">
                  <a:moveTo>
                    <a:pt x="811" y="1"/>
                  </a:moveTo>
                  <a:cubicBezTo>
                    <a:pt x="362" y="1"/>
                    <a:pt x="0" y="364"/>
                    <a:pt x="0" y="812"/>
                  </a:cubicBezTo>
                  <a:lnTo>
                    <a:pt x="0" y="2028"/>
                  </a:lnTo>
                  <a:cubicBezTo>
                    <a:pt x="0" y="2252"/>
                    <a:pt x="180" y="2433"/>
                    <a:pt x="404" y="2433"/>
                  </a:cubicBezTo>
                  <a:lnTo>
                    <a:pt x="1215" y="2433"/>
                  </a:lnTo>
                  <a:lnTo>
                    <a:pt x="1216" y="2432"/>
                  </a:lnTo>
                  <a:cubicBezTo>
                    <a:pt x="1440" y="2432"/>
                    <a:pt x="1622" y="2252"/>
                    <a:pt x="1622" y="2028"/>
                  </a:cubicBezTo>
                  <a:lnTo>
                    <a:pt x="1622" y="812"/>
                  </a:lnTo>
                  <a:cubicBezTo>
                    <a:pt x="1620" y="364"/>
                    <a:pt x="1258" y="1"/>
                    <a:pt x="811"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6"/>
            <p:cNvSpPr/>
            <p:nvPr/>
          </p:nvSpPr>
          <p:spPr>
            <a:xfrm>
              <a:off x="3222134" y="2796823"/>
              <a:ext cx="368411" cy="160174"/>
            </a:xfrm>
            <a:custGeom>
              <a:avLst/>
              <a:gdLst/>
              <a:ahLst/>
              <a:cxnLst/>
              <a:rect l="l" t="t" r="r" b="b"/>
              <a:pathLst>
                <a:path w="18649" h="8108" extrusionOk="0">
                  <a:moveTo>
                    <a:pt x="9326" y="1"/>
                  </a:moveTo>
                  <a:cubicBezTo>
                    <a:pt x="5355" y="1"/>
                    <a:pt x="2059" y="2975"/>
                    <a:pt x="1662" y="6921"/>
                  </a:cubicBezTo>
                  <a:cubicBezTo>
                    <a:pt x="1640" y="7136"/>
                    <a:pt x="1467" y="7298"/>
                    <a:pt x="1260" y="7298"/>
                  </a:cubicBezTo>
                  <a:lnTo>
                    <a:pt x="11" y="7298"/>
                  </a:lnTo>
                  <a:cubicBezTo>
                    <a:pt x="6" y="7432"/>
                    <a:pt x="0" y="7567"/>
                    <a:pt x="0" y="7702"/>
                  </a:cubicBezTo>
                  <a:lnTo>
                    <a:pt x="0" y="8107"/>
                  </a:lnTo>
                  <a:lnTo>
                    <a:pt x="1258" y="8107"/>
                  </a:lnTo>
                  <a:cubicBezTo>
                    <a:pt x="1885" y="8107"/>
                    <a:pt x="2404" y="7632"/>
                    <a:pt x="2468" y="7001"/>
                  </a:cubicBezTo>
                  <a:cubicBezTo>
                    <a:pt x="2824" y="3471"/>
                    <a:pt x="5771" y="809"/>
                    <a:pt x="9324" y="809"/>
                  </a:cubicBezTo>
                  <a:cubicBezTo>
                    <a:pt x="12877" y="809"/>
                    <a:pt x="15825" y="3471"/>
                    <a:pt x="16181" y="7001"/>
                  </a:cubicBezTo>
                  <a:cubicBezTo>
                    <a:pt x="16246" y="7632"/>
                    <a:pt x="16765" y="8107"/>
                    <a:pt x="17390" y="8107"/>
                  </a:cubicBezTo>
                  <a:lnTo>
                    <a:pt x="18637" y="8107"/>
                  </a:lnTo>
                  <a:cubicBezTo>
                    <a:pt x="18642" y="8107"/>
                    <a:pt x="18644" y="8105"/>
                    <a:pt x="18649" y="8105"/>
                  </a:cubicBezTo>
                  <a:lnTo>
                    <a:pt x="18649" y="7702"/>
                  </a:lnTo>
                  <a:cubicBezTo>
                    <a:pt x="18649" y="7565"/>
                    <a:pt x="18644" y="7430"/>
                    <a:pt x="18639" y="7297"/>
                  </a:cubicBezTo>
                  <a:lnTo>
                    <a:pt x="17389" y="7297"/>
                  </a:lnTo>
                  <a:lnTo>
                    <a:pt x="17392" y="7298"/>
                  </a:lnTo>
                  <a:cubicBezTo>
                    <a:pt x="17183" y="7298"/>
                    <a:pt x="17012" y="7136"/>
                    <a:pt x="16989" y="6921"/>
                  </a:cubicBezTo>
                  <a:cubicBezTo>
                    <a:pt x="16591" y="2975"/>
                    <a:pt x="13297" y="1"/>
                    <a:pt x="932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46"/>
          <p:cNvGrpSpPr/>
          <p:nvPr/>
        </p:nvGrpSpPr>
        <p:grpSpPr>
          <a:xfrm>
            <a:off x="5093068" y="1358264"/>
            <a:ext cx="1744329" cy="755633"/>
            <a:chOff x="5562588" y="2272626"/>
            <a:chExt cx="1387803" cy="755633"/>
          </a:xfrm>
        </p:grpSpPr>
        <p:sp>
          <p:nvSpPr>
            <p:cNvPr id="937" name="Google Shape;937;p46"/>
            <p:cNvSpPr txBox="1"/>
            <p:nvPr/>
          </p:nvSpPr>
          <p:spPr>
            <a:xfrm>
              <a:off x="5562588" y="2543459"/>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Venus is the second planet from the Sun</a:t>
              </a:r>
              <a:endParaRPr>
                <a:solidFill>
                  <a:schemeClr val="lt2"/>
                </a:solidFill>
                <a:latin typeface="Lato"/>
                <a:ea typeface="Lato"/>
                <a:cs typeface="Lato"/>
                <a:sym typeface="Lato"/>
              </a:endParaRPr>
            </a:p>
          </p:txBody>
        </p:sp>
        <p:sp>
          <p:nvSpPr>
            <p:cNvPr id="938" name="Google Shape;938;p46"/>
            <p:cNvSpPr txBox="1"/>
            <p:nvPr/>
          </p:nvSpPr>
          <p:spPr>
            <a:xfrm>
              <a:off x="5562591" y="2272626"/>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grpSp>
      <p:grpSp>
        <p:nvGrpSpPr>
          <p:cNvPr id="939" name="Google Shape;939;p46"/>
          <p:cNvGrpSpPr/>
          <p:nvPr/>
        </p:nvGrpSpPr>
        <p:grpSpPr>
          <a:xfrm>
            <a:off x="881251" y="3538439"/>
            <a:ext cx="1744326" cy="755633"/>
            <a:chOff x="1059509" y="3538401"/>
            <a:chExt cx="1387800" cy="755633"/>
          </a:xfrm>
        </p:grpSpPr>
        <p:sp>
          <p:nvSpPr>
            <p:cNvPr id="940" name="Google Shape;940;p46"/>
            <p:cNvSpPr txBox="1"/>
            <p:nvPr/>
          </p:nvSpPr>
          <p:spPr>
            <a:xfrm>
              <a:off x="1059509" y="3809234"/>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Saturn is a gas giant with rings</a:t>
              </a:r>
              <a:endParaRPr>
                <a:solidFill>
                  <a:schemeClr val="lt2"/>
                </a:solidFill>
                <a:latin typeface="Lato"/>
                <a:ea typeface="Lato"/>
                <a:cs typeface="Lato"/>
                <a:sym typeface="Lato"/>
              </a:endParaRPr>
            </a:p>
          </p:txBody>
        </p:sp>
        <p:sp>
          <p:nvSpPr>
            <p:cNvPr id="941" name="Google Shape;941;p46"/>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grpSp>
      <p:grpSp>
        <p:nvGrpSpPr>
          <p:cNvPr id="942" name="Google Shape;942;p46"/>
          <p:cNvGrpSpPr/>
          <p:nvPr/>
        </p:nvGrpSpPr>
        <p:grpSpPr>
          <a:xfrm>
            <a:off x="3699845" y="3538439"/>
            <a:ext cx="1744342" cy="759539"/>
            <a:chOff x="4070086" y="4230949"/>
            <a:chExt cx="1387813" cy="759539"/>
          </a:xfrm>
        </p:grpSpPr>
        <p:sp>
          <p:nvSpPr>
            <p:cNvPr id="943" name="Google Shape;943;p46"/>
            <p:cNvSpPr txBox="1"/>
            <p:nvPr/>
          </p:nvSpPr>
          <p:spPr>
            <a:xfrm>
              <a:off x="4070086" y="4505688"/>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Mars is actually a very cold place</a:t>
              </a:r>
              <a:endParaRPr>
                <a:solidFill>
                  <a:schemeClr val="lt2"/>
                </a:solidFill>
                <a:latin typeface="Lato"/>
                <a:ea typeface="Lato"/>
                <a:cs typeface="Lato"/>
                <a:sym typeface="Lato"/>
              </a:endParaRPr>
            </a:p>
          </p:txBody>
        </p:sp>
        <p:sp>
          <p:nvSpPr>
            <p:cNvPr id="944" name="Google Shape;944;p46"/>
            <p:cNvSpPr txBox="1"/>
            <p:nvPr/>
          </p:nvSpPr>
          <p:spPr>
            <a:xfrm>
              <a:off x="4070099" y="4230949"/>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grpSp>
        <p:nvGrpSpPr>
          <p:cNvPr id="945" name="Google Shape;945;p46"/>
          <p:cNvGrpSpPr/>
          <p:nvPr/>
        </p:nvGrpSpPr>
        <p:grpSpPr>
          <a:xfrm>
            <a:off x="2306613" y="1358264"/>
            <a:ext cx="1744326" cy="759539"/>
            <a:chOff x="2577610" y="1719474"/>
            <a:chExt cx="1387800" cy="759539"/>
          </a:xfrm>
        </p:grpSpPr>
        <p:sp>
          <p:nvSpPr>
            <p:cNvPr id="946" name="Google Shape;946;p46"/>
            <p:cNvSpPr txBox="1"/>
            <p:nvPr/>
          </p:nvSpPr>
          <p:spPr>
            <a:xfrm>
              <a:off x="2577610" y="1994213"/>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Jupiter is the biggest planet</a:t>
              </a:r>
              <a:endParaRPr>
                <a:solidFill>
                  <a:schemeClr val="lt2"/>
                </a:solidFill>
                <a:latin typeface="Lato"/>
                <a:ea typeface="Lato"/>
                <a:cs typeface="Lato"/>
                <a:sym typeface="Lato"/>
              </a:endParaRPr>
            </a:p>
          </p:txBody>
        </p:sp>
        <p:sp>
          <p:nvSpPr>
            <p:cNvPr id="947" name="Google Shape;947;p46"/>
            <p:cNvSpPr txBox="1"/>
            <p:nvPr/>
          </p:nvSpPr>
          <p:spPr>
            <a:xfrm>
              <a:off x="2577610" y="1719474"/>
              <a:ext cx="1387800" cy="39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JUPITER</a:t>
              </a:r>
              <a:endParaRPr sz="1800">
                <a:solidFill>
                  <a:schemeClr val="lt2"/>
                </a:solidFill>
                <a:latin typeface="Fjalla One"/>
                <a:ea typeface="Fjalla One"/>
                <a:cs typeface="Fjalla One"/>
                <a:sym typeface="Fjalla One"/>
              </a:endParaRPr>
            </a:p>
          </p:txBody>
        </p:sp>
      </p:grpSp>
      <p:grpSp>
        <p:nvGrpSpPr>
          <p:cNvPr id="948" name="Google Shape;948;p46"/>
          <p:cNvGrpSpPr/>
          <p:nvPr/>
        </p:nvGrpSpPr>
        <p:grpSpPr>
          <a:xfrm>
            <a:off x="6486307" y="3538439"/>
            <a:ext cx="1744342" cy="759539"/>
            <a:chOff x="6165768" y="4230949"/>
            <a:chExt cx="1387813" cy="759539"/>
          </a:xfrm>
        </p:grpSpPr>
        <p:sp>
          <p:nvSpPr>
            <p:cNvPr id="949" name="Google Shape;949;p46"/>
            <p:cNvSpPr txBox="1"/>
            <p:nvPr/>
          </p:nvSpPr>
          <p:spPr>
            <a:xfrm>
              <a:off x="6165768" y="4505688"/>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Neptune is far away from us</a:t>
              </a:r>
              <a:endParaRPr>
                <a:solidFill>
                  <a:schemeClr val="lt2"/>
                </a:solidFill>
                <a:latin typeface="Lato"/>
                <a:ea typeface="Lato"/>
                <a:cs typeface="Lato"/>
                <a:sym typeface="Lato"/>
              </a:endParaRPr>
            </a:p>
          </p:txBody>
        </p:sp>
        <p:sp>
          <p:nvSpPr>
            <p:cNvPr id="950" name="Google Shape;950;p46"/>
            <p:cNvSpPr txBox="1"/>
            <p:nvPr/>
          </p:nvSpPr>
          <p:spPr>
            <a:xfrm>
              <a:off x="6165781" y="4230949"/>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NEPTUNE</a:t>
              </a:r>
              <a:endParaRPr sz="1800">
                <a:solidFill>
                  <a:schemeClr val="lt2"/>
                </a:solidFill>
                <a:latin typeface="Fjalla One"/>
                <a:ea typeface="Fjalla One"/>
                <a:cs typeface="Fjalla One"/>
                <a:sym typeface="Fjalla One"/>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47"/>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956" name="Google Shape;956;p47"/>
          <p:cNvSpPr/>
          <p:nvPr/>
        </p:nvSpPr>
        <p:spPr>
          <a:xfrm>
            <a:off x="2658375" y="1256597"/>
            <a:ext cx="2256900" cy="2256900"/>
          </a:xfrm>
          <a:prstGeom prst="ellipse">
            <a:avLst/>
          </a:prstGeom>
          <a:solidFill>
            <a:srgbClr val="F6B26B">
              <a:alpha val="66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a:off x="4228593" y="1256597"/>
            <a:ext cx="2256900" cy="2256900"/>
          </a:xfrm>
          <a:prstGeom prst="ellipse">
            <a:avLst/>
          </a:prstGeom>
          <a:solidFill>
            <a:srgbClr val="6BC29A">
              <a:alpha val="86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8" name="Google Shape;958;p47"/>
          <p:cNvCxnSpPr>
            <a:stCxn id="959" idx="3"/>
          </p:cNvCxnSpPr>
          <p:nvPr/>
        </p:nvCxnSpPr>
        <p:spPr>
          <a:xfrm>
            <a:off x="2473177" y="2210789"/>
            <a:ext cx="879300" cy="377100"/>
          </a:xfrm>
          <a:prstGeom prst="bentConnector3">
            <a:avLst>
              <a:gd name="adj1" fmla="val 50000"/>
            </a:avLst>
          </a:prstGeom>
          <a:noFill/>
          <a:ln w="28575" cap="flat" cmpd="sng">
            <a:solidFill>
              <a:schemeClr val="lt2"/>
            </a:solidFill>
            <a:prstDash val="solid"/>
            <a:round/>
            <a:headEnd type="none" w="med" len="med"/>
            <a:tailEnd type="none" w="med" len="med"/>
          </a:ln>
        </p:spPr>
      </p:cxnSp>
      <p:cxnSp>
        <p:nvCxnSpPr>
          <p:cNvPr id="960" name="Google Shape;960;p47"/>
          <p:cNvCxnSpPr>
            <a:endCxn id="961" idx="1"/>
          </p:cNvCxnSpPr>
          <p:nvPr/>
        </p:nvCxnSpPr>
        <p:spPr>
          <a:xfrm rot="10800000" flipH="1">
            <a:off x="5805760" y="2210789"/>
            <a:ext cx="837900" cy="354600"/>
          </a:xfrm>
          <a:prstGeom prst="bentConnector3">
            <a:avLst>
              <a:gd name="adj1" fmla="val 50000"/>
            </a:avLst>
          </a:prstGeom>
          <a:noFill/>
          <a:ln w="28575" cap="flat" cmpd="sng">
            <a:solidFill>
              <a:schemeClr val="lt2"/>
            </a:solidFill>
            <a:prstDash val="solid"/>
            <a:round/>
            <a:headEnd type="none" w="med" len="med"/>
            <a:tailEnd type="none" w="med" len="med"/>
          </a:ln>
        </p:spPr>
      </p:cxnSp>
      <p:cxnSp>
        <p:nvCxnSpPr>
          <p:cNvPr id="962" name="Google Shape;962;p47"/>
          <p:cNvCxnSpPr>
            <a:stCxn id="963" idx="0"/>
          </p:cNvCxnSpPr>
          <p:nvPr/>
        </p:nvCxnSpPr>
        <p:spPr>
          <a:xfrm rot="10800000">
            <a:off x="4572000" y="2968725"/>
            <a:ext cx="0" cy="833700"/>
          </a:xfrm>
          <a:prstGeom prst="straightConnector1">
            <a:avLst/>
          </a:prstGeom>
          <a:noFill/>
          <a:ln w="28575" cap="flat" cmpd="sng">
            <a:solidFill>
              <a:schemeClr val="dk2"/>
            </a:solidFill>
            <a:prstDash val="solid"/>
            <a:round/>
            <a:headEnd type="none" w="med" len="med"/>
            <a:tailEnd type="none" w="med" len="med"/>
          </a:ln>
        </p:spPr>
      </p:cxnSp>
      <p:grpSp>
        <p:nvGrpSpPr>
          <p:cNvPr id="964" name="Google Shape;964;p47"/>
          <p:cNvGrpSpPr/>
          <p:nvPr/>
        </p:nvGrpSpPr>
        <p:grpSpPr>
          <a:xfrm>
            <a:off x="6643645" y="2014439"/>
            <a:ext cx="1744342" cy="755633"/>
            <a:chOff x="6696678" y="3538401"/>
            <a:chExt cx="1387813" cy="755633"/>
          </a:xfrm>
        </p:grpSpPr>
        <p:sp>
          <p:nvSpPr>
            <p:cNvPr id="965" name="Google Shape;965;p47"/>
            <p:cNvSpPr txBox="1"/>
            <p:nvPr/>
          </p:nvSpPr>
          <p:spPr>
            <a:xfrm>
              <a:off x="6696678" y="3809234"/>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Venus is the second planet from the Sun</a:t>
              </a:r>
              <a:endParaRPr>
                <a:solidFill>
                  <a:schemeClr val="lt2"/>
                </a:solidFill>
                <a:latin typeface="Lato"/>
                <a:ea typeface="Lato"/>
                <a:cs typeface="Lato"/>
                <a:sym typeface="Lato"/>
              </a:endParaRPr>
            </a:p>
          </p:txBody>
        </p:sp>
        <p:sp>
          <p:nvSpPr>
            <p:cNvPr id="961" name="Google Shape;961;p47"/>
            <p:cNvSpPr txBox="1"/>
            <p:nvPr/>
          </p:nvSpPr>
          <p:spPr>
            <a:xfrm>
              <a:off x="6696691" y="3538401"/>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grpSp>
      <p:grpSp>
        <p:nvGrpSpPr>
          <p:cNvPr id="966" name="Google Shape;966;p47"/>
          <p:cNvGrpSpPr/>
          <p:nvPr/>
        </p:nvGrpSpPr>
        <p:grpSpPr>
          <a:xfrm>
            <a:off x="728851" y="2014439"/>
            <a:ext cx="1744326" cy="755633"/>
            <a:chOff x="1059509" y="3538401"/>
            <a:chExt cx="1387800" cy="755633"/>
          </a:xfrm>
        </p:grpSpPr>
        <p:sp>
          <p:nvSpPr>
            <p:cNvPr id="967" name="Google Shape;967;p47"/>
            <p:cNvSpPr txBox="1"/>
            <p:nvPr/>
          </p:nvSpPr>
          <p:spPr>
            <a:xfrm>
              <a:off x="1059509" y="3809234"/>
              <a:ext cx="1387800"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Saturn is a gas giant with rings</a:t>
              </a:r>
              <a:endParaRPr>
                <a:solidFill>
                  <a:schemeClr val="lt2"/>
                </a:solidFill>
                <a:latin typeface="Lato"/>
                <a:ea typeface="Lato"/>
                <a:cs typeface="Lato"/>
                <a:sym typeface="Lato"/>
              </a:endParaRPr>
            </a:p>
          </p:txBody>
        </p:sp>
        <p:sp>
          <p:nvSpPr>
            <p:cNvPr id="959" name="Google Shape;959;p47"/>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grpSp>
      <p:grpSp>
        <p:nvGrpSpPr>
          <p:cNvPr id="968" name="Google Shape;968;p47"/>
          <p:cNvGrpSpPr/>
          <p:nvPr/>
        </p:nvGrpSpPr>
        <p:grpSpPr>
          <a:xfrm>
            <a:off x="3699832" y="3802425"/>
            <a:ext cx="1744342" cy="759539"/>
            <a:chOff x="4070076" y="4412074"/>
            <a:chExt cx="1387813" cy="759539"/>
          </a:xfrm>
        </p:grpSpPr>
        <p:sp>
          <p:nvSpPr>
            <p:cNvPr id="969" name="Google Shape;969;p47"/>
            <p:cNvSpPr txBox="1"/>
            <p:nvPr/>
          </p:nvSpPr>
          <p:spPr>
            <a:xfrm>
              <a:off x="4070076" y="4686813"/>
              <a:ext cx="13878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Mars is actually a very cold place</a:t>
              </a:r>
              <a:endParaRPr>
                <a:solidFill>
                  <a:schemeClr val="lt2"/>
                </a:solidFill>
                <a:latin typeface="Lato"/>
                <a:ea typeface="Lato"/>
                <a:cs typeface="Lato"/>
                <a:sym typeface="Lato"/>
              </a:endParaRPr>
            </a:p>
          </p:txBody>
        </p:sp>
        <p:sp>
          <p:nvSpPr>
            <p:cNvPr id="970" name="Google Shape;970;p47"/>
            <p:cNvSpPr txBox="1"/>
            <p:nvPr/>
          </p:nvSpPr>
          <p:spPr>
            <a:xfrm>
              <a:off x="4070089" y="4412074"/>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48"/>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976" name="Google Shape;976;p48"/>
          <p:cNvSpPr/>
          <p:nvPr/>
        </p:nvSpPr>
        <p:spPr>
          <a:xfrm>
            <a:off x="1182959" y="2112888"/>
            <a:ext cx="1140900" cy="114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flipH="1">
            <a:off x="1182959" y="2112888"/>
            <a:ext cx="1140900" cy="1140900"/>
          </a:xfrm>
          <a:prstGeom prst="pie">
            <a:avLst>
              <a:gd name="adj1" fmla="val 13485690"/>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3062018" y="2112888"/>
            <a:ext cx="1140900" cy="114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flipH="1">
            <a:off x="3062018" y="2112888"/>
            <a:ext cx="1140900" cy="1140900"/>
          </a:xfrm>
          <a:prstGeom prst="pie">
            <a:avLst>
              <a:gd name="adj1" fmla="val 12287157"/>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4941066" y="2112888"/>
            <a:ext cx="1140900" cy="114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8"/>
          <p:cNvSpPr/>
          <p:nvPr/>
        </p:nvSpPr>
        <p:spPr>
          <a:xfrm flipH="1">
            <a:off x="4941066" y="2112888"/>
            <a:ext cx="1140900" cy="1140900"/>
          </a:xfrm>
          <a:prstGeom prst="pie">
            <a:avLst>
              <a:gd name="adj1" fmla="val 8879927"/>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8"/>
          <p:cNvSpPr/>
          <p:nvPr/>
        </p:nvSpPr>
        <p:spPr>
          <a:xfrm>
            <a:off x="6820116" y="2112888"/>
            <a:ext cx="1140900" cy="114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8"/>
          <p:cNvSpPr/>
          <p:nvPr/>
        </p:nvSpPr>
        <p:spPr>
          <a:xfrm flipH="1">
            <a:off x="6820116" y="2112888"/>
            <a:ext cx="1140900" cy="1140900"/>
          </a:xfrm>
          <a:prstGeom prst="pie">
            <a:avLst>
              <a:gd name="adj1" fmla="val 7156909"/>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 name="Google Shape;984;p48"/>
          <p:cNvGrpSpPr/>
          <p:nvPr/>
        </p:nvGrpSpPr>
        <p:grpSpPr>
          <a:xfrm>
            <a:off x="1059509" y="1384950"/>
            <a:ext cx="1387800" cy="2909084"/>
            <a:chOff x="1059509" y="1384950"/>
            <a:chExt cx="1387800" cy="2909084"/>
          </a:xfrm>
        </p:grpSpPr>
        <p:grpSp>
          <p:nvGrpSpPr>
            <p:cNvPr id="985" name="Google Shape;985;p48"/>
            <p:cNvGrpSpPr/>
            <p:nvPr/>
          </p:nvGrpSpPr>
          <p:grpSpPr>
            <a:xfrm>
              <a:off x="1059509" y="3538401"/>
              <a:ext cx="1387800" cy="755633"/>
              <a:chOff x="1059509" y="3538401"/>
              <a:chExt cx="1387800" cy="755633"/>
            </a:xfrm>
          </p:grpSpPr>
          <p:sp>
            <p:nvSpPr>
              <p:cNvPr id="986" name="Google Shape;986;p48"/>
              <p:cNvSpPr txBox="1"/>
              <p:nvPr/>
            </p:nvSpPr>
            <p:spPr>
              <a:xfrm>
                <a:off x="1059509" y="3809234"/>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It’s the planet with life</a:t>
                </a:r>
                <a:endParaRPr>
                  <a:solidFill>
                    <a:schemeClr val="lt2"/>
                  </a:solidFill>
                  <a:latin typeface="Lato"/>
                  <a:ea typeface="Lato"/>
                  <a:cs typeface="Lato"/>
                  <a:sym typeface="Lato"/>
                </a:endParaRPr>
              </a:p>
            </p:txBody>
          </p:sp>
          <p:sp>
            <p:nvSpPr>
              <p:cNvPr id="987" name="Google Shape;987;p48"/>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EARTH</a:t>
                </a:r>
                <a:endParaRPr sz="1800">
                  <a:solidFill>
                    <a:schemeClr val="lt2"/>
                  </a:solidFill>
                  <a:latin typeface="Fjalla One"/>
                  <a:ea typeface="Fjalla One"/>
                  <a:cs typeface="Fjalla One"/>
                  <a:sym typeface="Fjalla One"/>
                </a:endParaRPr>
              </a:p>
            </p:txBody>
          </p:sp>
        </p:grpSp>
        <p:sp>
          <p:nvSpPr>
            <p:cNvPr id="988" name="Google Shape;988;p48"/>
            <p:cNvSpPr txBox="1"/>
            <p:nvPr/>
          </p:nvSpPr>
          <p:spPr>
            <a:xfrm>
              <a:off x="1315725" y="1384950"/>
              <a:ext cx="875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10%</a:t>
              </a:r>
              <a:endParaRPr sz="2000">
                <a:solidFill>
                  <a:schemeClr val="lt2"/>
                </a:solidFill>
                <a:latin typeface="Fjalla One"/>
                <a:ea typeface="Fjalla One"/>
                <a:cs typeface="Fjalla One"/>
                <a:sym typeface="Fjalla One"/>
              </a:endParaRPr>
            </a:p>
          </p:txBody>
        </p:sp>
      </p:grpSp>
      <p:grpSp>
        <p:nvGrpSpPr>
          <p:cNvPr id="989" name="Google Shape;989;p48"/>
          <p:cNvGrpSpPr/>
          <p:nvPr/>
        </p:nvGrpSpPr>
        <p:grpSpPr>
          <a:xfrm>
            <a:off x="2938568" y="1362450"/>
            <a:ext cx="1387800" cy="2938213"/>
            <a:chOff x="2938568" y="1362450"/>
            <a:chExt cx="1387800" cy="2938213"/>
          </a:xfrm>
        </p:grpSpPr>
        <p:grpSp>
          <p:nvGrpSpPr>
            <p:cNvPr id="990" name="Google Shape;990;p48"/>
            <p:cNvGrpSpPr/>
            <p:nvPr/>
          </p:nvGrpSpPr>
          <p:grpSpPr>
            <a:xfrm>
              <a:off x="2938568" y="3541124"/>
              <a:ext cx="1387800" cy="759539"/>
              <a:chOff x="2938568" y="3541124"/>
              <a:chExt cx="1387800" cy="759539"/>
            </a:xfrm>
          </p:grpSpPr>
          <p:sp>
            <p:nvSpPr>
              <p:cNvPr id="991" name="Google Shape;991;p48"/>
              <p:cNvSpPr txBox="1"/>
              <p:nvPr/>
            </p:nvSpPr>
            <p:spPr>
              <a:xfrm>
                <a:off x="2938568" y="3815863"/>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Saturn has several rings</a:t>
                </a:r>
                <a:endParaRPr>
                  <a:solidFill>
                    <a:schemeClr val="lt2"/>
                  </a:solidFill>
                  <a:latin typeface="Lato"/>
                  <a:ea typeface="Lato"/>
                  <a:cs typeface="Lato"/>
                  <a:sym typeface="Lato"/>
                </a:endParaRPr>
              </a:p>
            </p:txBody>
          </p:sp>
          <p:sp>
            <p:nvSpPr>
              <p:cNvPr id="992" name="Google Shape;992;p48"/>
              <p:cNvSpPr txBox="1"/>
              <p:nvPr/>
            </p:nvSpPr>
            <p:spPr>
              <a:xfrm>
                <a:off x="2938568" y="3541124"/>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grpSp>
        <p:sp>
          <p:nvSpPr>
            <p:cNvPr id="993" name="Google Shape;993;p48"/>
            <p:cNvSpPr txBox="1"/>
            <p:nvPr/>
          </p:nvSpPr>
          <p:spPr>
            <a:xfrm>
              <a:off x="3194775" y="1362450"/>
              <a:ext cx="875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20%</a:t>
              </a:r>
              <a:endParaRPr sz="2000">
                <a:solidFill>
                  <a:schemeClr val="lt2"/>
                </a:solidFill>
                <a:latin typeface="Fjalla One"/>
                <a:ea typeface="Fjalla One"/>
                <a:cs typeface="Fjalla One"/>
                <a:sym typeface="Fjalla One"/>
              </a:endParaRPr>
            </a:p>
          </p:txBody>
        </p:sp>
      </p:grpSp>
      <p:grpSp>
        <p:nvGrpSpPr>
          <p:cNvPr id="994" name="Google Shape;994;p48"/>
          <p:cNvGrpSpPr/>
          <p:nvPr/>
        </p:nvGrpSpPr>
        <p:grpSpPr>
          <a:xfrm>
            <a:off x="4817620" y="1362450"/>
            <a:ext cx="1387813" cy="2938213"/>
            <a:chOff x="4817620" y="1362450"/>
            <a:chExt cx="1387813" cy="2938213"/>
          </a:xfrm>
        </p:grpSpPr>
        <p:grpSp>
          <p:nvGrpSpPr>
            <p:cNvPr id="995" name="Google Shape;995;p48"/>
            <p:cNvGrpSpPr/>
            <p:nvPr/>
          </p:nvGrpSpPr>
          <p:grpSpPr>
            <a:xfrm>
              <a:off x="4817620" y="3541124"/>
              <a:ext cx="1387813" cy="759539"/>
              <a:chOff x="4817620" y="3541124"/>
              <a:chExt cx="1387813" cy="759539"/>
            </a:xfrm>
          </p:grpSpPr>
          <p:sp>
            <p:nvSpPr>
              <p:cNvPr id="996" name="Google Shape;996;p48"/>
              <p:cNvSpPr txBox="1"/>
              <p:nvPr/>
            </p:nvSpPr>
            <p:spPr>
              <a:xfrm>
                <a:off x="4817620" y="3815863"/>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Jupiter is a huge planet</a:t>
                </a:r>
                <a:endParaRPr>
                  <a:solidFill>
                    <a:schemeClr val="lt2"/>
                  </a:solidFill>
                  <a:latin typeface="Lato"/>
                  <a:ea typeface="Lato"/>
                  <a:cs typeface="Lato"/>
                  <a:sym typeface="Lato"/>
                </a:endParaRPr>
              </a:p>
            </p:txBody>
          </p:sp>
          <p:sp>
            <p:nvSpPr>
              <p:cNvPr id="997" name="Google Shape;997;p48"/>
              <p:cNvSpPr txBox="1"/>
              <p:nvPr/>
            </p:nvSpPr>
            <p:spPr>
              <a:xfrm>
                <a:off x="4817632" y="3541124"/>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JUPITER</a:t>
                </a:r>
                <a:endParaRPr sz="1800">
                  <a:solidFill>
                    <a:schemeClr val="lt2"/>
                  </a:solidFill>
                  <a:latin typeface="Fjalla One"/>
                  <a:ea typeface="Fjalla One"/>
                  <a:cs typeface="Fjalla One"/>
                  <a:sym typeface="Fjalla One"/>
                </a:endParaRPr>
              </a:p>
            </p:txBody>
          </p:sp>
        </p:grpSp>
        <p:sp>
          <p:nvSpPr>
            <p:cNvPr id="998" name="Google Shape;998;p48"/>
            <p:cNvSpPr txBox="1"/>
            <p:nvPr/>
          </p:nvSpPr>
          <p:spPr>
            <a:xfrm>
              <a:off x="5073825" y="1362450"/>
              <a:ext cx="875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30%</a:t>
              </a:r>
              <a:endParaRPr sz="2000">
                <a:solidFill>
                  <a:schemeClr val="lt2"/>
                </a:solidFill>
                <a:latin typeface="Fjalla One"/>
                <a:ea typeface="Fjalla One"/>
                <a:cs typeface="Fjalla One"/>
                <a:sym typeface="Fjalla One"/>
              </a:endParaRPr>
            </a:p>
          </p:txBody>
        </p:sp>
      </p:grpSp>
      <p:grpSp>
        <p:nvGrpSpPr>
          <p:cNvPr id="999" name="Google Shape;999;p48"/>
          <p:cNvGrpSpPr/>
          <p:nvPr/>
        </p:nvGrpSpPr>
        <p:grpSpPr>
          <a:xfrm>
            <a:off x="6696678" y="1362450"/>
            <a:ext cx="1387813" cy="2931584"/>
            <a:chOff x="6696678" y="1362450"/>
            <a:chExt cx="1387813" cy="2931584"/>
          </a:xfrm>
        </p:grpSpPr>
        <p:grpSp>
          <p:nvGrpSpPr>
            <p:cNvPr id="1000" name="Google Shape;1000;p48"/>
            <p:cNvGrpSpPr/>
            <p:nvPr/>
          </p:nvGrpSpPr>
          <p:grpSpPr>
            <a:xfrm>
              <a:off x="6696678" y="3538401"/>
              <a:ext cx="1387813" cy="755633"/>
              <a:chOff x="6696678" y="3538401"/>
              <a:chExt cx="1387813" cy="755633"/>
            </a:xfrm>
          </p:grpSpPr>
          <p:sp>
            <p:nvSpPr>
              <p:cNvPr id="1001" name="Google Shape;1001;p48"/>
              <p:cNvSpPr txBox="1"/>
              <p:nvPr/>
            </p:nvSpPr>
            <p:spPr>
              <a:xfrm>
                <a:off x="6696678" y="3809234"/>
                <a:ext cx="1387800" cy="48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lt2"/>
                    </a:solidFill>
                    <a:latin typeface="Lato"/>
                    <a:ea typeface="Lato"/>
                    <a:cs typeface="Lato"/>
                    <a:sym typeface="Lato"/>
                  </a:rPr>
                  <a:t>Mars is a very cold place</a:t>
                </a:r>
                <a:endParaRPr>
                  <a:solidFill>
                    <a:schemeClr val="lt2"/>
                  </a:solidFill>
                  <a:latin typeface="Lato"/>
                  <a:ea typeface="Lato"/>
                  <a:cs typeface="Lato"/>
                  <a:sym typeface="Lato"/>
                </a:endParaRPr>
              </a:p>
            </p:txBody>
          </p:sp>
          <p:sp>
            <p:nvSpPr>
              <p:cNvPr id="1002" name="Google Shape;1002;p48"/>
              <p:cNvSpPr txBox="1"/>
              <p:nvPr/>
            </p:nvSpPr>
            <p:spPr>
              <a:xfrm>
                <a:off x="6696691" y="353840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sp>
          <p:nvSpPr>
            <p:cNvPr id="1003" name="Google Shape;1003;p48"/>
            <p:cNvSpPr txBox="1"/>
            <p:nvPr/>
          </p:nvSpPr>
          <p:spPr>
            <a:xfrm>
              <a:off x="6952875" y="1362450"/>
              <a:ext cx="875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40%</a:t>
              </a:r>
              <a:endParaRPr sz="2000">
                <a:solidFill>
                  <a:schemeClr val="lt2"/>
                </a:solidFill>
                <a:latin typeface="Fjalla One"/>
                <a:ea typeface="Fjalla One"/>
                <a:cs typeface="Fjalla One"/>
                <a:sym typeface="Fjalla One"/>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49"/>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1009" name="Google Shape;1009;p49"/>
          <p:cNvSpPr/>
          <p:nvPr/>
        </p:nvSpPr>
        <p:spPr>
          <a:xfrm>
            <a:off x="3955350" y="1489150"/>
            <a:ext cx="1233300" cy="1233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9"/>
          <p:cNvSpPr/>
          <p:nvPr/>
        </p:nvSpPr>
        <p:spPr>
          <a:xfrm>
            <a:off x="2952870" y="2840157"/>
            <a:ext cx="1233300" cy="123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9"/>
          <p:cNvSpPr/>
          <p:nvPr/>
        </p:nvSpPr>
        <p:spPr>
          <a:xfrm>
            <a:off x="4957830" y="2840157"/>
            <a:ext cx="1233300" cy="1233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2" name="Google Shape;1012;p49"/>
          <p:cNvCxnSpPr>
            <a:stCxn id="1009" idx="2"/>
            <a:endCxn id="1010" idx="0"/>
          </p:cNvCxnSpPr>
          <p:nvPr/>
        </p:nvCxnSpPr>
        <p:spPr>
          <a:xfrm flipH="1">
            <a:off x="3569550" y="2105950"/>
            <a:ext cx="385800" cy="734100"/>
          </a:xfrm>
          <a:prstGeom prst="bentConnector2">
            <a:avLst/>
          </a:prstGeom>
          <a:noFill/>
          <a:ln w="28575" cap="flat" cmpd="sng">
            <a:solidFill>
              <a:schemeClr val="dk2"/>
            </a:solidFill>
            <a:prstDash val="solid"/>
            <a:round/>
            <a:headEnd type="none" w="med" len="med"/>
            <a:tailEnd type="none" w="med" len="med"/>
          </a:ln>
        </p:spPr>
      </p:cxnSp>
      <p:cxnSp>
        <p:nvCxnSpPr>
          <p:cNvPr id="1013" name="Google Shape;1013;p49"/>
          <p:cNvCxnSpPr>
            <a:stCxn id="1009" idx="6"/>
            <a:endCxn id="1011" idx="0"/>
          </p:cNvCxnSpPr>
          <p:nvPr/>
        </p:nvCxnSpPr>
        <p:spPr>
          <a:xfrm>
            <a:off x="5188650" y="2105950"/>
            <a:ext cx="385800" cy="734100"/>
          </a:xfrm>
          <a:prstGeom prst="bentConnector2">
            <a:avLst/>
          </a:prstGeom>
          <a:noFill/>
          <a:ln w="28575" cap="flat" cmpd="sng">
            <a:solidFill>
              <a:schemeClr val="dk2"/>
            </a:solidFill>
            <a:prstDash val="solid"/>
            <a:round/>
            <a:headEnd type="none" w="med" len="med"/>
            <a:tailEnd type="none" w="med" len="med"/>
          </a:ln>
        </p:spPr>
      </p:cxnSp>
      <p:cxnSp>
        <p:nvCxnSpPr>
          <p:cNvPr id="1014" name="Google Shape;1014;p49"/>
          <p:cNvCxnSpPr>
            <a:stCxn id="1010" idx="6"/>
            <a:endCxn id="1011" idx="2"/>
          </p:cNvCxnSpPr>
          <p:nvPr/>
        </p:nvCxnSpPr>
        <p:spPr>
          <a:xfrm>
            <a:off x="4186170" y="3456957"/>
            <a:ext cx="771600" cy="0"/>
          </a:xfrm>
          <a:prstGeom prst="straightConnector1">
            <a:avLst/>
          </a:prstGeom>
          <a:noFill/>
          <a:ln w="28575" cap="flat" cmpd="sng">
            <a:solidFill>
              <a:schemeClr val="dk2"/>
            </a:solidFill>
            <a:prstDash val="solid"/>
            <a:round/>
            <a:headEnd type="none" w="med" len="med"/>
            <a:tailEnd type="none" w="med" len="med"/>
          </a:ln>
        </p:spPr>
      </p:cxnSp>
      <p:grpSp>
        <p:nvGrpSpPr>
          <p:cNvPr id="1015" name="Google Shape;1015;p49"/>
          <p:cNvGrpSpPr/>
          <p:nvPr/>
        </p:nvGrpSpPr>
        <p:grpSpPr>
          <a:xfrm>
            <a:off x="4383785" y="1849670"/>
            <a:ext cx="376432" cy="512563"/>
            <a:chOff x="3548645" y="3534435"/>
            <a:chExt cx="376432" cy="512563"/>
          </a:xfrm>
        </p:grpSpPr>
        <p:sp>
          <p:nvSpPr>
            <p:cNvPr id="1016" name="Google Shape;1016;p49"/>
            <p:cNvSpPr/>
            <p:nvPr/>
          </p:nvSpPr>
          <p:spPr>
            <a:xfrm>
              <a:off x="3702911" y="3998935"/>
              <a:ext cx="64085" cy="47728"/>
            </a:xfrm>
            <a:custGeom>
              <a:avLst/>
              <a:gdLst/>
              <a:ahLst/>
              <a:cxnLst/>
              <a:rect l="l" t="t" r="r" b="b"/>
              <a:pathLst>
                <a:path w="3244" h="2416" extrusionOk="0">
                  <a:moveTo>
                    <a:pt x="405" y="0"/>
                  </a:moveTo>
                  <a:cubicBezTo>
                    <a:pt x="182" y="0"/>
                    <a:pt x="0" y="182"/>
                    <a:pt x="0" y="405"/>
                  </a:cubicBezTo>
                  <a:lnTo>
                    <a:pt x="0" y="811"/>
                  </a:lnTo>
                  <a:cubicBezTo>
                    <a:pt x="8" y="1700"/>
                    <a:pt x="732" y="2416"/>
                    <a:pt x="1622" y="2416"/>
                  </a:cubicBezTo>
                  <a:cubicBezTo>
                    <a:pt x="2511" y="2416"/>
                    <a:pt x="3233" y="1700"/>
                    <a:pt x="3243" y="811"/>
                  </a:cubicBezTo>
                  <a:lnTo>
                    <a:pt x="3243" y="405"/>
                  </a:lnTo>
                  <a:cubicBezTo>
                    <a:pt x="3243" y="182"/>
                    <a:pt x="3062" y="0"/>
                    <a:pt x="283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9"/>
            <p:cNvSpPr/>
            <p:nvPr/>
          </p:nvSpPr>
          <p:spPr>
            <a:xfrm>
              <a:off x="3702911" y="3998935"/>
              <a:ext cx="32043" cy="48064"/>
            </a:xfrm>
            <a:custGeom>
              <a:avLst/>
              <a:gdLst/>
              <a:ahLst/>
              <a:cxnLst/>
              <a:rect l="l" t="t" r="r" b="b"/>
              <a:pathLst>
                <a:path w="1622" h="2433" extrusionOk="0">
                  <a:moveTo>
                    <a:pt x="405" y="0"/>
                  </a:moveTo>
                  <a:cubicBezTo>
                    <a:pt x="182" y="0"/>
                    <a:pt x="0" y="182"/>
                    <a:pt x="0" y="405"/>
                  </a:cubicBezTo>
                  <a:lnTo>
                    <a:pt x="0" y="811"/>
                  </a:lnTo>
                  <a:cubicBezTo>
                    <a:pt x="1" y="1706"/>
                    <a:pt x="726" y="2431"/>
                    <a:pt x="1622" y="2432"/>
                  </a:cubicBezTo>
                  <a:lnTo>
                    <a:pt x="1622"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9"/>
            <p:cNvSpPr/>
            <p:nvPr/>
          </p:nvSpPr>
          <p:spPr>
            <a:xfrm>
              <a:off x="3548645" y="3534435"/>
              <a:ext cx="376432" cy="480560"/>
            </a:xfrm>
            <a:custGeom>
              <a:avLst/>
              <a:gdLst/>
              <a:ahLst/>
              <a:cxnLst/>
              <a:rect l="l" t="t" r="r" b="b"/>
              <a:pathLst>
                <a:path w="19055" h="24326" extrusionOk="0">
                  <a:moveTo>
                    <a:pt x="9441" y="0"/>
                  </a:moveTo>
                  <a:cubicBezTo>
                    <a:pt x="9240" y="0"/>
                    <a:pt x="9038" y="6"/>
                    <a:pt x="8835" y="19"/>
                  </a:cubicBezTo>
                  <a:cubicBezTo>
                    <a:pt x="4091" y="313"/>
                    <a:pt x="258" y="4272"/>
                    <a:pt x="111" y="9028"/>
                  </a:cubicBezTo>
                  <a:cubicBezTo>
                    <a:pt x="1" y="12552"/>
                    <a:pt x="1853" y="15798"/>
                    <a:pt x="4942" y="17497"/>
                  </a:cubicBezTo>
                  <a:cubicBezTo>
                    <a:pt x="5713" y="17923"/>
                    <a:pt x="6190" y="18735"/>
                    <a:pt x="6187" y="19617"/>
                  </a:cubicBezTo>
                  <a:lnTo>
                    <a:pt x="6187" y="22704"/>
                  </a:lnTo>
                  <a:cubicBezTo>
                    <a:pt x="6187" y="23599"/>
                    <a:pt x="6914" y="24324"/>
                    <a:pt x="7809" y="24325"/>
                  </a:cubicBezTo>
                  <a:lnTo>
                    <a:pt x="11052" y="24325"/>
                  </a:lnTo>
                  <a:cubicBezTo>
                    <a:pt x="11948" y="24324"/>
                    <a:pt x="12673" y="23597"/>
                    <a:pt x="12674" y="22704"/>
                  </a:cubicBezTo>
                  <a:lnTo>
                    <a:pt x="12674" y="19617"/>
                  </a:lnTo>
                  <a:cubicBezTo>
                    <a:pt x="12674" y="18733"/>
                    <a:pt x="13154" y="17918"/>
                    <a:pt x="13928" y="17491"/>
                  </a:cubicBezTo>
                  <a:cubicBezTo>
                    <a:pt x="16542" y="16052"/>
                    <a:pt x="18309" y="13450"/>
                    <a:pt x="18682" y="10489"/>
                  </a:cubicBezTo>
                  <a:cubicBezTo>
                    <a:pt x="19055" y="7530"/>
                    <a:pt x="17989" y="4570"/>
                    <a:pt x="15814" y="2528"/>
                  </a:cubicBezTo>
                  <a:cubicBezTo>
                    <a:pt x="14067" y="886"/>
                    <a:pt x="11821"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9"/>
            <p:cNvSpPr/>
            <p:nvPr/>
          </p:nvSpPr>
          <p:spPr>
            <a:xfrm>
              <a:off x="3606803" y="3590500"/>
              <a:ext cx="256301" cy="256282"/>
            </a:xfrm>
            <a:custGeom>
              <a:avLst/>
              <a:gdLst/>
              <a:ahLst/>
              <a:cxnLst/>
              <a:rect l="l" t="t" r="r" b="b"/>
              <a:pathLst>
                <a:path w="12974" h="12973" extrusionOk="0">
                  <a:moveTo>
                    <a:pt x="6487" y="1"/>
                  </a:moveTo>
                  <a:cubicBezTo>
                    <a:pt x="2903" y="1"/>
                    <a:pt x="0" y="2903"/>
                    <a:pt x="0" y="6486"/>
                  </a:cubicBezTo>
                  <a:cubicBezTo>
                    <a:pt x="0" y="10070"/>
                    <a:pt x="2903" y="12972"/>
                    <a:pt x="6487" y="12972"/>
                  </a:cubicBezTo>
                  <a:cubicBezTo>
                    <a:pt x="10069" y="12972"/>
                    <a:pt x="12973" y="10068"/>
                    <a:pt x="12973" y="6486"/>
                  </a:cubicBezTo>
                  <a:cubicBezTo>
                    <a:pt x="12973" y="2903"/>
                    <a:pt x="10069" y="1"/>
                    <a:pt x="6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9"/>
            <p:cNvSpPr/>
            <p:nvPr/>
          </p:nvSpPr>
          <p:spPr>
            <a:xfrm>
              <a:off x="3670869" y="3734672"/>
              <a:ext cx="128151" cy="32023"/>
            </a:xfrm>
            <a:custGeom>
              <a:avLst/>
              <a:gdLst/>
              <a:ahLst/>
              <a:cxnLst/>
              <a:rect l="l" t="t" r="r" b="b"/>
              <a:pathLst>
                <a:path w="6487" h="1621" extrusionOk="0">
                  <a:moveTo>
                    <a:pt x="406" y="0"/>
                  </a:moveTo>
                  <a:cubicBezTo>
                    <a:pt x="182" y="0"/>
                    <a:pt x="0" y="180"/>
                    <a:pt x="0" y="405"/>
                  </a:cubicBezTo>
                  <a:cubicBezTo>
                    <a:pt x="0" y="629"/>
                    <a:pt x="182" y="809"/>
                    <a:pt x="406" y="811"/>
                  </a:cubicBezTo>
                  <a:cubicBezTo>
                    <a:pt x="563" y="811"/>
                    <a:pt x="634" y="876"/>
                    <a:pt x="810" y="1077"/>
                  </a:cubicBezTo>
                  <a:cubicBezTo>
                    <a:pt x="998" y="1294"/>
                    <a:pt x="1284" y="1620"/>
                    <a:pt x="1823" y="1620"/>
                  </a:cubicBezTo>
                  <a:cubicBezTo>
                    <a:pt x="2362" y="1620"/>
                    <a:pt x="2648" y="1294"/>
                    <a:pt x="2838" y="1077"/>
                  </a:cubicBezTo>
                  <a:cubicBezTo>
                    <a:pt x="3014" y="876"/>
                    <a:pt x="3085" y="811"/>
                    <a:pt x="3241" y="811"/>
                  </a:cubicBezTo>
                  <a:cubicBezTo>
                    <a:pt x="3399" y="811"/>
                    <a:pt x="3469" y="876"/>
                    <a:pt x="3646" y="1077"/>
                  </a:cubicBezTo>
                  <a:cubicBezTo>
                    <a:pt x="3848" y="1306"/>
                    <a:pt x="4122" y="1620"/>
                    <a:pt x="4661" y="1620"/>
                  </a:cubicBezTo>
                  <a:lnTo>
                    <a:pt x="4663" y="1620"/>
                  </a:lnTo>
                  <a:cubicBezTo>
                    <a:pt x="5202" y="1620"/>
                    <a:pt x="5487" y="1294"/>
                    <a:pt x="5678" y="1077"/>
                  </a:cubicBezTo>
                  <a:cubicBezTo>
                    <a:pt x="5853" y="876"/>
                    <a:pt x="5924" y="811"/>
                    <a:pt x="6082" y="811"/>
                  </a:cubicBezTo>
                  <a:cubicBezTo>
                    <a:pt x="6305" y="809"/>
                    <a:pt x="6487" y="629"/>
                    <a:pt x="6487" y="405"/>
                  </a:cubicBezTo>
                  <a:cubicBezTo>
                    <a:pt x="6487" y="180"/>
                    <a:pt x="6305" y="0"/>
                    <a:pt x="6082" y="0"/>
                  </a:cubicBezTo>
                  <a:cubicBezTo>
                    <a:pt x="5542" y="0"/>
                    <a:pt x="5257" y="327"/>
                    <a:pt x="5067" y="543"/>
                  </a:cubicBezTo>
                  <a:cubicBezTo>
                    <a:pt x="4891" y="745"/>
                    <a:pt x="4819" y="811"/>
                    <a:pt x="4663" y="811"/>
                  </a:cubicBezTo>
                  <a:cubicBezTo>
                    <a:pt x="4505" y="811"/>
                    <a:pt x="4435" y="745"/>
                    <a:pt x="4257" y="543"/>
                  </a:cubicBezTo>
                  <a:cubicBezTo>
                    <a:pt x="4057" y="314"/>
                    <a:pt x="3781" y="0"/>
                    <a:pt x="3242" y="0"/>
                  </a:cubicBezTo>
                  <a:cubicBezTo>
                    <a:pt x="2703" y="0"/>
                    <a:pt x="2417" y="327"/>
                    <a:pt x="2229" y="543"/>
                  </a:cubicBezTo>
                  <a:cubicBezTo>
                    <a:pt x="2051" y="745"/>
                    <a:pt x="1981" y="811"/>
                    <a:pt x="1823" y="811"/>
                  </a:cubicBezTo>
                  <a:cubicBezTo>
                    <a:pt x="1667" y="811"/>
                    <a:pt x="1597" y="745"/>
                    <a:pt x="1421" y="543"/>
                  </a:cubicBezTo>
                  <a:cubicBezTo>
                    <a:pt x="1231" y="327"/>
                    <a:pt x="945" y="0"/>
                    <a:pt x="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9"/>
            <p:cNvSpPr/>
            <p:nvPr/>
          </p:nvSpPr>
          <p:spPr>
            <a:xfrm>
              <a:off x="3662117" y="3718631"/>
              <a:ext cx="57606" cy="200217"/>
            </a:xfrm>
            <a:custGeom>
              <a:avLst/>
              <a:gdLst/>
              <a:ahLst/>
              <a:cxnLst/>
              <a:rect l="l" t="t" r="r" b="b"/>
              <a:pathLst>
                <a:path w="2916" h="10135" extrusionOk="0">
                  <a:moveTo>
                    <a:pt x="443" y="0"/>
                  </a:moveTo>
                  <a:cubicBezTo>
                    <a:pt x="414" y="0"/>
                    <a:pt x="385" y="3"/>
                    <a:pt x="356" y="10"/>
                  </a:cubicBezTo>
                  <a:cubicBezTo>
                    <a:pt x="138" y="58"/>
                    <a:pt x="0" y="273"/>
                    <a:pt x="46" y="492"/>
                  </a:cubicBezTo>
                  <a:lnTo>
                    <a:pt x="2073" y="9817"/>
                  </a:lnTo>
                  <a:cubicBezTo>
                    <a:pt x="2114" y="10003"/>
                    <a:pt x="2279" y="10135"/>
                    <a:pt x="2470" y="10135"/>
                  </a:cubicBezTo>
                  <a:cubicBezTo>
                    <a:pt x="2500" y="10135"/>
                    <a:pt x="2530" y="10132"/>
                    <a:pt x="2558" y="10127"/>
                  </a:cubicBezTo>
                  <a:cubicBezTo>
                    <a:pt x="2776" y="10079"/>
                    <a:pt x="2915" y="9863"/>
                    <a:pt x="2867" y="9644"/>
                  </a:cubicBezTo>
                  <a:lnTo>
                    <a:pt x="839" y="319"/>
                  </a:lnTo>
                  <a:cubicBezTo>
                    <a:pt x="797" y="130"/>
                    <a:pt x="630" y="0"/>
                    <a:pt x="4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9"/>
            <p:cNvSpPr/>
            <p:nvPr/>
          </p:nvSpPr>
          <p:spPr>
            <a:xfrm>
              <a:off x="3750205" y="3718631"/>
              <a:ext cx="57586" cy="200217"/>
            </a:xfrm>
            <a:custGeom>
              <a:avLst/>
              <a:gdLst/>
              <a:ahLst/>
              <a:cxnLst/>
              <a:rect l="l" t="t" r="r" b="b"/>
              <a:pathLst>
                <a:path w="2915" h="10135" extrusionOk="0">
                  <a:moveTo>
                    <a:pt x="2470" y="0"/>
                  </a:moveTo>
                  <a:cubicBezTo>
                    <a:pt x="2283" y="0"/>
                    <a:pt x="2115" y="130"/>
                    <a:pt x="2074" y="319"/>
                  </a:cubicBezTo>
                  <a:lnTo>
                    <a:pt x="47" y="9644"/>
                  </a:lnTo>
                  <a:cubicBezTo>
                    <a:pt x="0" y="9863"/>
                    <a:pt x="138" y="10079"/>
                    <a:pt x="358" y="10127"/>
                  </a:cubicBezTo>
                  <a:cubicBezTo>
                    <a:pt x="386" y="10132"/>
                    <a:pt x="414" y="10135"/>
                    <a:pt x="444" y="10135"/>
                  </a:cubicBezTo>
                  <a:cubicBezTo>
                    <a:pt x="634" y="10135"/>
                    <a:pt x="799" y="10003"/>
                    <a:pt x="839" y="9817"/>
                  </a:cubicBezTo>
                  <a:lnTo>
                    <a:pt x="2866" y="492"/>
                  </a:lnTo>
                  <a:cubicBezTo>
                    <a:pt x="2914" y="273"/>
                    <a:pt x="2775" y="58"/>
                    <a:pt x="2557" y="10"/>
                  </a:cubicBezTo>
                  <a:cubicBezTo>
                    <a:pt x="2528" y="3"/>
                    <a:pt x="2498" y="0"/>
                    <a:pt x="247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9"/>
            <p:cNvSpPr/>
            <p:nvPr/>
          </p:nvSpPr>
          <p:spPr>
            <a:xfrm>
              <a:off x="3669486" y="3910847"/>
              <a:ext cx="130936" cy="104148"/>
            </a:xfrm>
            <a:custGeom>
              <a:avLst/>
              <a:gdLst/>
              <a:ahLst/>
              <a:cxnLst/>
              <a:rect l="l" t="t" r="r" b="b"/>
              <a:pathLst>
                <a:path w="6628" h="5272" extrusionOk="0">
                  <a:moveTo>
                    <a:pt x="0" y="1"/>
                  </a:moveTo>
                  <a:cubicBezTo>
                    <a:pt x="45" y="184"/>
                    <a:pt x="69" y="373"/>
                    <a:pt x="70" y="563"/>
                  </a:cubicBezTo>
                  <a:lnTo>
                    <a:pt x="70" y="3648"/>
                  </a:lnTo>
                  <a:cubicBezTo>
                    <a:pt x="70" y="4543"/>
                    <a:pt x="797" y="5270"/>
                    <a:pt x="1692" y="5271"/>
                  </a:cubicBezTo>
                  <a:lnTo>
                    <a:pt x="4935" y="5271"/>
                  </a:lnTo>
                  <a:cubicBezTo>
                    <a:pt x="5831" y="5270"/>
                    <a:pt x="6556" y="4543"/>
                    <a:pt x="6557" y="3648"/>
                  </a:cubicBezTo>
                  <a:lnTo>
                    <a:pt x="6557" y="563"/>
                  </a:lnTo>
                  <a:cubicBezTo>
                    <a:pt x="6558" y="373"/>
                    <a:pt x="6582" y="184"/>
                    <a:pt x="662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9"/>
            <p:cNvSpPr/>
            <p:nvPr/>
          </p:nvSpPr>
          <p:spPr>
            <a:xfrm>
              <a:off x="3669486" y="3910847"/>
              <a:ext cx="65468" cy="104148"/>
            </a:xfrm>
            <a:custGeom>
              <a:avLst/>
              <a:gdLst/>
              <a:ahLst/>
              <a:cxnLst/>
              <a:rect l="l" t="t" r="r" b="b"/>
              <a:pathLst>
                <a:path w="3314" h="5272" extrusionOk="0">
                  <a:moveTo>
                    <a:pt x="0" y="1"/>
                  </a:moveTo>
                  <a:cubicBezTo>
                    <a:pt x="45" y="184"/>
                    <a:pt x="69" y="373"/>
                    <a:pt x="70" y="563"/>
                  </a:cubicBezTo>
                  <a:lnTo>
                    <a:pt x="70" y="3648"/>
                  </a:lnTo>
                  <a:cubicBezTo>
                    <a:pt x="70" y="4543"/>
                    <a:pt x="797" y="5270"/>
                    <a:pt x="1692" y="5271"/>
                  </a:cubicBezTo>
                  <a:lnTo>
                    <a:pt x="3314" y="5271"/>
                  </a:lnTo>
                  <a:lnTo>
                    <a:pt x="3314"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9"/>
            <p:cNvSpPr/>
            <p:nvPr/>
          </p:nvSpPr>
          <p:spPr>
            <a:xfrm>
              <a:off x="3734915" y="3934849"/>
              <a:ext cx="64085" cy="16041"/>
            </a:xfrm>
            <a:custGeom>
              <a:avLst/>
              <a:gdLst/>
              <a:ahLst/>
              <a:cxnLst/>
              <a:rect l="l" t="t" r="r" b="b"/>
              <a:pathLst>
                <a:path w="3244" h="812" extrusionOk="0">
                  <a:moveTo>
                    <a:pt x="0" y="1"/>
                  </a:moveTo>
                  <a:lnTo>
                    <a:pt x="0" y="812"/>
                  </a:lnTo>
                  <a:lnTo>
                    <a:pt x="3244" y="812"/>
                  </a:lnTo>
                  <a:lnTo>
                    <a:pt x="3244"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9"/>
            <p:cNvSpPr/>
            <p:nvPr/>
          </p:nvSpPr>
          <p:spPr>
            <a:xfrm>
              <a:off x="3734934" y="3966892"/>
              <a:ext cx="64085" cy="16041"/>
            </a:xfrm>
            <a:custGeom>
              <a:avLst/>
              <a:gdLst/>
              <a:ahLst/>
              <a:cxnLst/>
              <a:rect l="l" t="t" r="r" b="b"/>
              <a:pathLst>
                <a:path w="3244" h="812" extrusionOk="0">
                  <a:moveTo>
                    <a:pt x="1" y="0"/>
                  </a:moveTo>
                  <a:lnTo>
                    <a:pt x="1" y="811"/>
                  </a:lnTo>
                  <a:lnTo>
                    <a:pt x="3244" y="811"/>
                  </a:lnTo>
                  <a:lnTo>
                    <a:pt x="324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9"/>
            <p:cNvSpPr/>
            <p:nvPr/>
          </p:nvSpPr>
          <p:spPr>
            <a:xfrm>
              <a:off x="3670869" y="3934849"/>
              <a:ext cx="64085" cy="16041"/>
            </a:xfrm>
            <a:custGeom>
              <a:avLst/>
              <a:gdLst/>
              <a:ahLst/>
              <a:cxnLst/>
              <a:rect l="l" t="t" r="r" b="b"/>
              <a:pathLst>
                <a:path w="3244" h="812" extrusionOk="0">
                  <a:moveTo>
                    <a:pt x="0" y="1"/>
                  </a:moveTo>
                  <a:lnTo>
                    <a:pt x="0" y="812"/>
                  </a:lnTo>
                  <a:lnTo>
                    <a:pt x="3244" y="812"/>
                  </a:lnTo>
                  <a:lnTo>
                    <a:pt x="3244"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9"/>
            <p:cNvSpPr/>
            <p:nvPr/>
          </p:nvSpPr>
          <p:spPr>
            <a:xfrm>
              <a:off x="3670869" y="3966892"/>
              <a:ext cx="64085" cy="16041"/>
            </a:xfrm>
            <a:custGeom>
              <a:avLst/>
              <a:gdLst/>
              <a:ahLst/>
              <a:cxnLst/>
              <a:rect l="l" t="t" r="r" b="b"/>
              <a:pathLst>
                <a:path w="3244" h="812" extrusionOk="0">
                  <a:moveTo>
                    <a:pt x="0" y="0"/>
                  </a:moveTo>
                  <a:lnTo>
                    <a:pt x="0" y="811"/>
                  </a:lnTo>
                  <a:lnTo>
                    <a:pt x="3244" y="811"/>
                  </a:lnTo>
                  <a:lnTo>
                    <a:pt x="324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49"/>
          <p:cNvGrpSpPr/>
          <p:nvPr/>
        </p:nvGrpSpPr>
        <p:grpSpPr>
          <a:xfrm>
            <a:off x="3313242" y="3199656"/>
            <a:ext cx="512583" cy="456499"/>
            <a:chOff x="1827016" y="4988621"/>
            <a:chExt cx="512583" cy="456499"/>
          </a:xfrm>
        </p:grpSpPr>
        <p:sp>
          <p:nvSpPr>
            <p:cNvPr id="1030" name="Google Shape;1030;p49"/>
            <p:cNvSpPr/>
            <p:nvPr/>
          </p:nvSpPr>
          <p:spPr>
            <a:xfrm>
              <a:off x="2147146" y="5020683"/>
              <a:ext cx="24042" cy="48044"/>
            </a:xfrm>
            <a:custGeom>
              <a:avLst/>
              <a:gdLst/>
              <a:ahLst/>
              <a:cxnLst/>
              <a:rect l="l" t="t" r="r" b="b"/>
              <a:pathLst>
                <a:path w="1217" h="2432" extrusionOk="0">
                  <a:moveTo>
                    <a:pt x="608" y="1"/>
                  </a:moveTo>
                  <a:cubicBezTo>
                    <a:pt x="272" y="1"/>
                    <a:pt x="0" y="181"/>
                    <a:pt x="0" y="405"/>
                  </a:cubicBezTo>
                  <a:lnTo>
                    <a:pt x="0" y="2026"/>
                  </a:lnTo>
                  <a:cubicBezTo>
                    <a:pt x="0" y="2250"/>
                    <a:pt x="272" y="2432"/>
                    <a:pt x="608" y="2432"/>
                  </a:cubicBezTo>
                  <a:cubicBezTo>
                    <a:pt x="945" y="2432"/>
                    <a:pt x="1216" y="2250"/>
                    <a:pt x="1216" y="2026"/>
                  </a:cubicBezTo>
                  <a:lnTo>
                    <a:pt x="1216" y="405"/>
                  </a:lnTo>
                  <a:cubicBezTo>
                    <a:pt x="1216" y="181"/>
                    <a:pt x="945" y="1"/>
                    <a:pt x="6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9"/>
            <p:cNvSpPr/>
            <p:nvPr/>
          </p:nvSpPr>
          <p:spPr>
            <a:xfrm>
              <a:off x="1994973" y="5020683"/>
              <a:ext cx="24042" cy="48044"/>
            </a:xfrm>
            <a:custGeom>
              <a:avLst/>
              <a:gdLst/>
              <a:ahLst/>
              <a:cxnLst/>
              <a:rect l="l" t="t" r="r" b="b"/>
              <a:pathLst>
                <a:path w="1217" h="2432" extrusionOk="0">
                  <a:moveTo>
                    <a:pt x="609" y="1"/>
                  </a:moveTo>
                  <a:cubicBezTo>
                    <a:pt x="272" y="1"/>
                    <a:pt x="0" y="181"/>
                    <a:pt x="0" y="405"/>
                  </a:cubicBezTo>
                  <a:lnTo>
                    <a:pt x="0" y="2026"/>
                  </a:lnTo>
                  <a:cubicBezTo>
                    <a:pt x="0" y="2250"/>
                    <a:pt x="272" y="2432"/>
                    <a:pt x="609" y="2432"/>
                  </a:cubicBezTo>
                  <a:cubicBezTo>
                    <a:pt x="945" y="2432"/>
                    <a:pt x="1217" y="2250"/>
                    <a:pt x="1217" y="2026"/>
                  </a:cubicBezTo>
                  <a:lnTo>
                    <a:pt x="1217" y="405"/>
                  </a:lnTo>
                  <a:cubicBezTo>
                    <a:pt x="1217" y="181"/>
                    <a:pt x="945" y="1"/>
                    <a:pt x="60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9"/>
            <p:cNvSpPr/>
            <p:nvPr/>
          </p:nvSpPr>
          <p:spPr>
            <a:xfrm>
              <a:off x="1843018" y="5260923"/>
              <a:ext cx="480560" cy="184196"/>
            </a:xfrm>
            <a:custGeom>
              <a:avLst/>
              <a:gdLst/>
              <a:ahLst/>
              <a:cxnLst/>
              <a:rect l="l" t="t" r="r" b="b"/>
              <a:pathLst>
                <a:path w="24326" h="9324" extrusionOk="0">
                  <a:moveTo>
                    <a:pt x="23921" y="0"/>
                  </a:moveTo>
                  <a:cubicBezTo>
                    <a:pt x="23920" y="0"/>
                    <a:pt x="23919" y="0"/>
                    <a:pt x="23918" y="0"/>
                  </a:cubicBezTo>
                  <a:lnTo>
                    <a:pt x="406" y="0"/>
                  </a:lnTo>
                  <a:cubicBezTo>
                    <a:pt x="183" y="0"/>
                    <a:pt x="1" y="181"/>
                    <a:pt x="1" y="404"/>
                  </a:cubicBezTo>
                  <a:lnTo>
                    <a:pt x="1" y="7296"/>
                  </a:lnTo>
                  <a:cubicBezTo>
                    <a:pt x="2" y="8415"/>
                    <a:pt x="909" y="9322"/>
                    <a:pt x="2028" y="9323"/>
                  </a:cubicBezTo>
                  <a:lnTo>
                    <a:pt x="22298" y="9323"/>
                  </a:lnTo>
                  <a:cubicBezTo>
                    <a:pt x="23416" y="9322"/>
                    <a:pt x="24324" y="8415"/>
                    <a:pt x="24325" y="7296"/>
                  </a:cubicBezTo>
                  <a:lnTo>
                    <a:pt x="24325" y="404"/>
                  </a:lnTo>
                  <a:cubicBezTo>
                    <a:pt x="24325" y="182"/>
                    <a:pt x="24144" y="0"/>
                    <a:pt x="2392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9"/>
            <p:cNvSpPr/>
            <p:nvPr/>
          </p:nvSpPr>
          <p:spPr>
            <a:xfrm>
              <a:off x="1827016" y="5060707"/>
              <a:ext cx="512583" cy="263216"/>
            </a:xfrm>
            <a:custGeom>
              <a:avLst/>
              <a:gdLst/>
              <a:ahLst/>
              <a:cxnLst/>
              <a:rect l="l" t="t" r="r" b="b"/>
              <a:pathLst>
                <a:path w="25947" h="13324" extrusionOk="0">
                  <a:moveTo>
                    <a:pt x="2027" y="0"/>
                  </a:moveTo>
                  <a:cubicBezTo>
                    <a:pt x="908" y="2"/>
                    <a:pt x="2" y="908"/>
                    <a:pt x="0" y="2027"/>
                  </a:cubicBezTo>
                  <a:lnTo>
                    <a:pt x="0" y="9081"/>
                  </a:lnTo>
                  <a:cubicBezTo>
                    <a:pt x="0" y="9896"/>
                    <a:pt x="490" y="10632"/>
                    <a:pt x="1247" y="10955"/>
                  </a:cubicBezTo>
                  <a:cubicBezTo>
                    <a:pt x="4578" y="12375"/>
                    <a:pt x="8139" y="13177"/>
                    <a:pt x="11757" y="13324"/>
                  </a:cubicBezTo>
                  <a:lnTo>
                    <a:pt x="14206" y="13324"/>
                  </a:lnTo>
                  <a:cubicBezTo>
                    <a:pt x="17818" y="13176"/>
                    <a:pt x="21373" y="12374"/>
                    <a:pt x="24698" y="10956"/>
                  </a:cubicBezTo>
                  <a:cubicBezTo>
                    <a:pt x="25456" y="10632"/>
                    <a:pt x="25946" y="9898"/>
                    <a:pt x="25946" y="9081"/>
                  </a:cubicBezTo>
                  <a:lnTo>
                    <a:pt x="25946" y="2027"/>
                  </a:lnTo>
                  <a:cubicBezTo>
                    <a:pt x="25945" y="908"/>
                    <a:pt x="25038" y="2"/>
                    <a:pt x="23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9"/>
            <p:cNvSpPr/>
            <p:nvPr/>
          </p:nvSpPr>
          <p:spPr>
            <a:xfrm>
              <a:off x="1987190" y="5204859"/>
              <a:ext cx="192216" cy="119063"/>
            </a:xfrm>
            <a:custGeom>
              <a:avLst/>
              <a:gdLst/>
              <a:ahLst/>
              <a:cxnLst/>
              <a:rect l="l" t="t" r="r" b="b"/>
              <a:pathLst>
                <a:path w="9730" h="6027" extrusionOk="0">
                  <a:moveTo>
                    <a:pt x="1622" y="1"/>
                  </a:moveTo>
                  <a:cubicBezTo>
                    <a:pt x="727" y="1"/>
                    <a:pt x="2" y="727"/>
                    <a:pt x="0" y="1622"/>
                  </a:cubicBezTo>
                  <a:lnTo>
                    <a:pt x="0" y="5648"/>
                  </a:lnTo>
                  <a:cubicBezTo>
                    <a:pt x="1208" y="5848"/>
                    <a:pt x="2426" y="5975"/>
                    <a:pt x="3649" y="6027"/>
                  </a:cubicBezTo>
                  <a:lnTo>
                    <a:pt x="6098" y="6027"/>
                  </a:lnTo>
                  <a:cubicBezTo>
                    <a:pt x="7314" y="5975"/>
                    <a:pt x="8528" y="5848"/>
                    <a:pt x="9730" y="5648"/>
                  </a:cubicBezTo>
                  <a:lnTo>
                    <a:pt x="9730" y="1622"/>
                  </a:lnTo>
                  <a:cubicBezTo>
                    <a:pt x="9729" y="727"/>
                    <a:pt x="9004" y="1"/>
                    <a:pt x="81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9"/>
            <p:cNvSpPr/>
            <p:nvPr/>
          </p:nvSpPr>
          <p:spPr>
            <a:xfrm>
              <a:off x="2059256" y="5284946"/>
              <a:ext cx="48084" cy="64085"/>
            </a:xfrm>
            <a:custGeom>
              <a:avLst/>
              <a:gdLst/>
              <a:ahLst/>
              <a:cxnLst/>
              <a:rect l="l" t="t" r="r" b="b"/>
              <a:pathLst>
                <a:path w="2434" h="3244" extrusionOk="0">
                  <a:moveTo>
                    <a:pt x="812" y="1"/>
                  </a:moveTo>
                  <a:cubicBezTo>
                    <a:pt x="364" y="1"/>
                    <a:pt x="1" y="364"/>
                    <a:pt x="1" y="812"/>
                  </a:cubicBezTo>
                  <a:lnTo>
                    <a:pt x="1" y="2433"/>
                  </a:lnTo>
                  <a:cubicBezTo>
                    <a:pt x="1" y="2881"/>
                    <a:pt x="364" y="3244"/>
                    <a:pt x="812" y="3244"/>
                  </a:cubicBezTo>
                  <a:lnTo>
                    <a:pt x="1623" y="3244"/>
                  </a:lnTo>
                  <a:cubicBezTo>
                    <a:pt x="2070" y="3244"/>
                    <a:pt x="2433" y="2881"/>
                    <a:pt x="2433" y="2433"/>
                  </a:cubicBezTo>
                  <a:lnTo>
                    <a:pt x="2433" y="812"/>
                  </a:lnTo>
                  <a:cubicBezTo>
                    <a:pt x="2433" y="364"/>
                    <a:pt x="2070" y="1"/>
                    <a:pt x="162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9"/>
            <p:cNvSpPr/>
            <p:nvPr/>
          </p:nvSpPr>
          <p:spPr>
            <a:xfrm>
              <a:off x="1977450" y="4988621"/>
              <a:ext cx="210983" cy="43817"/>
            </a:xfrm>
            <a:custGeom>
              <a:avLst/>
              <a:gdLst/>
              <a:ahLst/>
              <a:cxnLst/>
              <a:rect l="l" t="t" r="r" b="b"/>
              <a:pathLst>
                <a:path w="10680" h="2218" extrusionOk="0">
                  <a:moveTo>
                    <a:pt x="5358" y="1"/>
                  </a:moveTo>
                  <a:cubicBezTo>
                    <a:pt x="3656" y="1"/>
                    <a:pt x="2032" y="219"/>
                    <a:pt x="665" y="630"/>
                  </a:cubicBezTo>
                  <a:cubicBezTo>
                    <a:pt x="240" y="762"/>
                    <a:pt x="1" y="1213"/>
                    <a:pt x="129" y="1638"/>
                  </a:cubicBezTo>
                  <a:cubicBezTo>
                    <a:pt x="234" y="1988"/>
                    <a:pt x="555" y="2215"/>
                    <a:pt x="904" y="2215"/>
                  </a:cubicBezTo>
                  <a:cubicBezTo>
                    <a:pt x="980" y="2215"/>
                    <a:pt x="1056" y="2205"/>
                    <a:pt x="1132" y="2183"/>
                  </a:cubicBezTo>
                  <a:cubicBezTo>
                    <a:pt x="2350" y="1817"/>
                    <a:pt x="3813" y="1622"/>
                    <a:pt x="5358" y="1622"/>
                  </a:cubicBezTo>
                  <a:cubicBezTo>
                    <a:pt x="6904" y="1622"/>
                    <a:pt x="8365" y="1817"/>
                    <a:pt x="9584" y="2183"/>
                  </a:cubicBezTo>
                  <a:cubicBezTo>
                    <a:pt x="9660" y="2206"/>
                    <a:pt x="9739" y="2218"/>
                    <a:pt x="9818" y="2218"/>
                  </a:cubicBezTo>
                  <a:cubicBezTo>
                    <a:pt x="10220" y="2218"/>
                    <a:pt x="10561" y="1922"/>
                    <a:pt x="10620" y="1525"/>
                  </a:cubicBezTo>
                  <a:cubicBezTo>
                    <a:pt x="10679" y="1127"/>
                    <a:pt x="10437" y="745"/>
                    <a:pt x="10051" y="630"/>
                  </a:cubicBezTo>
                  <a:cubicBezTo>
                    <a:pt x="8683" y="219"/>
                    <a:pt x="7060" y="1"/>
                    <a:pt x="535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9"/>
            <p:cNvSpPr/>
            <p:nvPr/>
          </p:nvSpPr>
          <p:spPr>
            <a:xfrm>
              <a:off x="2059039" y="5284946"/>
              <a:ext cx="48084" cy="40043"/>
            </a:xfrm>
            <a:custGeom>
              <a:avLst/>
              <a:gdLst/>
              <a:ahLst/>
              <a:cxnLst/>
              <a:rect l="l" t="t" r="r" b="b"/>
              <a:pathLst>
                <a:path w="2434" h="2027" extrusionOk="0">
                  <a:moveTo>
                    <a:pt x="406" y="1"/>
                  </a:moveTo>
                  <a:cubicBezTo>
                    <a:pt x="182" y="1"/>
                    <a:pt x="1" y="181"/>
                    <a:pt x="1" y="405"/>
                  </a:cubicBezTo>
                  <a:lnTo>
                    <a:pt x="1" y="1216"/>
                  </a:lnTo>
                  <a:cubicBezTo>
                    <a:pt x="1" y="1663"/>
                    <a:pt x="364" y="2026"/>
                    <a:pt x="811" y="2026"/>
                  </a:cubicBezTo>
                  <a:lnTo>
                    <a:pt x="1622" y="2026"/>
                  </a:lnTo>
                  <a:cubicBezTo>
                    <a:pt x="2070" y="2026"/>
                    <a:pt x="2433" y="1663"/>
                    <a:pt x="2433" y="1216"/>
                  </a:cubicBezTo>
                  <a:lnTo>
                    <a:pt x="2433" y="405"/>
                  </a:lnTo>
                  <a:cubicBezTo>
                    <a:pt x="2433" y="181"/>
                    <a:pt x="2253" y="1"/>
                    <a:pt x="202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49"/>
          <p:cNvGrpSpPr/>
          <p:nvPr/>
        </p:nvGrpSpPr>
        <p:grpSpPr>
          <a:xfrm>
            <a:off x="5318126" y="3287796"/>
            <a:ext cx="512840" cy="296365"/>
            <a:chOff x="741538" y="2245362"/>
            <a:chExt cx="512840" cy="296365"/>
          </a:xfrm>
        </p:grpSpPr>
        <p:sp>
          <p:nvSpPr>
            <p:cNvPr id="1039" name="Google Shape;1039;p49"/>
            <p:cNvSpPr/>
            <p:nvPr/>
          </p:nvSpPr>
          <p:spPr>
            <a:xfrm>
              <a:off x="741538" y="2245362"/>
              <a:ext cx="74457" cy="168194"/>
            </a:xfrm>
            <a:custGeom>
              <a:avLst/>
              <a:gdLst/>
              <a:ahLst/>
              <a:cxnLst/>
              <a:rect l="l" t="t" r="r" b="b"/>
              <a:pathLst>
                <a:path w="3769" h="8514" extrusionOk="0">
                  <a:moveTo>
                    <a:pt x="2028" y="1"/>
                  </a:moveTo>
                  <a:cubicBezTo>
                    <a:pt x="1924" y="1"/>
                    <a:pt x="1821" y="40"/>
                    <a:pt x="1742" y="120"/>
                  </a:cubicBezTo>
                  <a:lnTo>
                    <a:pt x="596" y="1267"/>
                  </a:lnTo>
                  <a:cubicBezTo>
                    <a:pt x="216" y="1647"/>
                    <a:pt x="2" y="2163"/>
                    <a:pt x="2" y="2700"/>
                  </a:cubicBezTo>
                  <a:lnTo>
                    <a:pt x="2" y="6894"/>
                  </a:lnTo>
                  <a:lnTo>
                    <a:pt x="1" y="6892"/>
                  </a:lnTo>
                  <a:lnTo>
                    <a:pt x="1" y="6892"/>
                  </a:lnTo>
                  <a:cubicBezTo>
                    <a:pt x="2" y="7788"/>
                    <a:pt x="727" y="8514"/>
                    <a:pt x="1624" y="8514"/>
                  </a:cubicBezTo>
                  <a:lnTo>
                    <a:pt x="2028" y="8514"/>
                  </a:lnTo>
                  <a:cubicBezTo>
                    <a:pt x="2156" y="8514"/>
                    <a:pt x="2275" y="8453"/>
                    <a:pt x="2351" y="8352"/>
                  </a:cubicBezTo>
                  <a:lnTo>
                    <a:pt x="3569" y="6730"/>
                  </a:lnTo>
                  <a:cubicBezTo>
                    <a:pt x="3769" y="6463"/>
                    <a:pt x="3579" y="6081"/>
                    <a:pt x="3244" y="6081"/>
                  </a:cubicBezTo>
                  <a:lnTo>
                    <a:pt x="1217" y="6081"/>
                  </a:lnTo>
                  <a:cubicBezTo>
                    <a:pt x="993" y="6081"/>
                    <a:pt x="813" y="5900"/>
                    <a:pt x="813" y="5676"/>
                  </a:cubicBezTo>
                  <a:lnTo>
                    <a:pt x="813" y="2700"/>
                  </a:lnTo>
                  <a:cubicBezTo>
                    <a:pt x="813" y="2378"/>
                    <a:pt x="941" y="2068"/>
                    <a:pt x="1169" y="1840"/>
                  </a:cubicBezTo>
                  <a:lnTo>
                    <a:pt x="2315" y="693"/>
                  </a:lnTo>
                  <a:cubicBezTo>
                    <a:pt x="2474" y="535"/>
                    <a:pt x="2474" y="278"/>
                    <a:pt x="2315" y="120"/>
                  </a:cubicBezTo>
                  <a:cubicBezTo>
                    <a:pt x="2236" y="40"/>
                    <a:pt x="2132" y="1"/>
                    <a:pt x="202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9"/>
            <p:cNvSpPr/>
            <p:nvPr/>
          </p:nvSpPr>
          <p:spPr>
            <a:xfrm>
              <a:off x="1021881" y="2341490"/>
              <a:ext cx="192216" cy="192196"/>
            </a:xfrm>
            <a:custGeom>
              <a:avLst/>
              <a:gdLst/>
              <a:ahLst/>
              <a:cxnLst/>
              <a:rect l="l" t="t" r="r" b="b"/>
              <a:pathLst>
                <a:path w="9730" h="9729" extrusionOk="0">
                  <a:moveTo>
                    <a:pt x="4868" y="1"/>
                  </a:moveTo>
                  <a:cubicBezTo>
                    <a:pt x="4867" y="1"/>
                    <a:pt x="4866" y="1"/>
                    <a:pt x="4865" y="1"/>
                  </a:cubicBezTo>
                  <a:cubicBezTo>
                    <a:pt x="2182" y="1"/>
                    <a:pt x="0" y="2183"/>
                    <a:pt x="0" y="4866"/>
                  </a:cubicBezTo>
                  <a:cubicBezTo>
                    <a:pt x="0" y="7549"/>
                    <a:pt x="2182" y="9729"/>
                    <a:pt x="4865" y="9729"/>
                  </a:cubicBezTo>
                  <a:cubicBezTo>
                    <a:pt x="7548" y="9729"/>
                    <a:pt x="9730" y="7547"/>
                    <a:pt x="9730" y="4864"/>
                  </a:cubicBezTo>
                  <a:cubicBezTo>
                    <a:pt x="9730" y="2183"/>
                    <a:pt x="7549" y="1"/>
                    <a:pt x="486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9"/>
            <p:cNvSpPr/>
            <p:nvPr/>
          </p:nvSpPr>
          <p:spPr>
            <a:xfrm>
              <a:off x="1103331" y="2385623"/>
              <a:ext cx="66614" cy="64105"/>
            </a:xfrm>
            <a:custGeom>
              <a:avLst/>
              <a:gdLst/>
              <a:ahLst/>
              <a:cxnLst/>
              <a:rect l="l" t="t" r="r" b="b"/>
              <a:pathLst>
                <a:path w="3372" h="3245" extrusionOk="0">
                  <a:moveTo>
                    <a:pt x="1750" y="1"/>
                  </a:moveTo>
                  <a:cubicBezTo>
                    <a:pt x="1094" y="1"/>
                    <a:pt x="503" y="396"/>
                    <a:pt x="252" y="1001"/>
                  </a:cubicBezTo>
                  <a:cubicBezTo>
                    <a:pt x="0" y="1608"/>
                    <a:pt x="140" y="2306"/>
                    <a:pt x="603" y="2769"/>
                  </a:cubicBezTo>
                  <a:cubicBezTo>
                    <a:pt x="913" y="3080"/>
                    <a:pt x="1328" y="3245"/>
                    <a:pt x="1750" y="3245"/>
                  </a:cubicBezTo>
                  <a:cubicBezTo>
                    <a:pt x="1959" y="3245"/>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9"/>
            <p:cNvSpPr/>
            <p:nvPr/>
          </p:nvSpPr>
          <p:spPr>
            <a:xfrm>
              <a:off x="781858" y="2341470"/>
              <a:ext cx="192196" cy="192216"/>
            </a:xfrm>
            <a:custGeom>
              <a:avLst/>
              <a:gdLst/>
              <a:ahLst/>
              <a:cxnLst/>
              <a:rect l="l" t="t" r="r" b="b"/>
              <a:pathLst>
                <a:path w="9729" h="9730" extrusionOk="0">
                  <a:moveTo>
                    <a:pt x="4866" y="0"/>
                  </a:moveTo>
                  <a:lnTo>
                    <a:pt x="4864" y="2"/>
                  </a:lnTo>
                  <a:cubicBezTo>
                    <a:pt x="2183" y="2"/>
                    <a:pt x="1" y="2184"/>
                    <a:pt x="1" y="4867"/>
                  </a:cubicBezTo>
                  <a:cubicBezTo>
                    <a:pt x="1" y="7548"/>
                    <a:pt x="2183" y="9730"/>
                    <a:pt x="4866" y="9730"/>
                  </a:cubicBezTo>
                  <a:cubicBezTo>
                    <a:pt x="7549" y="9730"/>
                    <a:pt x="9729" y="7548"/>
                    <a:pt x="9729" y="4865"/>
                  </a:cubicBezTo>
                  <a:cubicBezTo>
                    <a:pt x="9729" y="2184"/>
                    <a:pt x="7547" y="0"/>
                    <a:pt x="486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9"/>
            <p:cNvSpPr/>
            <p:nvPr/>
          </p:nvSpPr>
          <p:spPr>
            <a:xfrm>
              <a:off x="961846" y="2373157"/>
              <a:ext cx="72481" cy="44429"/>
            </a:xfrm>
            <a:custGeom>
              <a:avLst/>
              <a:gdLst/>
              <a:ahLst/>
              <a:cxnLst/>
              <a:rect l="l" t="t" r="r" b="b"/>
              <a:pathLst>
                <a:path w="3669" h="2249" extrusionOk="0">
                  <a:moveTo>
                    <a:pt x="1834" y="1"/>
                  </a:moveTo>
                  <a:cubicBezTo>
                    <a:pt x="821" y="1"/>
                    <a:pt x="0" y="829"/>
                    <a:pt x="10" y="1844"/>
                  </a:cubicBezTo>
                  <a:cubicBezTo>
                    <a:pt x="10" y="2067"/>
                    <a:pt x="191" y="2249"/>
                    <a:pt x="415" y="2249"/>
                  </a:cubicBezTo>
                  <a:cubicBezTo>
                    <a:pt x="639" y="2249"/>
                    <a:pt x="821" y="2067"/>
                    <a:pt x="821" y="1844"/>
                  </a:cubicBezTo>
                  <a:cubicBezTo>
                    <a:pt x="821" y="1283"/>
                    <a:pt x="1275" y="830"/>
                    <a:pt x="1834" y="830"/>
                  </a:cubicBezTo>
                  <a:cubicBezTo>
                    <a:pt x="2394" y="830"/>
                    <a:pt x="2848" y="1283"/>
                    <a:pt x="2848" y="1844"/>
                  </a:cubicBezTo>
                  <a:cubicBezTo>
                    <a:pt x="2848" y="2067"/>
                    <a:pt x="3029" y="2249"/>
                    <a:pt x="3253" y="2249"/>
                  </a:cubicBezTo>
                  <a:lnTo>
                    <a:pt x="3255" y="2249"/>
                  </a:lnTo>
                  <a:cubicBezTo>
                    <a:pt x="3478" y="2249"/>
                    <a:pt x="3659" y="2067"/>
                    <a:pt x="3659" y="1844"/>
                  </a:cubicBezTo>
                  <a:cubicBezTo>
                    <a:pt x="3668" y="829"/>
                    <a:pt x="2849" y="1"/>
                    <a:pt x="183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9"/>
            <p:cNvSpPr/>
            <p:nvPr/>
          </p:nvSpPr>
          <p:spPr>
            <a:xfrm>
              <a:off x="1179902" y="2245362"/>
              <a:ext cx="74476" cy="168194"/>
            </a:xfrm>
            <a:custGeom>
              <a:avLst/>
              <a:gdLst/>
              <a:ahLst/>
              <a:cxnLst/>
              <a:rect l="l" t="t" r="r" b="b"/>
              <a:pathLst>
                <a:path w="3770" h="8514" extrusionOk="0">
                  <a:moveTo>
                    <a:pt x="1741" y="1"/>
                  </a:moveTo>
                  <a:cubicBezTo>
                    <a:pt x="1638" y="1"/>
                    <a:pt x="1534" y="40"/>
                    <a:pt x="1455" y="120"/>
                  </a:cubicBezTo>
                  <a:cubicBezTo>
                    <a:pt x="1296" y="278"/>
                    <a:pt x="1296" y="535"/>
                    <a:pt x="1455" y="693"/>
                  </a:cubicBezTo>
                  <a:lnTo>
                    <a:pt x="2601" y="1840"/>
                  </a:lnTo>
                  <a:cubicBezTo>
                    <a:pt x="2829" y="2068"/>
                    <a:pt x="2957" y="2378"/>
                    <a:pt x="2958" y="2700"/>
                  </a:cubicBezTo>
                  <a:lnTo>
                    <a:pt x="2958" y="5677"/>
                  </a:lnTo>
                  <a:cubicBezTo>
                    <a:pt x="2957" y="5901"/>
                    <a:pt x="2777" y="6081"/>
                    <a:pt x="2553" y="6081"/>
                  </a:cubicBezTo>
                  <a:lnTo>
                    <a:pt x="526" y="6081"/>
                  </a:lnTo>
                  <a:cubicBezTo>
                    <a:pt x="192" y="6081"/>
                    <a:pt x="1" y="6463"/>
                    <a:pt x="202" y="6730"/>
                  </a:cubicBezTo>
                  <a:lnTo>
                    <a:pt x="1418" y="8352"/>
                  </a:lnTo>
                  <a:cubicBezTo>
                    <a:pt x="1494" y="8455"/>
                    <a:pt x="1614" y="8514"/>
                    <a:pt x="1742" y="8514"/>
                  </a:cubicBezTo>
                  <a:lnTo>
                    <a:pt x="2148" y="8514"/>
                  </a:lnTo>
                  <a:cubicBezTo>
                    <a:pt x="3043" y="8514"/>
                    <a:pt x="3768" y="7789"/>
                    <a:pt x="3769" y="6894"/>
                  </a:cubicBezTo>
                  <a:lnTo>
                    <a:pt x="3769" y="2700"/>
                  </a:lnTo>
                  <a:cubicBezTo>
                    <a:pt x="3768" y="2163"/>
                    <a:pt x="3555" y="1647"/>
                    <a:pt x="3175" y="1267"/>
                  </a:cubicBezTo>
                  <a:lnTo>
                    <a:pt x="2028" y="120"/>
                  </a:lnTo>
                  <a:cubicBezTo>
                    <a:pt x="1949" y="40"/>
                    <a:pt x="1845" y="1"/>
                    <a:pt x="17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9"/>
            <p:cNvSpPr/>
            <p:nvPr/>
          </p:nvSpPr>
          <p:spPr>
            <a:xfrm>
              <a:off x="773818" y="2333450"/>
              <a:ext cx="208277" cy="208277"/>
            </a:xfrm>
            <a:custGeom>
              <a:avLst/>
              <a:gdLst/>
              <a:ahLst/>
              <a:cxnLst/>
              <a:rect l="l" t="t" r="r" b="b"/>
              <a:pathLst>
                <a:path w="10543" h="10543" extrusionOk="0">
                  <a:moveTo>
                    <a:pt x="5271" y="812"/>
                  </a:moveTo>
                  <a:cubicBezTo>
                    <a:pt x="7730" y="812"/>
                    <a:pt x="9731" y="2812"/>
                    <a:pt x="9731" y="5271"/>
                  </a:cubicBezTo>
                  <a:cubicBezTo>
                    <a:pt x="9731" y="7730"/>
                    <a:pt x="7730" y="9731"/>
                    <a:pt x="5271" y="9731"/>
                  </a:cubicBezTo>
                  <a:cubicBezTo>
                    <a:pt x="2812" y="9731"/>
                    <a:pt x="812" y="7730"/>
                    <a:pt x="812" y="5271"/>
                  </a:cubicBezTo>
                  <a:cubicBezTo>
                    <a:pt x="812" y="2812"/>
                    <a:pt x="2812" y="812"/>
                    <a:pt x="5271" y="812"/>
                  </a:cubicBezTo>
                  <a:close/>
                  <a:moveTo>
                    <a:pt x="5271" y="1"/>
                  </a:moveTo>
                  <a:cubicBezTo>
                    <a:pt x="2366" y="1"/>
                    <a:pt x="1" y="2366"/>
                    <a:pt x="1" y="5273"/>
                  </a:cubicBezTo>
                  <a:cubicBezTo>
                    <a:pt x="1" y="8178"/>
                    <a:pt x="2366" y="10543"/>
                    <a:pt x="5271" y="10543"/>
                  </a:cubicBezTo>
                  <a:lnTo>
                    <a:pt x="5273" y="10543"/>
                  </a:lnTo>
                  <a:cubicBezTo>
                    <a:pt x="8178" y="10543"/>
                    <a:pt x="10543" y="8178"/>
                    <a:pt x="10543" y="5273"/>
                  </a:cubicBezTo>
                  <a:cubicBezTo>
                    <a:pt x="10543" y="2366"/>
                    <a:pt x="8177" y="1"/>
                    <a:pt x="527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9"/>
            <p:cNvSpPr/>
            <p:nvPr/>
          </p:nvSpPr>
          <p:spPr>
            <a:xfrm>
              <a:off x="1014098" y="2333450"/>
              <a:ext cx="208237" cy="208277"/>
            </a:xfrm>
            <a:custGeom>
              <a:avLst/>
              <a:gdLst/>
              <a:ahLst/>
              <a:cxnLst/>
              <a:rect l="l" t="t" r="r" b="b"/>
              <a:pathLst>
                <a:path w="10541" h="10543" extrusionOk="0">
                  <a:moveTo>
                    <a:pt x="5270" y="812"/>
                  </a:moveTo>
                  <a:cubicBezTo>
                    <a:pt x="7729" y="812"/>
                    <a:pt x="9730" y="2812"/>
                    <a:pt x="9730" y="5271"/>
                  </a:cubicBezTo>
                  <a:cubicBezTo>
                    <a:pt x="9730" y="7730"/>
                    <a:pt x="7729" y="9731"/>
                    <a:pt x="5270" y="9731"/>
                  </a:cubicBezTo>
                  <a:cubicBezTo>
                    <a:pt x="2811" y="9731"/>
                    <a:pt x="811" y="7730"/>
                    <a:pt x="811" y="5271"/>
                  </a:cubicBezTo>
                  <a:cubicBezTo>
                    <a:pt x="811" y="2812"/>
                    <a:pt x="2811" y="812"/>
                    <a:pt x="5270" y="812"/>
                  </a:cubicBezTo>
                  <a:close/>
                  <a:moveTo>
                    <a:pt x="5270" y="1"/>
                  </a:moveTo>
                  <a:cubicBezTo>
                    <a:pt x="2365" y="1"/>
                    <a:pt x="0" y="2366"/>
                    <a:pt x="0" y="5273"/>
                  </a:cubicBezTo>
                  <a:cubicBezTo>
                    <a:pt x="0" y="8178"/>
                    <a:pt x="2365" y="10543"/>
                    <a:pt x="5270" y="10543"/>
                  </a:cubicBezTo>
                  <a:cubicBezTo>
                    <a:pt x="8176" y="10541"/>
                    <a:pt x="10541" y="8178"/>
                    <a:pt x="10541" y="5271"/>
                  </a:cubicBezTo>
                  <a:cubicBezTo>
                    <a:pt x="10541" y="2366"/>
                    <a:pt x="8176" y="1"/>
                    <a:pt x="527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9"/>
            <p:cNvSpPr/>
            <p:nvPr/>
          </p:nvSpPr>
          <p:spPr>
            <a:xfrm>
              <a:off x="863288" y="2385623"/>
              <a:ext cx="66614" cy="64105"/>
            </a:xfrm>
            <a:custGeom>
              <a:avLst/>
              <a:gdLst/>
              <a:ahLst/>
              <a:cxnLst/>
              <a:rect l="l" t="t" r="r" b="b"/>
              <a:pathLst>
                <a:path w="3372" h="3245" extrusionOk="0">
                  <a:moveTo>
                    <a:pt x="1750" y="1"/>
                  </a:moveTo>
                  <a:cubicBezTo>
                    <a:pt x="1094" y="1"/>
                    <a:pt x="503" y="396"/>
                    <a:pt x="251" y="1001"/>
                  </a:cubicBezTo>
                  <a:cubicBezTo>
                    <a:pt x="0" y="1608"/>
                    <a:pt x="140" y="2305"/>
                    <a:pt x="603" y="2769"/>
                  </a:cubicBezTo>
                  <a:cubicBezTo>
                    <a:pt x="914" y="3079"/>
                    <a:pt x="1329" y="3244"/>
                    <a:pt x="1751" y="3244"/>
                  </a:cubicBezTo>
                  <a:cubicBezTo>
                    <a:pt x="1960" y="3244"/>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49"/>
          <p:cNvGrpSpPr/>
          <p:nvPr/>
        </p:nvGrpSpPr>
        <p:grpSpPr>
          <a:xfrm>
            <a:off x="6491245" y="1726433"/>
            <a:ext cx="1744342" cy="755633"/>
            <a:chOff x="6696678" y="3538401"/>
            <a:chExt cx="1387813" cy="755633"/>
          </a:xfrm>
        </p:grpSpPr>
        <p:sp>
          <p:nvSpPr>
            <p:cNvPr id="1049" name="Google Shape;1049;p49"/>
            <p:cNvSpPr txBox="1"/>
            <p:nvPr/>
          </p:nvSpPr>
          <p:spPr>
            <a:xfrm>
              <a:off x="6696678" y="3809234"/>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Venus is the second planet from the Sun</a:t>
              </a:r>
              <a:endParaRPr>
                <a:solidFill>
                  <a:schemeClr val="lt2"/>
                </a:solidFill>
                <a:latin typeface="Lato"/>
                <a:ea typeface="Lato"/>
                <a:cs typeface="Lato"/>
                <a:sym typeface="Lato"/>
              </a:endParaRPr>
            </a:p>
          </p:txBody>
        </p:sp>
        <p:sp>
          <p:nvSpPr>
            <p:cNvPr id="1050" name="Google Shape;1050;p49"/>
            <p:cNvSpPr txBox="1"/>
            <p:nvPr/>
          </p:nvSpPr>
          <p:spPr>
            <a:xfrm>
              <a:off x="6696691" y="3538401"/>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grpSp>
      <p:grpSp>
        <p:nvGrpSpPr>
          <p:cNvPr id="1051" name="Google Shape;1051;p49"/>
          <p:cNvGrpSpPr/>
          <p:nvPr/>
        </p:nvGrpSpPr>
        <p:grpSpPr>
          <a:xfrm>
            <a:off x="881251" y="3107952"/>
            <a:ext cx="1744326" cy="755633"/>
            <a:chOff x="1059509" y="3538401"/>
            <a:chExt cx="1387800" cy="755633"/>
          </a:xfrm>
        </p:grpSpPr>
        <p:sp>
          <p:nvSpPr>
            <p:cNvPr id="1052" name="Google Shape;1052;p49"/>
            <p:cNvSpPr txBox="1"/>
            <p:nvPr/>
          </p:nvSpPr>
          <p:spPr>
            <a:xfrm>
              <a:off x="1059509" y="3809234"/>
              <a:ext cx="1387800"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Saturn is a gas giant with rings</a:t>
              </a:r>
              <a:endParaRPr>
                <a:solidFill>
                  <a:schemeClr val="lt2"/>
                </a:solidFill>
                <a:latin typeface="Lato"/>
                <a:ea typeface="Lato"/>
                <a:cs typeface="Lato"/>
                <a:sym typeface="Lato"/>
              </a:endParaRPr>
            </a:p>
          </p:txBody>
        </p:sp>
        <p:sp>
          <p:nvSpPr>
            <p:cNvPr id="1053" name="Google Shape;1053;p49"/>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grpSp>
      <p:grpSp>
        <p:nvGrpSpPr>
          <p:cNvPr id="1054" name="Google Shape;1054;p49"/>
          <p:cNvGrpSpPr/>
          <p:nvPr/>
        </p:nvGrpSpPr>
        <p:grpSpPr>
          <a:xfrm>
            <a:off x="6491245" y="3107952"/>
            <a:ext cx="1744342" cy="759539"/>
            <a:chOff x="6290947" y="3773999"/>
            <a:chExt cx="1387813" cy="759539"/>
          </a:xfrm>
        </p:grpSpPr>
        <p:sp>
          <p:nvSpPr>
            <p:cNvPr id="1055" name="Google Shape;1055;p49"/>
            <p:cNvSpPr txBox="1"/>
            <p:nvPr/>
          </p:nvSpPr>
          <p:spPr>
            <a:xfrm>
              <a:off x="6290947" y="4048738"/>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Mars is actually a very cold place</a:t>
              </a:r>
              <a:endParaRPr>
                <a:solidFill>
                  <a:schemeClr val="lt2"/>
                </a:solidFill>
                <a:latin typeface="Lato"/>
                <a:ea typeface="Lato"/>
                <a:cs typeface="Lato"/>
                <a:sym typeface="Lato"/>
              </a:endParaRPr>
            </a:p>
          </p:txBody>
        </p:sp>
        <p:sp>
          <p:nvSpPr>
            <p:cNvPr id="1056" name="Google Shape;1056;p49"/>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body" idx="4294967295"/>
          </p:nvPr>
        </p:nvSpPr>
        <p:spPr>
          <a:xfrm>
            <a:off x="819150" y="1249415"/>
            <a:ext cx="7505700" cy="3894085"/>
          </a:xfrm>
          <a:prstGeom prst="rect">
            <a:avLst/>
          </a:prstGeom>
        </p:spPr>
        <p:txBody>
          <a:bodyPr spcFirstLastPara="1" wrap="square" lIns="514350" tIns="91425" rIns="91425" bIns="91425" anchor="t" anchorCtr="0">
            <a:noAutofit/>
          </a:bodyPr>
          <a:lstStyle/>
          <a:p>
            <a:pPr marL="0" lvl="0" indent="0" algn="l" rtl="0">
              <a:spcBef>
                <a:spcPts val="0"/>
              </a:spcBef>
              <a:spcAft>
                <a:spcPts val="0"/>
              </a:spcAft>
              <a:buClr>
                <a:schemeClr val="lt2"/>
              </a:buClr>
              <a:buSzPts val="1400"/>
              <a:buNone/>
            </a:pPr>
            <a:r>
              <a:rPr lang="da-DK" dirty="0"/>
              <a:t>Hvad skal vi på workshoppen?</a:t>
            </a:r>
          </a:p>
          <a:p>
            <a:pPr marL="228600" lvl="0" indent="-260350" algn="l" rtl="0">
              <a:spcBef>
                <a:spcPts val="0"/>
              </a:spcBef>
              <a:spcAft>
                <a:spcPts val="0"/>
              </a:spcAft>
              <a:buClr>
                <a:schemeClr val="lt2"/>
              </a:buClr>
              <a:buSzPts val="1400"/>
              <a:buFont typeface="Anaheim"/>
              <a:buChar char="●"/>
            </a:pPr>
            <a:r>
              <a:rPr lang="da-DK" dirty="0"/>
              <a:t>Sætte fokus på bæredygtighed og energi – FN’s 7. verdensmål </a:t>
            </a:r>
          </a:p>
          <a:p>
            <a:pPr marL="228600" lvl="0" indent="-260350" algn="l" rtl="0">
              <a:spcBef>
                <a:spcPts val="0"/>
              </a:spcBef>
              <a:spcAft>
                <a:spcPts val="0"/>
              </a:spcAft>
              <a:buClr>
                <a:schemeClr val="lt2"/>
              </a:buClr>
              <a:buSzPts val="1400"/>
              <a:buFont typeface="Anaheim"/>
              <a:buChar char="●"/>
            </a:pPr>
            <a:r>
              <a:rPr lang="da-DK" dirty="0"/>
              <a:t>Skabe noget for at skabe opmærksomhed</a:t>
            </a:r>
          </a:p>
          <a:p>
            <a:pPr marL="228600" lvl="0" indent="-260350" algn="l" rtl="0">
              <a:spcBef>
                <a:spcPts val="0"/>
              </a:spcBef>
              <a:spcAft>
                <a:spcPts val="0"/>
              </a:spcAft>
              <a:buClr>
                <a:schemeClr val="lt2"/>
              </a:buClr>
              <a:buSzPts val="1400"/>
              <a:buFont typeface="Anaheim"/>
              <a:buChar char="●"/>
            </a:pPr>
            <a:r>
              <a:rPr lang="da-DK" dirty="0"/>
              <a:t>Sætte fokus på dataindsamling og hvordan man kan visualisere det og arbejde med den taktile sans. </a:t>
            </a:r>
          </a:p>
          <a:p>
            <a:pPr marL="228600" lvl="0" indent="-260350" algn="l" rtl="0">
              <a:spcBef>
                <a:spcPts val="0"/>
              </a:spcBef>
              <a:spcAft>
                <a:spcPts val="0"/>
              </a:spcAft>
              <a:buClr>
                <a:schemeClr val="lt2"/>
              </a:buClr>
              <a:buSzPts val="1400"/>
              <a:buFont typeface="Anaheim"/>
              <a:buChar char="●"/>
            </a:pPr>
            <a:endParaRPr lang="da-DK" dirty="0"/>
          </a:p>
          <a:p>
            <a:pPr marL="0" lvl="0" indent="0" algn="l" rtl="0">
              <a:spcBef>
                <a:spcPts val="0"/>
              </a:spcBef>
              <a:spcAft>
                <a:spcPts val="0"/>
              </a:spcAft>
              <a:buClr>
                <a:schemeClr val="lt2"/>
              </a:buClr>
              <a:buSzPts val="1400"/>
              <a:buNone/>
            </a:pPr>
            <a:r>
              <a:rPr lang="da-DK" dirty="0"/>
              <a:t>Hvad I får med hjem:</a:t>
            </a:r>
          </a:p>
          <a:p>
            <a:pPr marL="285750" indent="-285750">
              <a:buClr>
                <a:schemeClr val="lt2"/>
              </a:buClr>
              <a:buSzPts val="1400"/>
            </a:pPr>
            <a:r>
              <a:rPr lang="da-DK" dirty="0"/>
              <a:t>En ide om hvad datalogi og andre IT uddannelser kan byde på </a:t>
            </a:r>
          </a:p>
          <a:p>
            <a:pPr marL="285750" indent="-285750">
              <a:buClr>
                <a:schemeClr val="lt2"/>
              </a:buClr>
              <a:buSzPts val="1400"/>
            </a:pPr>
            <a:r>
              <a:rPr lang="da-DK" dirty="0"/>
              <a:t>Erfaring med programmering og udvikling af artefakter</a:t>
            </a:r>
          </a:p>
          <a:p>
            <a:pPr marL="285750" indent="-285750">
              <a:buClr>
                <a:schemeClr val="lt2"/>
              </a:buClr>
              <a:buSzPts val="1400"/>
            </a:pPr>
            <a:r>
              <a:rPr lang="da-DK" dirty="0"/>
              <a:t>Møde nye mennesker </a:t>
            </a:r>
          </a:p>
          <a:p>
            <a:pPr marL="285750" indent="-285750">
              <a:buClr>
                <a:schemeClr val="lt2"/>
              </a:buClr>
              <a:buSzPts val="1400"/>
            </a:pPr>
            <a:r>
              <a:rPr lang="da-DK" dirty="0"/>
              <a:t>En lille gave… </a:t>
            </a:r>
            <a:r>
              <a:rPr lang="da-DK" dirty="0" err="1"/>
              <a:t>uuuuh</a:t>
            </a:r>
            <a:endParaRPr lang="da-DK" dirty="0"/>
          </a:p>
          <a:p>
            <a:pPr marL="0" lvl="0" indent="0" algn="l" rtl="0">
              <a:spcBef>
                <a:spcPts val="0"/>
              </a:spcBef>
              <a:spcAft>
                <a:spcPts val="0"/>
              </a:spcAft>
              <a:buClr>
                <a:schemeClr val="lt2"/>
              </a:buClr>
              <a:buSzPts val="1400"/>
              <a:buNone/>
            </a:pPr>
            <a:endParaRPr lang="da-DK" dirty="0"/>
          </a:p>
        </p:txBody>
      </p:sp>
      <p:sp>
        <p:nvSpPr>
          <p:cNvPr id="313" name="Google Shape;313;p34"/>
          <p:cNvSpPr txBox="1">
            <a:spLocks noGrp="1"/>
          </p:cNvSpPr>
          <p:nvPr>
            <p:ph type="title" idx="4294967295"/>
          </p:nvPr>
        </p:nvSpPr>
        <p:spPr>
          <a:xfrm>
            <a:off x="0" y="531813"/>
            <a:ext cx="7689850"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RAMMESÆTNING OG FORMÅL</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50"/>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grpSp>
        <p:nvGrpSpPr>
          <p:cNvPr id="1062" name="Google Shape;1062;p50"/>
          <p:cNvGrpSpPr/>
          <p:nvPr/>
        </p:nvGrpSpPr>
        <p:grpSpPr>
          <a:xfrm>
            <a:off x="3696350" y="1714000"/>
            <a:ext cx="1751193" cy="2442300"/>
            <a:chOff x="3605400" y="1714000"/>
            <a:chExt cx="1751193" cy="2442300"/>
          </a:xfrm>
        </p:grpSpPr>
        <p:sp>
          <p:nvSpPr>
            <p:cNvPr id="1063" name="Google Shape;1063;p50"/>
            <p:cNvSpPr/>
            <p:nvPr/>
          </p:nvSpPr>
          <p:spPr>
            <a:xfrm>
              <a:off x="3605475" y="1714000"/>
              <a:ext cx="1751100" cy="2442300"/>
            </a:xfrm>
            <a:prstGeom prst="roundRect">
              <a:avLst>
                <a:gd name="adj" fmla="val 913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0"/>
            <p:cNvSpPr txBox="1"/>
            <p:nvPr/>
          </p:nvSpPr>
          <p:spPr>
            <a:xfrm>
              <a:off x="3605400" y="2730975"/>
              <a:ext cx="17511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MID TERM</a:t>
              </a:r>
              <a:endParaRPr sz="1800">
                <a:solidFill>
                  <a:schemeClr val="lt2"/>
                </a:solidFill>
                <a:latin typeface="Fjalla One"/>
                <a:ea typeface="Fjalla One"/>
                <a:cs typeface="Fjalla One"/>
                <a:sym typeface="Fjalla One"/>
              </a:endParaRPr>
            </a:p>
          </p:txBody>
        </p:sp>
        <p:sp>
          <p:nvSpPr>
            <p:cNvPr id="1065" name="Google Shape;1065;p50"/>
            <p:cNvSpPr txBox="1"/>
            <p:nvPr/>
          </p:nvSpPr>
          <p:spPr>
            <a:xfrm>
              <a:off x="3605493" y="3080017"/>
              <a:ext cx="1751100" cy="78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Saturn is a gas giant. It was named after a Roman god</a:t>
              </a:r>
              <a:endParaRPr>
                <a:solidFill>
                  <a:schemeClr val="lt2"/>
                </a:solidFill>
                <a:latin typeface="Lato"/>
                <a:ea typeface="Lato"/>
                <a:cs typeface="Lato"/>
                <a:sym typeface="Lato"/>
              </a:endParaRPr>
            </a:p>
            <a:p>
              <a:pPr marL="0" lvl="0" indent="0" algn="ctr" rtl="0">
                <a:spcBef>
                  <a:spcPts val="0"/>
                </a:spcBef>
                <a:spcAft>
                  <a:spcPts val="0"/>
                </a:spcAft>
                <a:buNone/>
              </a:pPr>
              <a:endParaRPr>
                <a:solidFill>
                  <a:schemeClr val="lt2"/>
                </a:solidFill>
                <a:latin typeface="Lato"/>
                <a:ea typeface="Lato"/>
                <a:cs typeface="Lato"/>
                <a:sym typeface="Lato"/>
              </a:endParaRPr>
            </a:p>
            <a:p>
              <a:pPr marL="0" lvl="0" indent="0" algn="ctr" rtl="0">
                <a:spcBef>
                  <a:spcPts val="0"/>
                </a:spcBef>
                <a:spcAft>
                  <a:spcPts val="0"/>
                </a:spcAft>
                <a:buNone/>
              </a:pPr>
              <a:endParaRPr>
                <a:solidFill>
                  <a:schemeClr val="lt2"/>
                </a:solidFill>
                <a:latin typeface="Lato"/>
                <a:ea typeface="Lato"/>
                <a:cs typeface="Lato"/>
                <a:sym typeface="Lato"/>
              </a:endParaRPr>
            </a:p>
          </p:txBody>
        </p:sp>
      </p:grpSp>
      <p:grpSp>
        <p:nvGrpSpPr>
          <p:cNvPr id="1066" name="Google Shape;1066;p50"/>
          <p:cNvGrpSpPr/>
          <p:nvPr/>
        </p:nvGrpSpPr>
        <p:grpSpPr>
          <a:xfrm>
            <a:off x="5754058" y="1714000"/>
            <a:ext cx="1751167" cy="2442300"/>
            <a:chOff x="5663108" y="1714000"/>
            <a:chExt cx="1751167" cy="2442300"/>
          </a:xfrm>
        </p:grpSpPr>
        <p:sp>
          <p:nvSpPr>
            <p:cNvPr id="1067" name="Google Shape;1067;p50"/>
            <p:cNvSpPr/>
            <p:nvPr/>
          </p:nvSpPr>
          <p:spPr>
            <a:xfrm>
              <a:off x="5663175" y="1714000"/>
              <a:ext cx="1751100" cy="2442300"/>
            </a:xfrm>
            <a:prstGeom prst="roundRect">
              <a:avLst>
                <a:gd name="adj" fmla="val 9132"/>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0"/>
            <p:cNvSpPr txBox="1"/>
            <p:nvPr/>
          </p:nvSpPr>
          <p:spPr>
            <a:xfrm>
              <a:off x="5663112" y="2733450"/>
              <a:ext cx="17511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LONG TERM</a:t>
              </a:r>
              <a:endParaRPr sz="1800">
                <a:solidFill>
                  <a:schemeClr val="lt2"/>
                </a:solidFill>
                <a:latin typeface="Fjalla One"/>
                <a:ea typeface="Fjalla One"/>
                <a:cs typeface="Fjalla One"/>
                <a:sym typeface="Fjalla One"/>
              </a:endParaRPr>
            </a:p>
          </p:txBody>
        </p:sp>
        <p:sp>
          <p:nvSpPr>
            <p:cNvPr id="1069" name="Google Shape;1069;p50"/>
            <p:cNvSpPr txBox="1"/>
            <p:nvPr/>
          </p:nvSpPr>
          <p:spPr>
            <a:xfrm>
              <a:off x="5663108" y="3077175"/>
              <a:ext cx="1751100" cy="78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Despite being red, Mars is actually a cold place</a:t>
              </a:r>
              <a:endParaRPr>
                <a:solidFill>
                  <a:schemeClr val="lt2"/>
                </a:solidFill>
                <a:latin typeface="Lato"/>
                <a:ea typeface="Lato"/>
                <a:cs typeface="Lato"/>
                <a:sym typeface="Lato"/>
              </a:endParaRPr>
            </a:p>
          </p:txBody>
        </p:sp>
      </p:grpSp>
      <p:sp>
        <p:nvSpPr>
          <p:cNvPr id="1070" name="Google Shape;1070;p50"/>
          <p:cNvSpPr txBox="1"/>
          <p:nvPr/>
        </p:nvSpPr>
        <p:spPr>
          <a:xfrm>
            <a:off x="3605412" y="1078675"/>
            <a:ext cx="17511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lt2"/>
                </a:solidFill>
                <a:latin typeface="Fjalla One"/>
                <a:ea typeface="Fjalla One"/>
                <a:cs typeface="Fjalla One"/>
                <a:sym typeface="Fjalla One"/>
              </a:rPr>
              <a:t>GOALS</a:t>
            </a:r>
            <a:endParaRPr sz="2200">
              <a:solidFill>
                <a:schemeClr val="lt2"/>
              </a:solidFill>
              <a:latin typeface="Fjalla One"/>
              <a:ea typeface="Fjalla One"/>
              <a:cs typeface="Fjalla One"/>
              <a:sym typeface="Fjalla One"/>
            </a:endParaRPr>
          </a:p>
        </p:txBody>
      </p:sp>
      <p:grpSp>
        <p:nvGrpSpPr>
          <p:cNvPr id="1071" name="Google Shape;1071;p50"/>
          <p:cNvGrpSpPr/>
          <p:nvPr/>
        </p:nvGrpSpPr>
        <p:grpSpPr>
          <a:xfrm>
            <a:off x="4331731" y="2080401"/>
            <a:ext cx="480540" cy="512445"/>
            <a:chOff x="2542384" y="2767092"/>
            <a:chExt cx="480540" cy="512445"/>
          </a:xfrm>
        </p:grpSpPr>
        <p:sp>
          <p:nvSpPr>
            <p:cNvPr id="1072" name="Google Shape;1072;p50"/>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0"/>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0"/>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0"/>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0"/>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0"/>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0"/>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0"/>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0"/>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0"/>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0"/>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0"/>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0"/>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0"/>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0"/>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0"/>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0"/>
            <p:cNvSpPr/>
            <p:nvPr/>
          </p:nvSpPr>
          <p:spPr>
            <a:xfrm>
              <a:off x="2733593" y="3028312"/>
              <a:ext cx="58159" cy="21750"/>
            </a:xfrm>
            <a:custGeom>
              <a:avLst/>
              <a:gdLst/>
              <a:ahLst/>
              <a:cxnLst/>
              <a:rect l="l" t="t" r="r" b="b"/>
              <a:pathLst>
                <a:path w="2944" h="1101" extrusionOk="0">
                  <a:moveTo>
                    <a:pt x="2010" y="1"/>
                  </a:moveTo>
                  <a:cubicBezTo>
                    <a:pt x="1705" y="1"/>
                    <a:pt x="1413" y="100"/>
                    <a:pt x="1173" y="182"/>
                  </a:cubicBezTo>
                  <a:cubicBezTo>
                    <a:pt x="1036" y="229"/>
                    <a:pt x="829" y="300"/>
                    <a:pt x="777" y="300"/>
                  </a:cubicBezTo>
                  <a:cubicBezTo>
                    <a:pt x="775" y="300"/>
                    <a:pt x="773" y="300"/>
                    <a:pt x="772" y="300"/>
                  </a:cubicBezTo>
                  <a:cubicBezTo>
                    <a:pt x="691" y="201"/>
                    <a:pt x="574" y="150"/>
                    <a:pt x="457" y="150"/>
                  </a:cubicBezTo>
                  <a:cubicBezTo>
                    <a:pt x="366" y="150"/>
                    <a:pt x="276" y="180"/>
                    <a:pt x="200" y="241"/>
                  </a:cubicBezTo>
                  <a:cubicBezTo>
                    <a:pt x="27" y="382"/>
                    <a:pt x="0" y="638"/>
                    <a:pt x="142" y="811"/>
                  </a:cubicBezTo>
                  <a:cubicBezTo>
                    <a:pt x="320" y="1030"/>
                    <a:pt x="535" y="1101"/>
                    <a:pt x="755" y="1101"/>
                  </a:cubicBezTo>
                  <a:cubicBezTo>
                    <a:pt x="991" y="1101"/>
                    <a:pt x="1232" y="1018"/>
                    <a:pt x="1433" y="950"/>
                  </a:cubicBezTo>
                  <a:cubicBezTo>
                    <a:pt x="1669" y="869"/>
                    <a:pt x="1853" y="812"/>
                    <a:pt x="2003" y="812"/>
                  </a:cubicBezTo>
                  <a:cubicBezTo>
                    <a:pt x="2096" y="812"/>
                    <a:pt x="2176" y="834"/>
                    <a:pt x="2248" y="885"/>
                  </a:cubicBezTo>
                  <a:cubicBezTo>
                    <a:pt x="2320" y="936"/>
                    <a:pt x="2402" y="960"/>
                    <a:pt x="2483" y="960"/>
                  </a:cubicBezTo>
                  <a:cubicBezTo>
                    <a:pt x="2610" y="960"/>
                    <a:pt x="2734" y="901"/>
                    <a:pt x="2814" y="790"/>
                  </a:cubicBezTo>
                  <a:cubicBezTo>
                    <a:pt x="2944" y="608"/>
                    <a:pt x="2901" y="355"/>
                    <a:pt x="2718" y="225"/>
                  </a:cubicBezTo>
                  <a:cubicBezTo>
                    <a:pt x="2485" y="58"/>
                    <a:pt x="2243" y="1"/>
                    <a:pt x="201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0"/>
            <p:cNvSpPr/>
            <p:nvPr/>
          </p:nvSpPr>
          <p:spPr>
            <a:xfrm>
              <a:off x="2773557" y="3028312"/>
              <a:ext cx="58159" cy="21750"/>
            </a:xfrm>
            <a:custGeom>
              <a:avLst/>
              <a:gdLst/>
              <a:ahLst/>
              <a:cxnLst/>
              <a:rect l="l" t="t" r="r" b="b"/>
              <a:pathLst>
                <a:path w="2944" h="1101" extrusionOk="0">
                  <a:moveTo>
                    <a:pt x="933" y="1"/>
                  </a:moveTo>
                  <a:cubicBezTo>
                    <a:pt x="700" y="1"/>
                    <a:pt x="459" y="58"/>
                    <a:pt x="225" y="225"/>
                  </a:cubicBezTo>
                  <a:cubicBezTo>
                    <a:pt x="44" y="355"/>
                    <a:pt x="0" y="608"/>
                    <a:pt x="131" y="790"/>
                  </a:cubicBezTo>
                  <a:cubicBezTo>
                    <a:pt x="210" y="901"/>
                    <a:pt x="334" y="960"/>
                    <a:pt x="461" y="960"/>
                  </a:cubicBezTo>
                  <a:cubicBezTo>
                    <a:pt x="542" y="960"/>
                    <a:pt x="624" y="936"/>
                    <a:pt x="695" y="885"/>
                  </a:cubicBezTo>
                  <a:cubicBezTo>
                    <a:pt x="767" y="834"/>
                    <a:pt x="847" y="812"/>
                    <a:pt x="939" y="812"/>
                  </a:cubicBezTo>
                  <a:cubicBezTo>
                    <a:pt x="1090" y="812"/>
                    <a:pt x="1274" y="870"/>
                    <a:pt x="1510" y="950"/>
                  </a:cubicBezTo>
                  <a:cubicBezTo>
                    <a:pt x="1712" y="1018"/>
                    <a:pt x="1952" y="1101"/>
                    <a:pt x="2189" y="1101"/>
                  </a:cubicBezTo>
                  <a:cubicBezTo>
                    <a:pt x="2409" y="1101"/>
                    <a:pt x="2625" y="1030"/>
                    <a:pt x="2803" y="811"/>
                  </a:cubicBezTo>
                  <a:cubicBezTo>
                    <a:pt x="2943" y="638"/>
                    <a:pt x="2928" y="377"/>
                    <a:pt x="2753" y="235"/>
                  </a:cubicBezTo>
                  <a:cubicBezTo>
                    <a:pt x="2677" y="173"/>
                    <a:pt x="2586" y="142"/>
                    <a:pt x="2497" y="142"/>
                  </a:cubicBezTo>
                  <a:cubicBezTo>
                    <a:pt x="2384" y="142"/>
                    <a:pt x="2273" y="192"/>
                    <a:pt x="2195" y="289"/>
                  </a:cubicBezTo>
                  <a:cubicBezTo>
                    <a:pt x="2188" y="290"/>
                    <a:pt x="2179" y="291"/>
                    <a:pt x="2169" y="291"/>
                  </a:cubicBezTo>
                  <a:cubicBezTo>
                    <a:pt x="2083" y="291"/>
                    <a:pt x="1899" y="225"/>
                    <a:pt x="1772" y="182"/>
                  </a:cubicBezTo>
                  <a:cubicBezTo>
                    <a:pt x="1531" y="100"/>
                    <a:pt x="1239" y="1"/>
                    <a:pt x="93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0"/>
            <p:cNvSpPr/>
            <p:nvPr/>
          </p:nvSpPr>
          <p:spPr>
            <a:xfrm>
              <a:off x="2747323" y="3063278"/>
              <a:ext cx="70664" cy="104168"/>
            </a:xfrm>
            <a:custGeom>
              <a:avLst/>
              <a:gdLst/>
              <a:ahLst/>
              <a:cxnLst/>
              <a:rect l="l" t="t" r="r" b="b"/>
              <a:pathLst>
                <a:path w="3577" h="5273" extrusionOk="0">
                  <a:moveTo>
                    <a:pt x="575" y="1"/>
                  </a:moveTo>
                  <a:cubicBezTo>
                    <a:pt x="361" y="1"/>
                    <a:pt x="184" y="167"/>
                    <a:pt x="171" y="381"/>
                  </a:cubicBezTo>
                  <a:cubicBezTo>
                    <a:pt x="163" y="502"/>
                    <a:pt x="1" y="3371"/>
                    <a:pt x="1479" y="5128"/>
                  </a:cubicBezTo>
                  <a:cubicBezTo>
                    <a:pt x="1560" y="5224"/>
                    <a:pt x="1674" y="5272"/>
                    <a:pt x="1788" y="5272"/>
                  </a:cubicBezTo>
                  <a:cubicBezTo>
                    <a:pt x="1903" y="5272"/>
                    <a:pt x="2017" y="5224"/>
                    <a:pt x="2098" y="5128"/>
                  </a:cubicBezTo>
                  <a:cubicBezTo>
                    <a:pt x="3576" y="3371"/>
                    <a:pt x="3414" y="502"/>
                    <a:pt x="3407" y="381"/>
                  </a:cubicBezTo>
                  <a:lnTo>
                    <a:pt x="3409" y="381"/>
                  </a:lnTo>
                  <a:cubicBezTo>
                    <a:pt x="3394" y="167"/>
                    <a:pt x="3217" y="1"/>
                    <a:pt x="300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0"/>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0"/>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0"/>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0"/>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0"/>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0"/>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0"/>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0"/>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0"/>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0"/>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0"/>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0"/>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50"/>
          <p:cNvGrpSpPr/>
          <p:nvPr/>
        </p:nvGrpSpPr>
        <p:grpSpPr>
          <a:xfrm>
            <a:off x="6371266" y="2100346"/>
            <a:ext cx="516672" cy="472540"/>
            <a:chOff x="1229953" y="1570571"/>
            <a:chExt cx="516672" cy="472540"/>
          </a:xfrm>
        </p:grpSpPr>
        <p:sp>
          <p:nvSpPr>
            <p:cNvPr id="1104" name="Google Shape;1104;p50"/>
            <p:cNvSpPr/>
            <p:nvPr/>
          </p:nvSpPr>
          <p:spPr>
            <a:xfrm>
              <a:off x="1255931" y="1682700"/>
              <a:ext cx="464519" cy="352409"/>
            </a:xfrm>
            <a:custGeom>
              <a:avLst/>
              <a:gdLst/>
              <a:ahLst/>
              <a:cxnLst/>
              <a:rect l="l" t="t" r="r" b="b"/>
              <a:pathLst>
                <a:path w="23514" h="17839" extrusionOk="0">
                  <a:moveTo>
                    <a:pt x="11757" y="0"/>
                  </a:moveTo>
                  <a:lnTo>
                    <a:pt x="4865" y="6892"/>
                  </a:lnTo>
                  <a:lnTo>
                    <a:pt x="0" y="6892"/>
                  </a:lnTo>
                  <a:lnTo>
                    <a:pt x="0" y="17838"/>
                  </a:lnTo>
                  <a:lnTo>
                    <a:pt x="23514" y="17838"/>
                  </a:lnTo>
                  <a:lnTo>
                    <a:pt x="23514" y="6892"/>
                  </a:lnTo>
                  <a:lnTo>
                    <a:pt x="18649" y="6892"/>
                  </a:lnTo>
                  <a:lnTo>
                    <a:pt x="11757"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0"/>
            <p:cNvSpPr/>
            <p:nvPr/>
          </p:nvSpPr>
          <p:spPr>
            <a:xfrm>
              <a:off x="1440127" y="1938982"/>
              <a:ext cx="96128" cy="96128"/>
            </a:xfrm>
            <a:custGeom>
              <a:avLst/>
              <a:gdLst/>
              <a:ahLst/>
              <a:cxnLst/>
              <a:rect l="l" t="t" r="r" b="b"/>
              <a:pathLst>
                <a:path w="4866" h="4866" extrusionOk="0">
                  <a:moveTo>
                    <a:pt x="1" y="0"/>
                  </a:moveTo>
                  <a:lnTo>
                    <a:pt x="1" y="4865"/>
                  </a:lnTo>
                  <a:lnTo>
                    <a:pt x="4865" y="4865"/>
                  </a:lnTo>
                  <a:lnTo>
                    <a:pt x="4865"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0"/>
            <p:cNvSpPr/>
            <p:nvPr/>
          </p:nvSpPr>
          <p:spPr>
            <a:xfrm>
              <a:off x="1440107" y="1906979"/>
              <a:ext cx="96128" cy="32043"/>
            </a:xfrm>
            <a:custGeom>
              <a:avLst/>
              <a:gdLst/>
              <a:ahLst/>
              <a:cxnLst/>
              <a:rect l="l" t="t" r="r" b="b"/>
              <a:pathLst>
                <a:path w="4866" h="1622" extrusionOk="0">
                  <a:moveTo>
                    <a:pt x="102" y="0"/>
                  </a:moveTo>
                  <a:cubicBezTo>
                    <a:pt x="47" y="0"/>
                    <a:pt x="0" y="45"/>
                    <a:pt x="2" y="100"/>
                  </a:cubicBezTo>
                  <a:lnTo>
                    <a:pt x="2" y="1622"/>
                  </a:lnTo>
                  <a:lnTo>
                    <a:pt x="4865" y="1622"/>
                  </a:lnTo>
                  <a:lnTo>
                    <a:pt x="4865" y="100"/>
                  </a:lnTo>
                  <a:cubicBezTo>
                    <a:pt x="4865" y="45"/>
                    <a:pt x="4820" y="0"/>
                    <a:pt x="476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0"/>
            <p:cNvSpPr/>
            <p:nvPr/>
          </p:nvSpPr>
          <p:spPr>
            <a:xfrm>
              <a:off x="1480427" y="1586592"/>
              <a:ext cx="98321" cy="64085"/>
            </a:xfrm>
            <a:custGeom>
              <a:avLst/>
              <a:gdLst/>
              <a:ahLst/>
              <a:cxnLst/>
              <a:rect l="l" t="t" r="r" b="b"/>
              <a:pathLst>
                <a:path w="4977" h="3244" extrusionOk="0">
                  <a:moveTo>
                    <a:pt x="4460" y="0"/>
                  </a:moveTo>
                  <a:cubicBezTo>
                    <a:pt x="4460" y="0"/>
                    <a:pt x="4459" y="0"/>
                    <a:pt x="4458" y="0"/>
                  </a:cubicBezTo>
                  <a:lnTo>
                    <a:pt x="404" y="0"/>
                  </a:lnTo>
                  <a:cubicBezTo>
                    <a:pt x="180" y="0"/>
                    <a:pt x="0" y="182"/>
                    <a:pt x="0" y="406"/>
                  </a:cubicBezTo>
                  <a:lnTo>
                    <a:pt x="0" y="2838"/>
                  </a:lnTo>
                  <a:cubicBezTo>
                    <a:pt x="0" y="3062"/>
                    <a:pt x="180" y="3244"/>
                    <a:pt x="404" y="3244"/>
                  </a:cubicBezTo>
                  <a:lnTo>
                    <a:pt x="4458" y="3244"/>
                  </a:lnTo>
                  <a:cubicBezTo>
                    <a:pt x="4782" y="3244"/>
                    <a:pt x="4976" y="2882"/>
                    <a:pt x="4796" y="2613"/>
                  </a:cubicBezTo>
                  <a:lnTo>
                    <a:pt x="4135" y="1622"/>
                  </a:lnTo>
                  <a:lnTo>
                    <a:pt x="4795" y="631"/>
                  </a:lnTo>
                  <a:cubicBezTo>
                    <a:pt x="4976" y="361"/>
                    <a:pt x="4783" y="0"/>
                    <a:pt x="4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0"/>
            <p:cNvSpPr/>
            <p:nvPr/>
          </p:nvSpPr>
          <p:spPr>
            <a:xfrm>
              <a:off x="1480427" y="1570571"/>
              <a:ext cx="16041" cy="120150"/>
            </a:xfrm>
            <a:custGeom>
              <a:avLst/>
              <a:gdLst/>
              <a:ahLst/>
              <a:cxnLst/>
              <a:rect l="l" t="t" r="r" b="b"/>
              <a:pathLst>
                <a:path w="812" h="6082" extrusionOk="0">
                  <a:moveTo>
                    <a:pt x="406" y="1"/>
                  </a:moveTo>
                  <a:cubicBezTo>
                    <a:pt x="180" y="1"/>
                    <a:pt x="0" y="182"/>
                    <a:pt x="0" y="406"/>
                  </a:cubicBezTo>
                  <a:lnTo>
                    <a:pt x="0" y="5676"/>
                  </a:lnTo>
                  <a:cubicBezTo>
                    <a:pt x="0" y="5900"/>
                    <a:pt x="180" y="6082"/>
                    <a:pt x="404" y="6082"/>
                  </a:cubicBezTo>
                  <a:lnTo>
                    <a:pt x="406" y="6082"/>
                  </a:lnTo>
                  <a:cubicBezTo>
                    <a:pt x="629" y="6082"/>
                    <a:pt x="811" y="5900"/>
                    <a:pt x="811" y="5676"/>
                  </a:cubicBezTo>
                  <a:lnTo>
                    <a:pt x="811" y="406"/>
                  </a:lnTo>
                  <a:cubicBezTo>
                    <a:pt x="811" y="182"/>
                    <a:pt x="629" y="1"/>
                    <a:pt x="40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0"/>
            <p:cNvSpPr/>
            <p:nvPr/>
          </p:nvSpPr>
          <p:spPr>
            <a:xfrm>
              <a:off x="1519581" y="1714723"/>
              <a:ext cx="227044" cy="104148"/>
            </a:xfrm>
            <a:custGeom>
              <a:avLst/>
              <a:gdLst/>
              <a:ahLst/>
              <a:cxnLst/>
              <a:rect l="l" t="t" r="r" b="b"/>
              <a:pathLst>
                <a:path w="11493" h="5272" extrusionOk="0">
                  <a:moveTo>
                    <a:pt x="438" y="1"/>
                  </a:moveTo>
                  <a:cubicBezTo>
                    <a:pt x="273" y="1"/>
                    <a:pt x="126" y="99"/>
                    <a:pt x="64" y="252"/>
                  </a:cubicBezTo>
                  <a:cubicBezTo>
                    <a:pt x="0" y="402"/>
                    <a:pt x="35" y="577"/>
                    <a:pt x="151" y="694"/>
                  </a:cubicBezTo>
                  <a:lnTo>
                    <a:pt x="4610" y="5153"/>
                  </a:lnTo>
                  <a:cubicBezTo>
                    <a:pt x="4686" y="5229"/>
                    <a:pt x="4791" y="5271"/>
                    <a:pt x="4897" y="5271"/>
                  </a:cubicBezTo>
                  <a:lnTo>
                    <a:pt x="10979" y="5271"/>
                  </a:lnTo>
                  <a:cubicBezTo>
                    <a:pt x="10979" y="5271"/>
                    <a:pt x="10980" y="5271"/>
                    <a:pt x="10980" y="5271"/>
                  </a:cubicBezTo>
                  <a:cubicBezTo>
                    <a:pt x="11299" y="5271"/>
                    <a:pt x="11492" y="4917"/>
                    <a:pt x="11321" y="4648"/>
                  </a:cubicBezTo>
                  <a:lnTo>
                    <a:pt x="8483" y="190"/>
                  </a:lnTo>
                  <a:cubicBezTo>
                    <a:pt x="8408" y="73"/>
                    <a:pt x="8279" y="1"/>
                    <a:pt x="8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0"/>
            <p:cNvSpPr/>
            <p:nvPr/>
          </p:nvSpPr>
          <p:spPr>
            <a:xfrm>
              <a:off x="1229953" y="1714723"/>
              <a:ext cx="227084" cy="104148"/>
            </a:xfrm>
            <a:custGeom>
              <a:avLst/>
              <a:gdLst/>
              <a:ahLst/>
              <a:cxnLst/>
              <a:rect l="l" t="t" r="r" b="b"/>
              <a:pathLst>
                <a:path w="11495" h="5272" extrusionOk="0">
                  <a:moveTo>
                    <a:pt x="3354" y="1"/>
                  </a:moveTo>
                  <a:cubicBezTo>
                    <a:pt x="3214" y="1"/>
                    <a:pt x="3085" y="73"/>
                    <a:pt x="3010" y="190"/>
                  </a:cubicBezTo>
                  <a:lnTo>
                    <a:pt x="174" y="4648"/>
                  </a:lnTo>
                  <a:cubicBezTo>
                    <a:pt x="1" y="4917"/>
                    <a:pt x="194" y="5271"/>
                    <a:pt x="514" y="5271"/>
                  </a:cubicBezTo>
                  <a:cubicBezTo>
                    <a:pt x="514" y="5271"/>
                    <a:pt x="515" y="5271"/>
                    <a:pt x="516" y="5271"/>
                  </a:cubicBezTo>
                  <a:lnTo>
                    <a:pt x="6597" y="5271"/>
                  </a:lnTo>
                  <a:cubicBezTo>
                    <a:pt x="6704" y="5271"/>
                    <a:pt x="6807" y="5229"/>
                    <a:pt x="6883" y="5153"/>
                  </a:cubicBezTo>
                  <a:lnTo>
                    <a:pt x="11342" y="694"/>
                  </a:lnTo>
                  <a:cubicBezTo>
                    <a:pt x="11459" y="577"/>
                    <a:pt x="11494" y="402"/>
                    <a:pt x="11431" y="252"/>
                  </a:cubicBezTo>
                  <a:cubicBezTo>
                    <a:pt x="11367" y="99"/>
                    <a:pt x="11220" y="1"/>
                    <a:pt x="11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0"/>
            <p:cNvSpPr/>
            <p:nvPr/>
          </p:nvSpPr>
          <p:spPr>
            <a:xfrm>
              <a:off x="1343584" y="1674660"/>
              <a:ext cx="291604" cy="152094"/>
            </a:xfrm>
            <a:custGeom>
              <a:avLst/>
              <a:gdLst/>
              <a:ahLst/>
              <a:cxnLst/>
              <a:rect l="l" t="t" r="r" b="b"/>
              <a:pathLst>
                <a:path w="14761" h="7699" extrusionOk="0">
                  <a:moveTo>
                    <a:pt x="7331" y="1"/>
                  </a:moveTo>
                  <a:cubicBezTo>
                    <a:pt x="7227" y="1"/>
                    <a:pt x="7123" y="41"/>
                    <a:pt x="7044" y="120"/>
                  </a:cubicBezTo>
                  <a:lnTo>
                    <a:pt x="158" y="7006"/>
                  </a:lnTo>
                  <a:cubicBezTo>
                    <a:pt x="0" y="7165"/>
                    <a:pt x="0" y="7422"/>
                    <a:pt x="158" y="7581"/>
                  </a:cubicBezTo>
                  <a:cubicBezTo>
                    <a:pt x="237" y="7660"/>
                    <a:pt x="341" y="7699"/>
                    <a:pt x="445" y="7699"/>
                  </a:cubicBezTo>
                  <a:cubicBezTo>
                    <a:pt x="548" y="7699"/>
                    <a:pt x="652" y="7660"/>
                    <a:pt x="731" y="7581"/>
                  </a:cubicBezTo>
                  <a:lnTo>
                    <a:pt x="7331" y="980"/>
                  </a:lnTo>
                  <a:lnTo>
                    <a:pt x="13930" y="7581"/>
                  </a:lnTo>
                  <a:cubicBezTo>
                    <a:pt x="14006" y="7657"/>
                    <a:pt x="14109" y="7699"/>
                    <a:pt x="14218" y="7699"/>
                  </a:cubicBezTo>
                  <a:cubicBezTo>
                    <a:pt x="14218" y="7699"/>
                    <a:pt x="14219" y="7699"/>
                    <a:pt x="14219" y="7699"/>
                  </a:cubicBezTo>
                  <a:cubicBezTo>
                    <a:pt x="14580" y="7699"/>
                    <a:pt x="14760" y="7262"/>
                    <a:pt x="14505" y="7006"/>
                  </a:cubicBezTo>
                  <a:lnTo>
                    <a:pt x="7617" y="120"/>
                  </a:lnTo>
                  <a:cubicBezTo>
                    <a:pt x="7538" y="41"/>
                    <a:pt x="7434" y="1"/>
                    <a:pt x="7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0"/>
            <p:cNvSpPr/>
            <p:nvPr/>
          </p:nvSpPr>
          <p:spPr>
            <a:xfrm>
              <a:off x="1436571" y="1770788"/>
              <a:ext cx="99901" cy="96128"/>
            </a:xfrm>
            <a:custGeom>
              <a:avLst/>
              <a:gdLst/>
              <a:ahLst/>
              <a:cxnLst/>
              <a:rect l="l" t="t" r="r" b="b"/>
              <a:pathLst>
                <a:path w="5057" h="4866" extrusionOk="0">
                  <a:moveTo>
                    <a:pt x="2624" y="1"/>
                  </a:moveTo>
                  <a:cubicBezTo>
                    <a:pt x="1640" y="1"/>
                    <a:pt x="753" y="593"/>
                    <a:pt x="376" y="1501"/>
                  </a:cubicBezTo>
                  <a:cubicBezTo>
                    <a:pt x="0" y="2411"/>
                    <a:pt x="209" y="3457"/>
                    <a:pt x="904" y="4153"/>
                  </a:cubicBezTo>
                  <a:cubicBezTo>
                    <a:pt x="1369" y="4618"/>
                    <a:pt x="1991" y="4866"/>
                    <a:pt x="2624" y="4866"/>
                  </a:cubicBezTo>
                  <a:cubicBezTo>
                    <a:pt x="2937" y="4866"/>
                    <a:pt x="3253" y="4805"/>
                    <a:pt x="3555" y="4680"/>
                  </a:cubicBezTo>
                  <a:cubicBezTo>
                    <a:pt x="4464" y="4304"/>
                    <a:pt x="5057" y="3417"/>
                    <a:pt x="5057" y="2433"/>
                  </a:cubicBezTo>
                  <a:cubicBezTo>
                    <a:pt x="5057" y="1090"/>
                    <a:pt x="3967" y="1"/>
                    <a:pt x="2624"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0"/>
            <p:cNvSpPr/>
            <p:nvPr/>
          </p:nvSpPr>
          <p:spPr>
            <a:xfrm>
              <a:off x="1456405" y="1786809"/>
              <a:ext cx="40024" cy="40063"/>
            </a:xfrm>
            <a:custGeom>
              <a:avLst/>
              <a:gdLst/>
              <a:ahLst/>
              <a:cxnLst/>
              <a:rect l="l" t="t" r="r" b="b"/>
              <a:pathLst>
                <a:path w="2026" h="2028" extrusionOk="0">
                  <a:moveTo>
                    <a:pt x="1620" y="1"/>
                  </a:moveTo>
                  <a:cubicBezTo>
                    <a:pt x="1396" y="1"/>
                    <a:pt x="1216" y="182"/>
                    <a:pt x="1216" y="406"/>
                  </a:cubicBezTo>
                  <a:lnTo>
                    <a:pt x="1216" y="1217"/>
                  </a:lnTo>
                  <a:lnTo>
                    <a:pt x="405" y="1217"/>
                  </a:lnTo>
                  <a:cubicBezTo>
                    <a:pt x="182" y="1217"/>
                    <a:pt x="0" y="1397"/>
                    <a:pt x="0" y="1622"/>
                  </a:cubicBezTo>
                  <a:cubicBezTo>
                    <a:pt x="0" y="1846"/>
                    <a:pt x="182" y="2028"/>
                    <a:pt x="405" y="2028"/>
                  </a:cubicBezTo>
                  <a:lnTo>
                    <a:pt x="1620" y="2028"/>
                  </a:lnTo>
                  <a:cubicBezTo>
                    <a:pt x="1844" y="2028"/>
                    <a:pt x="2026" y="1846"/>
                    <a:pt x="2026" y="1622"/>
                  </a:cubicBezTo>
                  <a:lnTo>
                    <a:pt x="2026" y="406"/>
                  </a:lnTo>
                  <a:cubicBezTo>
                    <a:pt x="2026" y="182"/>
                    <a:pt x="1844" y="1"/>
                    <a:pt x="162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0"/>
            <p:cNvSpPr/>
            <p:nvPr/>
          </p:nvSpPr>
          <p:spPr>
            <a:xfrm>
              <a:off x="1566302" y="1850815"/>
              <a:ext cx="42078" cy="56183"/>
            </a:xfrm>
            <a:custGeom>
              <a:avLst/>
              <a:gdLst/>
              <a:ahLst/>
              <a:cxnLst/>
              <a:rect l="l" t="t" r="r" b="b"/>
              <a:pathLst>
                <a:path w="2130" h="2844" extrusionOk="0">
                  <a:moveTo>
                    <a:pt x="1116" y="0"/>
                  </a:moveTo>
                  <a:cubicBezTo>
                    <a:pt x="1082" y="0"/>
                    <a:pt x="1047" y="2"/>
                    <a:pt x="1012" y="5"/>
                  </a:cubicBezTo>
                  <a:cubicBezTo>
                    <a:pt x="414" y="66"/>
                    <a:pt x="0" y="632"/>
                    <a:pt x="123" y="1220"/>
                  </a:cubicBezTo>
                  <a:lnTo>
                    <a:pt x="101" y="1220"/>
                  </a:lnTo>
                  <a:lnTo>
                    <a:pt x="101" y="2843"/>
                  </a:lnTo>
                  <a:lnTo>
                    <a:pt x="2128" y="2843"/>
                  </a:lnTo>
                  <a:lnTo>
                    <a:pt x="2128" y="1220"/>
                  </a:lnTo>
                  <a:lnTo>
                    <a:pt x="2107" y="1220"/>
                  </a:lnTo>
                  <a:cubicBezTo>
                    <a:pt x="2121" y="1152"/>
                    <a:pt x="2127" y="1085"/>
                    <a:pt x="2128" y="1017"/>
                  </a:cubicBezTo>
                  <a:cubicBezTo>
                    <a:pt x="2130" y="451"/>
                    <a:pt x="1669" y="0"/>
                    <a:pt x="111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0"/>
            <p:cNvSpPr/>
            <p:nvPr/>
          </p:nvSpPr>
          <p:spPr>
            <a:xfrm>
              <a:off x="1560474" y="1842874"/>
              <a:ext cx="56084" cy="72106"/>
            </a:xfrm>
            <a:custGeom>
              <a:avLst/>
              <a:gdLst/>
              <a:ahLst/>
              <a:cxnLst/>
              <a:rect l="l" t="t" r="r" b="b"/>
              <a:pathLst>
                <a:path w="2839" h="3650" extrusionOk="0">
                  <a:moveTo>
                    <a:pt x="1420" y="811"/>
                  </a:moveTo>
                  <a:cubicBezTo>
                    <a:pt x="1755" y="811"/>
                    <a:pt x="2028" y="1083"/>
                    <a:pt x="2028" y="1419"/>
                  </a:cubicBezTo>
                  <a:lnTo>
                    <a:pt x="2028" y="1622"/>
                  </a:lnTo>
                  <a:lnTo>
                    <a:pt x="812" y="1622"/>
                  </a:lnTo>
                  <a:lnTo>
                    <a:pt x="812" y="1419"/>
                  </a:lnTo>
                  <a:cubicBezTo>
                    <a:pt x="812" y="1083"/>
                    <a:pt x="1085" y="811"/>
                    <a:pt x="1420" y="811"/>
                  </a:cubicBezTo>
                  <a:close/>
                  <a:moveTo>
                    <a:pt x="2028" y="2433"/>
                  </a:moveTo>
                  <a:lnTo>
                    <a:pt x="2028" y="2838"/>
                  </a:lnTo>
                  <a:lnTo>
                    <a:pt x="812" y="2838"/>
                  </a:lnTo>
                  <a:lnTo>
                    <a:pt x="812" y="2433"/>
                  </a:lnTo>
                  <a:close/>
                  <a:moveTo>
                    <a:pt x="1420" y="0"/>
                  </a:moveTo>
                  <a:cubicBezTo>
                    <a:pt x="637" y="2"/>
                    <a:pt x="2" y="635"/>
                    <a:pt x="1" y="1419"/>
                  </a:cubicBezTo>
                  <a:lnTo>
                    <a:pt x="1" y="3245"/>
                  </a:lnTo>
                  <a:cubicBezTo>
                    <a:pt x="1" y="3469"/>
                    <a:pt x="182" y="3649"/>
                    <a:pt x="406" y="3649"/>
                  </a:cubicBezTo>
                  <a:lnTo>
                    <a:pt x="2433" y="3649"/>
                  </a:lnTo>
                  <a:cubicBezTo>
                    <a:pt x="2657" y="3649"/>
                    <a:pt x="2839" y="3468"/>
                    <a:pt x="2839" y="3245"/>
                  </a:cubicBezTo>
                  <a:lnTo>
                    <a:pt x="2839" y="1419"/>
                  </a:lnTo>
                  <a:cubicBezTo>
                    <a:pt x="2837" y="637"/>
                    <a:pt x="2202" y="2"/>
                    <a:pt x="1420"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0"/>
            <p:cNvSpPr/>
            <p:nvPr/>
          </p:nvSpPr>
          <p:spPr>
            <a:xfrm>
              <a:off x="1368278" y="1946983"/>
              <a:ext cx="40063" cy="48084"/>
            </a:xfrm>
            <a:custGeom>
              <a:avLst/>
              <a:gdLst/>
              <a:ahLst/>
              <a:cxnLst/>
              <a:rect l="l" t="t" r="r" b="b"/>
              <a:pathLst>
                <a:path w="2028" h="2434" extrusionOk="0">
                  <a:moveTo>
                    <a:pt x="0" y="1"/>
                  </a:moveTo>
                  <a:lnTo>
                    <a:pt x="0" y="2433"/>
                  </a:lnTo>
                  <a:lnTo>
                    <a:pt x="2027" y="2433"/>
                  </a:lnTo>
                  <a:lnTo>
                    <a:pt x="2027"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0"/>
            <p:cNvSpPr/>
            <p:nvPr/>
          </p:nvSpPr>
          <p:spPr>
            <a:xfrm>
              <a:off x="1360257" y="1938982"/>
              <a:ext cx="56084" cy="64065"/>
            </a:xfrm>
            <a:custGeom>
              <a:avLst/>
              <a:gdLst/>
              <a:ahLst/>
              <a:cxnLst/>
              <a:rect l="l" t="t" r="r" b="b"/>
              <a:pathLst>
                <a:path w="2839" h="3243" extrusionOk="0">
                  <a:moveTo>
                    <a:pt x="2028" y="811"/>
                  </a:moveTo>
                  <a:lnTo>
                    <a:pt x="2028" y="1215"/>
                  </a:lnTo>
                  <a:lnTo>
                    <a:pt x="812" y="1215"/>
                  </a:lnTo>
                  <a:lnTo>
                    <a:pt x="812" y="811"/>
                  </a:lnTo>
                  <a:close/>
                  <a:moveTo>
                    <a:pt x="2028" y="2027"/>
                  </a:moveTo>
                  <a:lnTo>
                    <a:pt x="2028" y="2433"/>
                  </a:lnTo>
                  <a:lnTo>
                    <a:pt x="812" y="2433"/>
                  </a:lnTo>
                  <a:lnTo>
                    <a:pt x="812" y="2027"/>
                  </a:lnTo>
                  <a:close/>
                  <a:moveTo>
                    <a:pt x="406" y="0"/>
                  </a:moveTo>
                  <a:cubicBezTo>
                    <a:pt x="182" y="0"/>
                    <a:pt x="1" y="182"/>
                    <a:pt x="1" y="406"/>
                  </a:cubicBezTo>
                  <a:lnTo>
                    <a:pt x="1" y="2838"/>
                  </a:lnTo>
                  <a:cubicBezTo>
                    <a:pt x="1" y="3062"/>
                    <a:pt x="182" y="3242"/>
                    <a:pt x="406" y="3242"/>
                  </a:cubicBezTo>
                  <a:lnTo>
                    <a:pt x="2433" y="3242"/>
                  </a:lnTo>
                  <a:cubicBezTo>
                    <a:pt x="2657" y="3242"/>
                    <a:pt x="2837" y="3062"/>
                    <a:pt x="2837" y="2838"/>
                  </a:cubicBezTo>
                  <a:lnTo>
                    <a:pt x="2837" y="406"/>
                  </a:lnTo>
                  <a:cubicBezTo>
                    <a:pt x="2839" y="182"/>
                    <a:pt x="2657" y="0"/>
                    <a:pt x="2433"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0"/>
            <p:cNvSpPr/>
            <p:nvPr/>
          </p:nvSpPr>
          <p:spPr>
            <a:xfrm>
              <a:off x="1295974" y="1946983"/>
              <a:ext cx="40063" cy="48084"/>
            </a:xfrm>
            <a:custGeom>
              <a:avLst/>
              <a:gdLst/>
              <a:ahLst/>
              <a:cxnLst/>
              <a:rect l="l" t="t" r="r" b="b"/>
              <a:pathLst>
                <a:path w="2028" h="2434" extrusionOk="0">
                  <a:moveTo>
                    <a:pt x="0" y="1"/>
                  </a:moveTo>
                  <a:lnTo>
                    <a:pt x="0" y="2433"/>
                  </a:lnTo>
                  <a:lnTo>
                    <a:pt x="2027" y="2433"/>
                  </a:lnTo>
                  <a:lnTo>
                    <a:pt x="2027"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0"/>
            <p:cNvSpPr/>
            <p:nvPr/>
          </p:nvSpPr>
          <p:spPr>
            <a:xfrm>
              <a:off x="1287954" y="1938982"/>
              <a:ext cx="56084" cy="64065"/>
            </a:xfrm>
            <a:custGeom>
              <a:avLst/>
              <a:gdLst/>
              <a:ahLst/>
              <a:cxnLst/>
              <a:rect l="l" t="t" r="r" b="b"/>
              <a:pathLst>
                <a:path w="2839" h="3243" extrusionOk="0">
                  <a:moveTo>
                    <a:pt x="2028" y="811"/>
                  </a:moveTo>
                  <a:lnTo>
                    <a:pt x="2028" y="1215"/>
                  </a:lnTo>
                  <a:lnTo>
                    <a:pt x="812" y="1215"/>
                  </a:lnTo>
                  <a:lnTo>
                    <a:pt x="812" y="811"/>
                  </a:lnTo>
                  <a:close/>
                  <a:moveTo>
                    <a:pt x="2028" y="2027"/>
                  </a:moveTo>
                  <a:lnTo>
                    <a:pt x="2028" y="2433"/>
                  </a:lnTo>
                  <a:lnTo>
                    <a:pt x="812" y="2433"/>
                  </a:lnTo>
                  <a:lnTo>
                    <a:pt x="812" y="2027"/>
                  </a:lnTo>
                  <a:close/>
                  <a:moveTo>
                    <a:pt x="406" y="0"/>
                  </a:moveTo>
                  <a:cubicBezTo>
                    <a:pt x="182" y="0"/>
                    <a:pt x="1" y="182"/>
                    <a:pt x="1" y="406"/>
                  </a:cubicBezTo>
                  <a:lnTo>
                    <a:pt x="1" y="2838"/>
                  </a:lnTo>
                  <a:cubicBezTo>
                    <a:pt x="1" y="3062"/>
                    <a:pt x="182" y="3242"/>
                    <a:pt x="406" y="3242"/>
                  </a:cubicBezTo>
                  <a:lnTo>
                    <a:pt x="2433" y="3242"/>
                  </a:lnTo>
                  <a:cubicBezTo>
                    <a:pt x="2657" y="3242"/>
                    <a:pt x="2837" y="3062"/>
                    <a:pt x="2837" y="2838"/>
                  </a:cubicBezTo>
                  <a:lnTo>
                    <a:pt x="2837" y="406"/>
                  </a:lnTo>
                  <a:cubicBezTo>
                    <a:pt x="2839" y="182"/>
                    <a:pt x="2657" y="0"/>
                    <a:pt x="2433"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0"/>
            <p:cNvSpPr/>
            <p:nvPr/>
          </p:nvSpPr>
          <p:spPr>
            <a:xfrm>
              <a:off x="1640561" y="1946983"/>
              <a:ext cx="40063" cy="48084"/>
            </a:xfrm>
            <a:custGeom>
              <a:avLst/>
              <a:gdLst/>
              <a:ahLst/>
              <a:cxnLst/>
              <a:rect l="l" t="t" r="r" b="b"/>
              <a:pathLst>
                <a:path w="2028" h="2434" extrusionOk="0">
                  <a:moveTo>
                    <a:pt x="1" y="1"/>
                  </a:moveTo>
                  <a:lnTo>
                    <a:pt x="1" y="2433"/>
                  </a:lnTo>
                  <a:lnTo>
                    <a:pt x="2028" y="2433"/>
                  </a:lnTo>
                  <a:lnTo>
                    <a:pt x="2028"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0"/>
            <p:cNvSpPr/>
            <p:nvPr/>
          </p:nvSpPr>
          <p:spPr>
            <a:xfrm>
              <a:off x="1632560" y="1938982"/>
              <a:ext cx="56045" cy="64065"/>
            </a:xfrm>
            <a:custGeom>
              <a:avLst/>
              <a:gdLst/>
              <a:ahLst/>
              <a:cxnLst/>
              <a:rect l="l" t="t" r="r" b="b"/>
              <a:pathLst>
                <a:path w="2837" h="3243" extrusionOk="0">
                  <a:moveTo>
                    <a:pt x="2028" y="811"/>
                  </a:moveTo>
                  <a:lnTo>
                    <a:pt x="2028" y="1215"/>
                  </a:lnTo>
                  <a:lnTo>
                    <a:pt x="811" y="1215"/>
                  </a:lnTo>
                  <a:lnTo>
                    <a:pt x="811" y="811"/>
                  </a:lnTo>
                  <a:close/>
                  <a:moveTo>
                    <a:pt x="2028" y="2027"/>
                  </a:moveTo>
                  <a:lnTo>
                    <a:pt x="2028" y="2433"/>
                  </a:lnTo>
                  <a:lnTo>
                    <a:pt x="811" y="2433"/>
                  </a:lnTo>
                  <a:lnTo>
                    <a:pt x="811" y="2027"/>
                  </a:lnTo>
                  <a:close/>
                  <a:moveTo>
                    <a:pt x="406" y="0"/>
                  </a:moveTo>
                  <a:cubicBezTo>
                    <a:pt x="182" y="0"/>
                    <a:pt x="1" y="182"/>
                    <a:pt x="1" y="406"/>
                  </a:cubicBezTo>
                  <a:lnTo>
                    <a:pt x="1" y="2838"/>
                  </a:lnTo>
                  <a:cubicBezTo>
                    <a:pt x="1" y="3062"/>
                    <a:pt x="182" y="3242"/>
                    <a:pt x="406" y="3242"/>
                  </a:cubicBezTo>
                  <a:lnTo>
                    <a:pt x="2433" y="3242"/>
                  </a:lnTo>
                  <a:cubicBezTo>
                    <a:pt x="2655" y="3242"/>
                    <a:pt x="2837" y="3062"/>
                    <a:pt x="2837" y="2838"/>
                  </a:cubicBezTo>
                  <a:lnTo>
                    <a:pt x="2837" y="406"/>
                  </a:lnTo>
                  <a:cubicBezTo>
                    <a:pt x="2837" y="182"/>
                    <a:pt x="2657" y="0"/>
                    <a:pt x="2433"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0"/>
            <p:cNvSpPr/>
            <p:nvPr/>
          </p:nvSpPr>
          <p:spPr>
            <a:xfrm>
              <a:off x="1568277" y="1946983"/>
              <a:ext cx="40063" cy="48084"/>
            </a:xfrm>
            <a:custGeom>
              <a:avLst/>
              <a:gdLst/>
              <a:ahLst/>
              <a:cxnLst/>
              <a:rect l="l" t="t" r="r" b="b"/>
              <a:pathLst>
                <a:path w="2028" h="2434" extrusionOk="0">
                  <a:moveTo>
                    <a:pt x="0" y="1"/>
                  </a:moveTo>
                  <a:lnTo>
                    <a:pt x="0" y="2433"/>
                  </a:lnTo>
                  <a:lnTo>
                    <a:pt x="2027" y="2433"/>
                  </a:lnTo>
                  <a:lnTo>
                    <a:pt x="2027"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0"/>
            <p:cNvSpPr/>
            <p:nvPr/>
          </p:nvSpPr>
          <p:spPr>
            <a:xfrm>
              <a:off x="1560296" y="1938982"/>
              <a:ext cx="56045" cy="64065"/>
            </a:xfrm>
            <a:custGeom>
              <a:avLst/>
              <a:gdLst/>
              <a:ahLst/>
              <a:cxnLst/>
              <a:rect l="l" t="t" r="r" b="b"/>
              <a:pathLst>
                <a:path w="2837" h="3243" extrusionOk="0">
                  <a:moveTo>
                    <a:pt x="2027" y="811"/>
                  </a:moveTo>
                  <a:lnTo>
                    <a:pt x="2027" y="1215"/>
                  </a:lnTo>
                  <a:lnTo>
                    <a:pt x="811" y="1215"/>
                  </a:lnTo>
                  <a:lnTo>
                    <a:pt x="811" y="811"/>
                  </a:lnTo>
                  <a:close/>
                  <a:moveTo>
                    <a:pt x="2027" y="2027"/>
                  </a:moveTo>
                  <a:lnTo>
                    <a:pt x="2027" y="2433"/>
                  </a:lnTo>
                  <a:lnTo>
                    <a:pt x="811" y="2433"/>
                  </a:lnTo>
                  <a:lnTo>
                    <a:pt x="811" y="2027"/>
                  </a:lnTo>
                  <a:close/>
                  <a:moveTo>
                    <a:pt x="405" y="0"/>
                  </a:moveTo>
                  <a:cubicBezTo>
                    <a:pt x="180" y="0"/>
                    <a:pt x="0" y="182"/>
                    <a:pt x="0" y="406"/>
                  </a:cubicBezTo>
                  <a:lnTo>
                    <a:pt x="0" y="2838"/>
                  </a:lnTo>
                  <a:cubicBezTo>
                    <a:pt x="0" y="3062"/>
                    <a:pt x="182" y="3242"/>
                    <a:pt x="405" y="3242"/>
                  </a:cubicBezTo>
                  <a:lnTo>
                    <a:pt x="2432" y="3242"/>
                  </a:lnTo>
                  <a:cubicBezTo>
                    <a:pt x="2655" y="3242"/>
                    <a:pt x="2836" y="3062"/>
                    <a:pt x="2836" y="2838"/>
                  </a:cubicBezTo>
                  <a:lnTo>
                    <a:pt x="2836" y="406"/>
                  </a:lnTo>
                  <a:cubicBezTo>
                    <a:pt x="2836" y="182"/>
                    <a:pt x="2656" y="0"/>
                    <a:pt x="2432"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0"/>
            <p:cNvSpPr/>
            <p:nvPr/>
          </p:nvSpPr>
          <p:spPr>
            <a:xfrm>
              <a:off x="1640126" y="1850874"/>
              <a:ext cx="40063" cy="56124"/>
            </a:xfrm>
            <a:custGeom>
              <a:avLst/>
              <a:gdLst/>
              <a:ahLst/>
              <a:cxnLst/>
              <a:rect l="l" t="t" r="r" b="b"/>
              <a:pathLst>
                <a:path w="2028" h="2841" extrusionOk="0">
                  <a:moveTo>
                    <a:pt x="1014" y="1"/>
                  </a:moveTo>
                  <a:cubicBezTo>
                    <a:pt x="454" y="1"/>
                    <a:pt x="0" y="454"/>
                    <a:pt x="0" y="1014"/>
                  </a:cubicBezTo>
                  <a:cubicBezTo>
                    <a:pt x="0" y="1082"/>
                    <a:pt x="7" y="1149"/>
                    <a:pt x="20" y="1217"/>
                  </a:cubicBezTo>
                  <a:lnTo>
                    <a:pt x="0" y="1217"/>
                  </a:lnTo>
                  <a:lnTo>
                    <a:pt x="0" y="2840"/>
                  </a:lnTo>
                  <a:lnTo>
                    <a:pt x="2027" y="2840"/>
                  </a:lnTo>
                  <a:lnTo>
                    <a:pt x="2027" y="1217"/>
                  </a:lnTo>
                  <a:lnTo>
                    <a:pt x="2008" y="1217"/>
                  </a:lnTo>
                  <a:cubicBezTo>
                    <a:pt x="2020" y="1149"/>
                    <a:pt x="2027" y="1082"/>
                    <a:pt x="2027" y="1014"/>
                  </a:cubicBezTo>
                  <a:cubicBezTo>
                    <a:pt x="2027" y="454"/>
                    <a:pt x="1574" y="1"/>
                    <a:pt x="1014"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0"/>
            <p:cNvSpPr/>
            <p:nvPr/>
          </p:nvSpPr>
          <p:spPr>
            <a:xfrm>
              <a:off x="1632343" y="1842874"/>
              <a:ext cx="56045" cy="72106"/>
            </a:xfrm>
            <a:custGeom>
              <a:avLst/>
              <a:gdLst/>
              <a:ahLst/>
              <a:cxnLst/>
              <a:rect l="l" t="t" r="r" b="b"/>
              <a:pathLst>
                <a:path w="2837" h="3650" extrusionOk="0">
                  <a:moveTo>
                    <a:pt x="1418" y="0"/>
                  </a:moveTo>
                  <a:cubicBezTo>
                    <a:pt x="1418" y="0"/>
                    <a:pt x="1418" y="0"/>
                    <a:pt x="1419" y="0"/>
                  </a:cubicBezTo>
                  <a:lnTo>
                    <a:pt x="1419" y="0"/>
                  </a:lnTo>
                  <a:cubicBezTo>
                    <a:pt x="1419" y="0"/>
                    <a:pt x="1419" y="0"/>
                    <a:pt x="1419" y="0"/>
                  </a:cubicBezTo>
                  <a:close/>
                  <a:moveTo>
                    <a:pt x="1419" y="811"/>
                  </a:moveTo>
                  <a:cubicBezTo>
                    <a:pt x="1754" y="811"/>
                    <a:pt x="2027" y="1083"/>
                    <a:pt x="2027" y="1419"/>
                  </a:cubicBezTo>
                  <a:lnTo>
                    <a:pt x="2027" y="1622"/>
                  </a:lnTo>
                  <a:lnTo>
                    <a:pt x="811" y="1622"/>
                  </a:lnTo>
                  <a:lnTo>
                    <a:pt x="811" y="1419"/>
                  </a:lnTo>
                  <a:cubicBezTo>
                    <a:pt x="811" y="1083"/>
                    <a:pt x="1083" y="811"/>
                    <a:pt x="1419" y="811"/>
                  </a:cubicBezTo>
                  <a:close/>
                  <a:moveTo>
                    <a:pt x="2027" y="2433"/>
                  </a:moveTo>
                  <a:lnTo>
                    <a:pt x="2027" y="2838"/>
                  </a:lnTo>
                  <a:lnTo>
                    <a:pt x="811" y="2838"/>
                  </a:lnTo>
                  <a:lnTo>
                    <a:pt x="811" y="2433"/>
                  </a:lnTo>
                  <a:close/>
                  <a:moveTo>
                    <a:pt x="1419" y="0"/>
                  </a:moveTo>
                  <a:cubicBezTo>
                    <a:pt x="636" y="2"/>
                    <a:pt x="2" y="636"/>
                    <a:pt x="0" y="1419"/>
                  </a:cubicBezTo>
                  <a:lnTo>
                    <a:pt x="0" y="3245"/>
                  </a:lnTo>
                  <a:cubicBezTo>
                    <a:pt x="0" y="3468"/>
                    <a:pt x="182" y="3649"/>
                    <a:pt x="404" y="3649"/>
                  </a:cubicBezTo>
                  <a:lnTo>
                    <a:pt x="2431" y="3649"/>
                  </a:lnTo>
                  <a:cubicBezTo>
                    <a:pt x="2655" y="3649"/>
                    <a:pt x="2837" y="3468"/>
                    <a:pt x="2837" y="3245"/>
                  </a:cubicBezTo>
                  <a:lnTo>
                    <a:pt x="2837" y="1419"/>
                  </a:lnTo>
                  <a:cubicBezTo>
                    <a:pt x="2835" y="637"/>
                    <a:pt x="2201" y="2"/>
                    <a:pt x="1419"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0"/>
            <p:cNvSpPr/>
            <p:nvPr/>
          </p:nvSpPr>
          <p:spPr>
            <a:xfrm>
              <a:off x="1295737" y="1850874"/>
              <a:ext cx="40103" cy="56124"/>
            </a:xfrm>
            <a:custGeom>
              <a:avLst/>
              <a:gdLst/>
              <a:ahLst/>
              <a:cxnLst/>
              <a:rect l="l" t="t" r="r" b="b"/>
              <a:pathLst>
                <a:path w="2030" h="2841" extrusionOk="0">
                  <a:moveTo>
                    <a:pt x="1016" y="1"/>
                  </a:moveTo>
                  <a:cubicBezTo>
                    <a:pt x="456" y="1"/>
                    <a:pt x="2" y="454"/>
                    <a:pt x="1" y="1014"/>
                  </a:cubicBezTo>
                  <a:cubicBezTo>
                    <a:pt x="1" y="1082"/>
                    <a:pt x="8" y="1149"/>
                    <a:pt x="22" y="1217"/>
                  </a:cubicBezTo>
                  <a:lnTo>
                    <a:pt x="1" y="1217"/>
                  </a:lnTo>
                  <a:lnTo>
                    <a:pt x="1" y="2840"/>
                  </a:lnTo>
                  <a:lnTo>
                    <a:pt x="2029" y="2840"/>
                  </a:lnTo>
                  <a:lnTo>
                    <a:pt x="2029" y="1217"/>
                  </a:lnTo>
                  <a:lnTo>
                    <a:pt x="2008" y="1217"/>
                  </a:lnTo>
                  <a:cubicBezTo>
                    <a:pt x="2021" y="1151"/>
                    <a:pt x="2028" y="1082"/>
                    <a:pt x="2029" y="1014"/>
                  </a:cubicBezTo>
                  <a:cubicBezTo>
                    <a:pt x="2028" y="454"/>
                    <a:pt x="1575" y="1"/>
                    <a:pt x="1016"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0"/>
            <p:cNvSpPr/>
            <p:nvPr/>
          </p:nvSpPr>
          <p:spPr>
            <a:xfrm>
              <a:off x="1287954" y="1842874"/>
              <a:ext cx="56065" cy="72106"/>
            </a:xfrm>
            <a:custGeom>
              <a:avLst/>
              <a:gdLst/>
              <a:ahLst/>
              <a:cxnLst/>
              <a:rect l="l" t="t" r="r" b="b"/>
              <a:pathLst>
                <a:path w="2838" h="3650" extrusionOk="0">
                  <a:moveTo>
                    <a:pt x="1420" y="811"/>
                  </a:moveTo>
                  <a:cubicBezTo>
                    <a:pt x="1756" y="811"/>
                    <a:pt x="2028" y="1083"/>
                    <a:pt x="2028" y="1419"/>
                  </a:cubicBezTo>
                  <a:lnTo>
                    <a:pt x="2028" y="1622"/>
                  </a:lnTo>
                  <a:lnTo>
                    <a:pt x="812" y="1622"/>
                  </a:lnTo>
                  <a:lnTo>
                    <a:pt x="812" y="1419"/>
                  </a:lnTo>
                  <a:cubicBezTo>
                    <a:pt x="812" y="1083"/>
                    <a:pt x="1083" y="811"/>
                    <a:pt x="1420" y="811"/>
                  </a:cubicBezTo>
                  <a:close/>
                  <a:moveTo>
                    <a:pt x="2028" y="2433"/>
                  </a:moveTo>
                  <a:lnTo>
                    <a:pt x="2028" y="2838"/>
                  </a:lnTo>
                  <a:lnTo>
                    <a:pt x="812" y="2838"/>
                  </a:lnTo>
                  <a:lnTo>
                    <a:pt x="812" y="2433"/>
                  </a:lnTo>
                  <a:close/>
                  <a:moveTo>
                    <a:pt x="1420" y="0"/>
                  </a:moveTo>
                  <a:cubicBezTo>
                    <a:pt x="637" y="2"/>
                    <a:pt x="2" y="637"/>
                    <a:pt x="1" y="1419"/>
                  </a:cubicBezTo>
                  <a:lnTo>
                    <a:pt x="1" y="3245"/>
                  </a:lnTo>
                  <a:cubicBezTo>
                    <a:pt x="1" y="3468"/>
                    <a:pt x="182" y="3649"/>
                    <a:pt x="406" y="3649"/>
                  </a:cubicBezTo>
                  <a:lnTo>
                    <a:pt x="2433" y="3649"/>
                  </a:lnTo>
                  <a:cubicBezTo>
                    <a:pt x="2656" y="3649"/>
                    <a:pt x="2837" y="3468"/>
                    <a:pt x="2837" y="3245"/>
                  </a:cubicBezTo>
                  <a:lnTo>
                    <a:pt x="2837" y="1419"/>
                  </a:lnTo>
                  <a:cubicBezTo>
                    <a:pt x="2836" y="637"/>
                    <a:pt x="2202" y="2"/>
                    <a:pt x="1420"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0"/>
            <p:cNvSpPr/>
            <p:nvPr/>
          </p:nvSpPr>
          <p:spPr>
            <a:xfrm>
              <a:off x="1365611" y="1850815"/>
              <a:ext cx="42078" cy="56183"/>
            </a:xfrm>
            <a:custGeom>
              <a:avLst/>
              <a:gdLst/>
              <a:ahLst/>
              <a:cxnLst/>
              <a:rect l="l" t="t" r="r" b="b"/>
              <a:pathLst>
                <a:path w="2130" h="2844" extrusionOk="0">
                  <a:moveTo>
                    <a:pt x="1117" y="0"/>
                  </a:moveTo>
                  <a:cubicBezTo>
                    <a:pt x="1083" y="0"/>
                    <a:pt x="1048" y="2"/>
                    <a:pt x="1014" y="5"/>
                  </a:cubicBezTo>
                  <a:cubicBezTo>
                    <a:pt x="415" y="66"/>
                    <a:pt x="0" y="632"/>
                    <a:pt x="122" y="1220"/>
                  </a:cubicBezTo>
                  <a:lnTo>
                    <a:pt x="101" y="1220"/>
                  </a:lnTo>
                  <a:lnTo>
                    <a:pt x="101" y="2843"/>
                  </a:lnTo>
                  <a:lnTo>
                    <a:pt x="2128" y="2843"/>
                  </a:lnTo>
                  <a:lnTo>
                    <a:pt x="2128" y="1220"/>
                  </a:lnTo>
                  <a:lnTo>
                    <a:pt x="2109" y="1220"/>
                  </a:lnTo>
                  <a:cubicBezTo>
                    <a:pt x="2123" y="1152"/>
                    <a:pt x="2128" y="1085"/>
                    <a:pt x="2128" y="1017"/>
                  </a:cubicBezTo>
                  <a:cubicBezTo>
                    <a:pt x="2130" y="451"/>
                    <a:pt x="1670" y="0"/>
                    <a:pt x="1117"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0"/>
            <p:cNvSpPr/>
            <p:nvPr/>
          </p:nvSpPr>
          <p:spPr>
            <a:xfrm>
              <a:off x="1359823" y="1842874"/>
              <a:ext cx="56045" cy="72106"/>
            </a:xfrm>
            <a:custGeom>
              <a:avLst/>
              <a:gdLst/>
              <a:ahLst/>
              <a:cxnLst/>
              <a:rect l="l" t="t" r="r" b="b"/>
              <a:pathLst>
                <a:path w="2837" h="3650" extrusionOk="0">
                  <a:moveTo>
                    <a:pt x="1418" y="0"/>
                  </a:moveTo>
                  <a:cubicBezTo>
                    <a:pt x="1418" y="0"/>
                    <a:pt x="1418" y="0"/>
                    <a:pt x="1418" y="0"/>
                  </a:cubicBezTo>
                  <a:lnTo>
                    <a:pt x="1418" y="0"/>
                  </a:lnTo>
                  <a:cubicBezTo>
                    <a:pt x="1419" y="0"/>
                    <a:pt x="1419" y="0"/>
                    <a:pt x="1419" y="0"/>
                  </a:cubicBezTo>
                  <a:close/>
                  <a:moveTo>
                    <a:pt x="1419" y="811"/>
                  </a:moveTo>
                  <a:cubicBezTo>
                    <a:pt x="1754" y="811"/>
                    <a:pt x="2027" y="1083"/>
                    <a:pt x="2027" y="1419"/>
                  </a:cubicBezTo>
                  <a:lnTo>
                    <a:pt x="2027" y="1622"/>
                  </a:lnTo>
                  <a:lnTo>
                    <a:pt x="811" y="1622"/>
                  </a:lnTo>
                  <a:lnTo>
                    <a:pt x="811" y="1419"/>
                  </a:lnTo>
                  <a:cubicBezTo>
                    <a:pt x="811" y="1083"/>
                    <a:pt x="1084" y="811"/>
                    <a:pt x="1419" y="811"/>
                  </a:cubicBezTo>
                  <a:close/>
                  <a:moveTo>
                    <a:pt x="2027" y="2433"/>
                  </a:moveTo>
                  <a:lnTo>
                    <a:pt x="2027" y="2838"/>
                  </a:lnTo>
                  <a:lnTo>
                    <a:pt x="811" y="2838"/>
                  </a:lnTo>
                  <a:lnTo>
                    <a:pt x="811" y="2433"/>
                  </a:lnTo>
                  <a:close/>
                  <a:moveTo>
                    <a:pt x="1418" y="0"/>
                  </a:moveTo>
                  <a:cubicBezTo>
                    <a:pt x="636" y="2"/>
                    <a:pt x="2" y="637"/>
                    <a:pt x="0" y="1419"/>
                  </a:cubicBezTo>
                  <a:lnTo>
                    <a:pt x="0" y="3245"/>
                  </a:lnTo>
                  <a:cubicBezTo>
                    <a:pt x="0" y="3468"/>
                    <a:pt x="182" y="3649"/>
                    <a:pt x="406" y="3649"/>
                  </a:cubicBezTo>
                  <a:lnTo>
                    <a:pt x="2433" y="3649"/>
                  </a:lnTo>
                  <a:cubicBezTo>
                    <a:pt x="2655" y="3649"/>
                    <a:pt x="2837" y="3468"/>
                    <a:pt x="2837" y="3245"/>
                  </a:cubicBezTo>
                  <a:lnTo>
                    <a:pt x="2837" y="1419"/>
                  </a:lnTo>
                  <a:cubicBezTo>
                    <a:pt x="2835" y="636"/>
                    <a:pt x="2201" y="2"/>
                    <a:pt x="1418"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0"/>
            <p:cNvSpPr/>
            <p:nvPr/>
          </p:nvSpPr>
          <p:spPr>
            <a:xfrm>
              <a:off x="1432343" y="1762787"/>
              <a:ext cx="112149" cy="112149"/>
            </a:xfrm>
            <a:custGeom>
              <a:avLst/>
              <a:gdLst/>
              <a:ahLst/>
              <a:cxnLst/>
              <a:rect l="l" t="t" r="r" b="b"/>
              <a:pathLst>
                <a:path w="5677" h="5677" extrusionOk="0">
                  <a:moveTo>
                    <a:pt x="2838" y="811"/>
                  </a:moveTo>
                  <a:cubicBezTo>
                    <a:pt x="3957" y="813"/>
                    <a:pt x="4864" y="1719"/>
                    <a:pt x="4865" y="2838"/>
                  </a:cubicBezTo>
                  <a:cubicBezTo>
                    <a:pt x="4865" y="3657"/>
                    <a:pt x="4371" y="4396"/>
                    <a:pt x="3614" y="4710"/>
                  </a:cubicBezTo>
                  <a:cubicBezTo>
                    <a:pt x="3363" y="4814"/>
                    <a:pt x="3100" y="4865"/>
                    <a:pt x="2838" y="4865"/>
                  </a:cubicBezTo>
                  <a:cubicBezTo>
                    <a:pt x="2311" y="4865"/>
                    <a:pt x="1793" y="4659"/>
                    <a:pt x="1405" y="4271"/>
                  </a:cubicBezTo>
                  <a:cubicBezTo>
                    <a:pt x="825" y="3691"/>
                    <a:pt x="652" y="2820"/>
                    <a:pt x="966" y="2063"/>
                  </a:cubicBezTo>
                  <a:cubicBezTo>
                    <a:pt x="1279" y="1305"/>
                    <a:pt x="2019" y="811"/>
                    <a:pt x="2838" y="811"/>
                  </a:cubicBezTo>
                  <a:close/>
                  <a:moveTo>
                    <a:pt x="2838" y="0"/>
                  </a:moveTo>
                  <a:cubicBezTo>
                    <a:pt x="1273" y="0"/>
                    <a:pt x="0" y="1273"/>
                    <a:pt x="0" y="2838"/>
                  </a:cubicBezTo>
                  <a:cubicBezTo>
                    <a:pt x="0" y="4404"/>
                    <a:pt x="1273" y="5676"/>
                    <a:pt x="2838" y="5676"/>
                  </a:cubicBezTo>
                  <a:cubicBezTo>
                    <a:pt x="4402" y="5676"/>
                    <a:pt x="5676" y="4404"/>
                    <a:pt x="5676" y="2838"/>
                  </a:cubicBezTo>
                  <a:cubicBezTo>
                    <a:pt x="5676" y="1273"/>
                    <a:pt x="4404" y="0"/>
                    <a:pt x="283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0"/>
            <p:cNvSpPr/>
            <p:nvPr/>
          </p:nvSpPr>
          <p:spPr>
            <a:xfrm>
              <a:off x="1432343" y="1898899"/>
              <a:ext cx="112149" cy="144212"/>
            </a:xfrm>
            <a:custGeom>
              <a:avLst/>
              <a:gdLst/>
              <a:ahLst/>
              <a:cxnLst/>
              <a:rect l="l" t="t" r="r" b="b"/>
              <a:pathLst>
                <a:path w="5677" h="7300" extrusionOk="0">
                  <a:moveTo>
                    <a:pt x="4458" y="815"/>
                  </a:moveTo>
                  <a:cubicBezTo>
                    <a:pt x="4681" y="815"/>
                    <a:pt x="4862" y="996"/>
                    <a:pt x="4862" y="1219"/>
                  </a:cubicBezTo>
                  <a:lnTo>
                    <a:pt x="4864" y="1624"/>
                  </a:lnTo>
                  <a:lnTo>
                    <a:pt x="810" y="1624"/>
                  </a:lnTo>
                  <a:lnTo>
                    <a:pt x="810" y="1219"/>
                  </a:lnTo>
                  <a:cubicBezTo>
                    <a:pt x="811" y="996"/>
                    <a:pt x="991" y="815"/>
                    <a:pt x="1215" y="815"/>
                  </a:cubicBezTo>
                  <a:close/>
                  <a:moveTo>
                    <a:pt x="4460" y="1"/>
                  </a:moveTo>
                  <a:lnTo>
                    <a:pt x="4460" y="2"/>
                  </a:lnTo>
                  <a:lnTo>
                    <a:pt x="1217" y="2"/>
                  </a:lnTo>
                  <a:cubicBezTo>
                    <a:pt x="545" y="2"/>
                    <a:pt x="0" y="547"/>
                    <a:pt x="0" y="1219"/>
                  </a:cubicBezTo>
                  <a:lnTo>
                    <a:pt x="0" y="6894"/>
                  </a:lnTo>
                  <a:cubicBezTo>
                    <a:pt x="0" y="7118"/>
                    <a:pt x="182" y="7298"/>
                    <a:pt x="406" y="7298"/>
                  </a:cubicBezTo>
                  <a:cubicBezTo>
                    <a:pt x="630" y="7298"/>
                    <a:pt x="811" y="7118"/>
                    <a:pt x="811" y="6894"/>
                  </a:cubicBezTo>
                  <a:lnTo>
                    <a:pt x="811" y="2435"/>
                  </a:lnTo>
                  <a:lnTo>
                    <a:pt x="2422" y="2435"/>
                  </a:lnTo>
                  <a:lnTo>
                    <a:pt x="2422" y="6894"/>
                  </a:lnTo>
                  <a:lnTo>
                    <a:pt x="3232" y="6894"/>
                  </a:lnTo>
                  <a:lnTo>
                    <a:pt x="3232" y="2435"/>
                  </a:lnTo>
                  <a:lnTo>
                    <a:pt x="4865" y="2435"/>
                  </a:lnTo>
                  <a:lnTo>
                    <a:pt x="4865" y="6894"/>
                  </a:lnTo>
                  <a:cubicBezTo>
                    <a:pt x="4865" y="7118"/>
                    <a:pt x="5047" y="7300"/>
                    <a:pt x="5271" y="7300"/>
                  </a:cubicBezTo>
                  <a:cubicBezTo>
                    <a:pt x="5495" y="7300"/>
                    <a:pt x="5676" y="7118"/>
                    <a:pt x="5676" y="6894"/>
                  </a:cubicBezTo>
                  <a:lnTo>
                    <a:pt x="5676" y="1219"/>
                  </a:lnTo>
                  <a:cubicBezTo>
                    <a:pt x="5675" y="547"/>
                    <a:pt x="5131" y="2"/>
                    <a:pt x="446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0"/>
            <p:cNvSpPr/>
            <p:nvPr/>
          </p:nvSpPr>
          <p:spPr>
            <a:xfrm>
              <a:off x="1232126" y="2027069"/>
              <a:ext cx="512583" cy="16041"/>
            </a:xfrm>
            <a:custGeom>
              <a:avLst/>
              <a:gdLst/>
              <a:ahLst/>
              <a:cxnLst/>
              <a:rect l="l" t="t" r="r" b="b"/>
              <a:pathLst>
                <a:path w="25947" h="812" extrusionOk="0">
                  <a:moveTo>
                    <a:pt x="406" y="1"/>
                  </a:moveTo>
                  <a:cubicBezTo>
                    <a:pt x="182" y="1"/>
                    <a:pt x="0" y="182"/>
                    <a:pt x="0" y="406"/>
                  </a:cubicBezTo>
                  <a:cubicBezTo>
                    <a:pt x="0" y="630"/>
                    <a:pt x="182" y="812"/>
                    <a:pt x="406" y="812"/>
                  </a:cubicBezTo>
                  <a:lnTo>
                    <a:pt x="25541" y="812"/>
                  </a:lnTo>
                  <a:cubicBezTo>
                    <a:pt x="25765" y="812"/>
                    <a:pt x="25946" y="630"/>
                    <a:pt x="25946" y="406"/>
                  </a:cubicBezTo>
                  <a:cubicBezTo>
                    <a:pt x="25946" y="182"/>
                    <a:pt x="25765" y="1"/>
                    <a:pt x="25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50"/>
          <p:cNvGrpSpPr/>
          <p:nvPr/>
        </p:nvGrpSpPr>
        <p:grpSpPr>
          <a:xfrm>
            <a:off x="1638775" y="1714000"/>
            <a:ext cx="1751153" cy="2442300"/>
            <a:chOff x="1547825" y="1714000"/>
            <a:chExt cx="1751153" cy="2442300"/>
          </a:xfrm>
        </p:grpSpPr>
        <p:sp>
          <p:nvSpPr>
            <p:cNvPr id="1134" name="Google Shape;1134;p50"/>
            <p:cNvSpPr/>
            <p:nvPr/>
          </p:nvSpPr>
          <p:spPr>
            <a:xfrm>
              <a:off x="1547825" y="1714000"/>
              <a:ext cx="1751100" cy="2442300"/>
            </a:xfrm>
            <a:prstGeom prst="roundRect">
              <a:avLst>
                <a:gd name="adj" fmla="val 91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0"/>
            <p:cNvSpPr txBox="1"/>
            <p:nvPr/>
          </p:nvSpPr>
          <p:spPr>
            <a:xfrm>
              <a:off x="1547875" y="2733450"/>
              <a:ext cx="1751100" cy="43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SHORT TERM</a:t>
              </a:r>
              <a:endParaRPr sz="1800">
                <a:solidFill>
                  <a:schemeClr val="lt2"/>
                </a:solidFill>
                <a:latin typeface="Fjalla One"/>
                <a:ea typeface="Fjalla One"/>
                <a:cs typeface="Fjalla One"/>
                <a:sym typeface="Fjalla One"/>
              </a:endParaRPr>
            </a:p>
          </p:txBody>
        </p:sp>
        <p:sp>
          <p:nvSpPr>
            <p:cNvPr id="1136" name="Google Shape;1136;p50"/>
            <p:cNvSpPr txBox="1"/>
            <p:nvPr/>
          </p:nvSpPr>
          <p:spPr>
            <a:xfrm>
              <a:off x="1547878" y="3077175"/>
              <a:ext cx="1751100" cy="78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Venus is extremely hot, even much more than Mercury</a:t>
              </a:r>
              <a:endParaRPr>
                <a:solidFill>
                  <a:schemeClr val="lt2"/>
                </a:solidFill>
                <a:latin typeface="Lato"/>
                <a:ea typeface="Lato"/>
                <a:cs typeface="Lato"/>
                <a:sym typeface="Lato"/>
              </a:endParaRPr>
            </a:p>
            <a:p>
              <a:pPr marL="0" lvl="0" indent="0" algn="ctr" rtl="0">
                <a:spcBef>
                  <a:spcPts val="0"/>
                </a:spcBef>
                <a:spcAft>
                  <a:spcPts val="0"/>
                </a:spcAft>
                <a:buNone/>
              </a:pPr>
              <a:endParaRPr b="1">
                <a:solidFill>
                  <a:schemeClr val="lt2"/>
                </a:solidFill>
                <a:latin typeface="Lato"/>
                <a:ea typeface="Lato"/>
                <a:cs typeface="Lato"/>
                <a:sym typeface="Lato"/>
              </a:endParaRPr>
            </a:p>
            <a:p>
              <a:pPr marL="0" lvl="0" indent="0" algn="ctr" rtl="0">
                <a:spcBef>
                  <a:spcPts val="0"/>
                </a:spcBef>
                <a:spcAft>
                  <a:spcPts val="0"/>
                </a:spcAft>
                <a:buNone/>
              </a:pPr>
              <a:endParaRPr>
                <a:solidFill>
                  <a:schemeClr val="lt2"/>
                </a:solidFill>
                <a:latin typeface="Lato"/>
                <a:ea typeface="Lato"/>
                <a:cs typeface="Lato"/>
                <a:sym typeface="Lato"/>
              </a:endParaRPr>
            </a:p>
          </p:txBody>
        </p:sp>
        <p:grpSp>
          <p:nvGrpSpPr>
            <p:cNvPr id="1137" name="Google Shape;1137;p50"/>
            <p:cNvGrpSpPr/>
            <p:nvPr/>
          </p:nvGrpSpPr>
          <p:grpSpPr>
            <a:xfrm>
              <a:off x="2131186" y="2080326"/>
              <a:ext cx="510469" cy="512583"/>
              <a:chOff x="4895343" y="4078350"/>
              <a:chExt cx="510469" cy="512583"/>
            </a:xfrm>
          </p:grpSpPr>
          <p:sp>
            <p:nvSpPr>
              <p:cNvPr id="1138" name="Google Shape;1138;p50"/>
              <p:cNvSpPr/>
              <p:nvPr/>
            </p:nvSpPr>
            <p:spPr>
              <a:xfrm>
                <a:off x="5165512" y="4078350"/>
                <a:ext cx="240300" cy="270900"/>
              </a:xfrm>
              <a:custGeom>
                <a:avLst/>
                <a:gdLst/>
                <a:ahLst/>
                <a:cxnLst/>
                <a:rect l="l" t="t" r="r" b="b"/>
                <a:pathLst>
                  <a:path w="12164" h="13713" extrusionOk="0">
                    <a:moveTo>
                      <a:pt x="5133" y="0"/>
                    </a:moveTo>
                    <a:cubicBezTo>
                      <a:pt x="4978" y="0"/>
                      <a:pt x="4836" y="90"/>
                      <a:pt x="4768" y="230"/>
                    </a:cubicBezTo>
                    <a:lnTo>
                      <a:pt x="90" y="9961"/>
                    </a:lnTo>
                    <a:lnTo>
                      <a:pt x="90" y="9960"/>
                    </a:lnTo>
                    <a:lnTo>
                      <a:pt x="90" y="9960"/>
                    </a:lnTo>
                    <a:cubicBezTo>
                      <a:pt x="0" y="10145"/>
                      <a:pt x="65" y="10368"/>
                      <a:pt x="238" y="10479"/>
                    </a:cubicBezTo>
                    <a:lnTo>
                      <a:pt x="5249" y="13649"/>
                    </a:lnTo>
                    <a:cubicBezTo>
                      <a:pt x="5314" y="13690"/>
                      <a:pt x="5389" y="13711"/>
                      <a:pt x="5466" y="13712"/>
                    </a:cubicBezTo>
                    <a:cubicBezTo>
                      <a:pt x="5504" y="13712"/>
                      <a:pt x="5542" y="13707"/>
                      <a:pt x="5577" y="13695"/>
                    </a:cubicBezTo>
                    <a:cubicBezTo>
                      <a:pt x="5689" y="13664"/>
                      <a:pt x="5782" y="13586"/>
                      <a:pt x="5832" y="13481"/>
                    </a:cubicBezTo>
                    <a:lnTo>
                      <a:pt x="12034" y="582"/>
                    </a:lnTo>
                    <a:cubicBezTo>
                      <a:pt x="12164" y="311"/>
                      <a:pt x="11967" y="0"/>
                      <a:pt x="1166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0"/>
              <p:cNvSpPr/>
              <p:nvPr/>
            </p:nvSpPr>
            <p:spPr>
              <a:xfrm>
                <a:off x="5221617" y="4078350"/>
                <a:ext cx="184196" cy="270900"/>
              </a:xfrm>
              <a:custGeom>
                <a:avLst/>
                <a:gdLst/>
                <a:ahLst/>
                <a:cxnLst/>
                <a:rect l="l" t="t" r="r" b="b"/>
                <a:pathLst>
                  <a:path w="9324" h="13713" extrusionOk="0">
                    <a:moveTo>
                      <a:pt x="5830" y="0"/>
                    </a:moveTo>
                    <a:lnTo>
                      <a:pt x="1" y="12124"/>
                    </a:lnTo>
                    <a:lnTo>
                      <a:pt x="2409" y="13649"/>
                    </a:lnTo>
                    <a:cubicBezTo>
                      <a:pt x="2474" y="13690"/>
                      <a:pt x="2549" y="13712"/>
                      <a:pt x="2626" y="13712"/>
                    </a:cubicBezTo>
                    <a:cubicBezTo>
                      <a:pt x="2664" y="13712"/>
                      <a:pt x="2702" y="13707"/>
                      <a:pt x="2737" y="13697"/>
                    </a:cubicBezTo>
                    <a:cubicBezTo>
                      <a:pt x="2849" y="13664"/>
                      <a:pt x="2942" y="13587"/>
                      <a:pt x="2992" y="13483"/>
                    </a:cubicBezTo>
                    <a:lnTo>
                      <a:pt x="9194" y="582"/>
                    </a:lnTo>
                    <a:cubicBezTo>
                      <a:pt x="9324" y="313"/>
                      <a:pt x="9127" y="0"/>
                      <a:pt x="882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0"/>
              <p:cNvSpPr/>
              <p:nvPr/>
            </p:nvSpPr>
            <p:spPr>
              <a:xfrm>
                <a:off x="4895363" y="4078350"/>
                <a:ext cx="240300" cy="270900"/>
              </a:xfrm>
              <a:custGeom>
                <a:avLst/>
                <a:gdLst/>
                <a:ahLst/>
                <a:cxnLst/>
                <a:rect l="l" t="t" r="r" b="b"/>
                <a:pathLst>
                  <a:path w="12164" h="13713" extrusionOk="0">
                    <a:moveTo>
                      <a:pt x="493" y="0"/>
                    </a:moveTo>
                    <a:cubicBezTo>
                      <a:pt x="196" y="0"/>
                      <a:pt x="0" y="312"/>
                      <a:pt x="131" y="582"/>
                    </a:cubicBezTo>
                    <a:lnTo>
                      <a:pt x="6333" y="13481"/>
                    </a:lnTo>
                    <a:cubicBezTo>
                      <a:pt x="6382" y="13586"/>
                      <a:pt x="6475" y="13664"/>
                      <a:pt x="6586" y="13695"/>
                    </a:cubicBezTo>
                    <a:cubicBezTo>
                      <a:pt x="6623" y="13707"/>
                      <a:pt x="6660" y="13712"/>
                      <a:pt x="6698" y="13712"/>
                    </a:cubicBezTo>
                    <a:cubicBezTo>
                      <a:pt x="6775" y="13711"/>
                      <a:pt x="6850" y="13690"/>
                      <a:pt x="6914" y="13649"/>
                    </a:cubicBezTo>
                    <a:lnTo>
                      <a:pt x="11926" y="10479"/>
                    </a:lnTo>
                    <a:cubicBezTo>
                      <a:pt x="12100" y="10368"/>
                      <a:pt x="12163" y="10145"/>
                      <a:pt x="12075" y="9960"/>
                    </a:cubicBezTo>
                    <a:lnTo>
                      <a:pt x="12075" y="9960"/>
                    </a:lnTo>
                    <a:lnTo>
                      <a:pt x="12075" y="9961"/>
                    </a:lnTo>
                    <a:lnTo>
                      <a:pt x="7396" y="230"/>
                    </a:lnTo>
                    <a:cubicBezTo>
                      <a:pt x="7330" y="89"/>
                      <a:pt x="7187" y="0"/>
                      <a:pt x="7031" y="0"/>
                    </a:cubicBezTo>
                    <a:lnTo>
                      <a:pt x="495" y="0"/>
                    </a:lnTo>
                    <a:cubicBezTo>
                      <a:pt x="495" y="0"/>
                      <a:pt x="494" y="0"/>
                      <a:pt x="49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0"/>
              <p:cNvSpPr/>
              <p:nvPr/>
            </p:nvSpPr>
            <p:spPr>
              <a:xfrm>
                <a:off x="4895343" y="4078350"/>
                <a:ext cx="184235" cy="270900"/>
              </a:xfrm>
              <a:custGeom>
                <a:avLst/>
                <a:gdLst/>
                <a:ahLst/>
                <a:cxnLst/>
                <a:rect l="l" t="t" r="r" b="b"/>
                <a:pathLst>
                  <a:path w="9326" h="13713" extrusionOk="0">
                    <a:moveTo>
                      <a:pt x="496" y="0"/>
                    </a:moveTo>
                    <a:cubicBezTo>
                      <a:pt x="198" y="0"/>
                      <a:pt x="1" y="313"/>
                      <a:pt x="132" y="582"/>
                    </a:cubicBezTo>
                    <a:lnTo>
                      <a:pt x="6334" y="13483"/>
                    </a:lnTo>
                    <a:cubicBezTo>
                      <a:pt x="6383" y="13587"/>
                      <a:pt x="6476" y="13664"/>
                      <a:pt x="6587" y="13697"/>
                    </a:cubicBezTo>
                    <a:cubicBezTo>
                      <a:pt x="6624" y="13707"/>
                      <a:pt x="6661" y="13712"/>
                      <a:pt x="6699" y="13712"/>
                    </a:cubicBezTo>
                    <a:cubicBezTo>
                      <a:pt x="6776" y="13712"/>
                      <a:pt x="6851" y="13690"/>
                      <a:pt x="6915" y="13649"/>
                    </a:cubicBezTo>
                    <a:lnTo>
                      <a:pt x="9325" y="12124"/>
                    </a:lnTo>
                    <a:lnTo>
                      <a:pt x="3496"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0"/>
              <p:cNvSpPr/>
              <p:nvPr/>
            </p:nvSpPr>
            <p:spPr>
              <a:xfrm>
                <a:off x="4990503" y="4270566"/>
                <a:ext cx="320387" cy="320367"/>
              </a:xfrm>
              <a:custGeom>
                <a:avLst/>
                <a:gdLst/>
                <a:ahLst/>
                <a:cxnLst/>
                <a:rect l="l" t="t" r="r" b="b"/>
                <a:pathLst>
                  <a:path w="16218" h="16217" extrusionOk="0">
                    <a:moveTo>
                      <a:pt x="8109" y="0"/>
                    </a:moveTo>
                    <a:cubicBezTo>
                      <a:pt x="3631" y="0"/>
                      <a:pt x="1" y="3630"/>
                      <a:pt x="1" y="8108"/>
                    </a:cubicBezTo>
                    <a:cubicBezTo>
                      <a:pt x="1" y="12587"/>
                      <a:pt x="3631" y="16216"/>
                      <a:pt x="8109" y="16216"/>
                    </a:cubicBezTo>
                    <a:cubicBezTo>
                      <a:pt x="12587" y="16216"/>
                      <a:pt x="16217" y="12587"/>
                      <a:pt x="16217" y="8108"/>
                    </a:cubicBezTo>
                    <a:cubicBezTo>
                      <a:pt x="16217" y="3630"/>
                      <a:pt x="12587" y="0"/>
                      <a:pt x="8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0"/>
              <p:cNvSpPr/>
              <p:nvPr/>
            </p:nvSpPr>
            <p:spPr>
              <a:xfrm>
                <a:off x="4990463" y="4317464"/>
                <a:ext cx="273508" cy="273468"/>
              </a:xfrm>
              <a:custGeom>
                <a:avLst/>
                <a:gdLst/>
                <a:ahLst/>
                <a:cxnLst/>
                <a:rect l="l" t="t" r="r" b="b"/>
                <a:pathLst>
                  <a:path w="13845" h="13843" extrusionOk="0">
                    <a:moveTo>
                      <a:pt x="2378" y="1"/>
                    </a:moveTo>
                    <a:cubicBezTo>
                      <a:pt x="855" y="1520"/>
                      <a:pt x="0" y="3583"/>
                      <a:pt x="3" y="5734"/>
                    </a:cubicBezTo>
                    <a:cubicBezTo>
                      <a:pt x="3" y="10212"/>
                      <a:pt x="3633" y="13842"/>
                      <a:pt x="8111" y="13842"/>
                    </a:cubicBezTo>
                    <a:cubicBezTo>
                      <a:pt x="8115" y="13842"/>
                      <a:pt x="8118" y="13842"/>
                      <a:pt x="8122" y="13842"/>
                    </a:cubicBezTo>
                    <a:cubicBezTo>
                      <a:pt x="10269" y="13842"/>
                      <a:pt x="12328" y="12988"/>
                      <a:pt x="13844" y="11468"/>
                    </a:cubicBezTo>
                    <a:lnTo>
                      <a:pt x="23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0"/>
              <p:cNvSpPr/>
              <p:nvPr/>
            </p:nvSpPr>
            <p:spPr>
              <a:xfrm>
                <a:off x="5065295" y="4348065"/>
                <a:ext cx="170841" cy="161991"/>
              </a:xfrm>
              <a:custGeom>
                <a:avLst/>
                <a:gdLst/>
                <a:ahLst/>
                <a:cxnLst/>
                <a:rect l="l" t="t" r="r" b="b"/>
                <a:pathLst>
                  <a:path w="8648" h="8200" extrusionOk="0">
                    <a:moveTo>
                      <a:pt x="4348" y="827"/>
                    </a:moveTo>
                    <a:lnTo>
                      <a:pt x="5307" y="2769"/>
                    </a:lnTo>
                    <a:cubicBezTo>
                      <a:pt x="5366" y="2889"/>
                      <a:pt x="5480" y="2972"/>
                      <a:pt x="5612" y="2991"/>
                    </a:cubicBezTo>
                    <a:lnTo>
                      <a:pt x="7756" y="3303"/>
                    </a:lnTo>
                    <a:lnTo>
                      <a:pt x="7814" y="2901"/>
                    </a:lnTo>
                    <a:lnTo>
                      <a:pt x="7772" y="3349"/>
                    </a:lnTo>
                    <a:lnTo>
                      <a:pt x="6219" y="4862"/>
                    </a:lnTo>
                    <a:cubicBezTo>
                      <a:pt x="6123" y="4955"/>
                      <a:pt x="6081" y="5089"/>
                      <a:pt x="6104" y="5221"/>
                    </a:cubicBezTo>
                    <a:lnTo>
                      <a:pt x="6470" y="7357"/>
                    </a:lnTo>
                    <a:lnTo>
                      <a:pt x="6869" y="7288"/>
                    </a:lnTo>
                    <a:lnTo>
                      <a:pt x="6429" y="7385"/>
                    </a:lnTo>
                    <a:lnTo>
                      <a:pt x="4512" y="6377"/>
                    </a:lnTo>
                    <a:cubicBezTo>
                      <a:pt x="4453" y="6346"/>
                      <a:pt x="4388" y="6330"/>
                      <a:pt x="4323" y="6330"/>
                    </a:cubicBezTo>
                    <a:cubicBezTo>
                      <a:pt x="4258" y="6330"/>
                      <a:pt x="4194" y="6346"/>
                      <a:pt x="4134" y="6377"/>
                    </a:cubicBezTo>
                    <a:lnTo>
                      <a:pt x="2217" y="7385"/>
                    </a:lnTo>
                    <a:lnTo>
                      <a:pt x="2404" y="7744"/>
                    </a:lnTo>
                    <a:lnTo>
                      <a:pt x="2178" y="7357"/>
                    </a:lnTo>
                    <a:lnTo>
                      <a:pt x="2544" y="5221"/>
                    </a:lnTo>
                    <a:cubicBezTo>
                      <a:pt x="2566" y="5090"/>
                      <a:pt x="2523" y="4955"/>
                      <a:pt x="2427" y="4862"/>
                    </a:cubicBezTo>
                    <a:lnTo>
                      <a:pt x="876" y="3349"/>
                    </a:lnTo>
                    <a:lnTo>
                      <a:pt x="591" y="3639"/>
                    </a:lnTo>
                    <a:lnTo>
                      <a:pt x="591" y="3639"/>
                    </a:lnTo>
                    <a:lnTo>
                      <a:pt x="891" y="3303"/>
                    </a:lnTo>
                    <a:lnTo>
                      <a:pt x="3035" y="2991"/>
                    </a:lnTo>
                    <a:cubicBezTo>
                      <a:pt x="3167" y="2972"/>
                      <a:pt x="3281" y="2889"/>
                      <a:pt x="3340" y="2769"/>
                    </a:cubicBezTo>
                    <a:lnTo>
                      <a:pt x="4299" y="827"/>
                    </a:lnTo>
                    <a:close/>
                    <a:moveTo>
                      <a:pt x="4319" y="0"/>
                    </a:moveTo>
                    <a:cubicBezTo>
                      <a:pt x="4003" y="0"/>
                      <a:pt x="3713" y="181"/>
                      <a:pt x="3573" y="466"/>
                    </a:cubicBezTo>
                    <a:lnTo>
                      <a:pt x="2708" y="2219"/>
                    </a:lnTo>
                    <a:lnTo>
                      <a:pt x="774" y="2500"/>
                    </a:lnTo>
                    <a:cubicBezTo>
                      <a:pt x="459" y="2547"/>
                      <a:pt x="197" y="2768"/>
                      <a:pt x="99" y="3072"/>
                    </a:cubicBezTo>
                    <a:cubicBezTo>
                      <a:pt x="0" y="3374"/>
                      <a:pt x="82" y="3707"/>
                      <a:pt x="310" y="3930"/>
                    </a:cubicBezTo>
                    <a:lnTo>
                      <a:pt x="1709" y="5293"/>
                    </a:lnTo>
                    <a:lnTo>
                      <a:pt x="1380" y="7219"/>
                    </a:lnTo>
                    <a:cubicBezTo>
                      <a:pt x="1326" y="7533"/>
                      <a:pt x="1454" y="7851"/>
                      <a:pt x="1712" y="8038"/>
                    </a:cubicBezTo>
                    <a:cubicBezTo>
                      <a:pt x="1858" y="8144"/>
                      <a:pt x="2031" y="8198"/>
                      <a:pt x="2205" y="8198"/>
                    </a:cubicBezTo>
                    <a:cubicBezTo>
                      <a:pt x="2338" y="8198"/>
                      <a:pt x="2471" y="8167"/>
                      <a:pt x="2593" y="8103"/>
                    </a:cubicBezTo>
                    <a:lnTo>
                      <a:pt x="4323" y="7193"/>
                    </a:lnTo>
                    <a:lnTo>
                      <a:pt x="6053" y="8103"/>
                    </a:lnTo>
                    <a:cubicBezTo>
                      <a:pt x="6173" y="8166"/>
                      <a:pt x="6306" y="8200"/>
                      <a:pt x="6443" y="8200"/>
                    </a:cubicBezTo>
                    <a:cubicBezTo>
                      <a:pt x="6961" y="8197"/>
                      <a:pt x="7355" y="7731"/>
                      <a:pt x="7268" y="7219"/>
                    </a:cubicBezTo>
                    <a:lnTo>
                      <a:pt x="6937" y="5293"/>
                    </a:lnTo>
                    <a:lnTo>
                      <a:pt x="8338" y="3929"/>
                    </a:lnTo>
                    <a:cubicBezTo>
                      <a:pt x="8566" y="3707"/>
                      <a:pt x="8647" y="3374"/>
                      <a:pt x="8549" y="3070"/>
                    </a:cubicBezTo>
                    <a:cubicBezTo>
                      <a:pt x="8450" y="2768"/>
                      <a:pt x="8188" y="2547"/>
                      <a:pt x="7873" y="2500"/>
                    </a:cubicBezTo>
                    <a:lnTo>
                      <a:pt x="5939" y="2219"/>
                    </a:lnTo>
                    <a:lnTo>
                      <a:pt x="5075" y="466"/>
                    </a:lnTo>
                    <a:cubicBezTo>
                      <a:pt x="4936" y="181"/>
                      <a:pt x="4645" y="0"/>
                      <a:pt x="4327" y="0"/>
                    </a:cubicBezTo>
                    <a:cubicBezTo>
                      <a:pt x="4325" y="0"/>
                      <a:pt x="4324" y="0"/>
                      <a:pt x="4323" y="0"/>
                    </a:cubicBezTo>
                    <a:cubicBezTo>
                      <a:pt x="4322" y="0"/>
                      <a:pt x="4321" y="0"/>
                      <a:pt x="431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0"/>
              <p:cNvSpPr/>
              <p:nvPr/>
            </p:nvSpPr>
            <p:spPr>
              <a:xfrm>
                <a:off x="5270076" y="4422837"/>
                <a:ext cx="19498" cy="15923"/>
              </a:xfrm>
              <a:custGeom>
                <a:avLst/>
                <a:gdLst/>
                <a:ahLst/>
                <a:cxnLst/>
                <a:rect l="l" t="t" r="r" b="b"/>
                <a:pathLst>
                  <a:path w="987" h="806" extrusionOk="0">
                    <a:moveTo>
                      <a:pt x="443" y="0"/>
                    </a:moveTo>
                    <a:cubicBezTo>
                      <a:pt x="337" y="0"/>
                      <a:pt x="232" y="38"/>
                      <a:pt x="156" y="113"/>
                    </a:cubicBezTo>
                    <a:cubicBezTo>
                      <a:pt x="0" y="274"/>
                      <a:pt x="0" y="528"/>
                      <a:pt x="156" y="689"/>
                    </a:cubicBezTo>
                    <a:cubicBezTo>
                      <a:pt x="234" y="762"/>
                      <a:pt x="338" y="804"/>
                      <a:pt x="445" y="806"/>
                    </a:cubicBezTo>
                    <a:cubicBezTo>
                      <a:pt x="807" y="806"/>
                      <a:pt x="987" y="366"/>
                      <a:pt x="728" y="113"/>
                    </a:cubicBezTo>
                    <a:cubicBezTo>
                      <a:pt x="653" y="38"/>
                      <a:pt x="548" y="0"/>
                      <a:pt x="4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0"/>
              <p:cNvSpPr/>
              <p:nvPr/>
            </p:nvSpPr>
            <p:spPr>
              <a:xfrm>
                <a:off x="5141925" y="4294687"/>
                <a:ext cx="17621" cy="15942"/>
              </a:xfrm>
              <a:custGeom>
                <a:avLst/>
                <a:gdLst/>
                <a:ahLst/>
                <a:cxnLst/>
                <a:rect l="l" t="t" r="r" b="b"/>
                <a:pathLst>
                  <a:path w="892" h="807" extrusionOk="0">
                    <a:moveTo>
                      <a:pt x="443" y="1"/>
                    </a:moveTo>
                    <a:cubicBezTo>
                      <a:pt x="338" y="1"/>
                      <a:pt x="232" y="38"/>
                      <a:pt x="157" y="114"/>
                    </a:cubicBezTo>
                    <a:cubicBezTo>
                      <a:pt x="1" y="273"/>
                      <a:pt x="1" y="529"/>
                      <a:pt x="157" y="689"/>
                    </a:cubicBezTo>
                    <a:cubicBezTo>
                      <a:pt x="234" y="764"/>
                      <a:pt x="337" y="806"/>
                      <a:pt x="445" y="806"/>
                    </a:cubicBezTo>
                    <a:cubicBezTo>
                      <a:pt x="551" y="806"/>
                      <a:pt x="654" y="764"/>
                      <a:pt x="728" y="689"/>
                    </a:cubicBezTo>
                    <a:cubicBezTo>
                      <a:pt x="892" y="532"/>
                      <a:pt x="892" y="271"/>
                      <a:pt x="728" y="114"/>
                    </a:cubicBezTo>
                    <a:cubicBezTo>
                      <a:pt x="654" y="38"/>
                      <a:pt x="549" y="1"/>
                      <a:pt x="44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0"/>
              <p:cNvSpPr/>
              <p:nvPr/>
            </p:nvSpPr>
            <p:spPr>
              <a:xfrm>
                <a:off x="5049353" y="4332261"/>
                <a:ext cx="18728" cy="15923"/>
              </a:xfrm>
              <a:custGeom>
                <a:avLst/>
                <a:gdLst/>
                <a:ahLst/>
                <a:cxnLst/>
                <a:rect l="l" t="t" r="r" b="b"/>
                <a:pathLst>
                  <a:path w="948" h="806" extrusionOk="0">
                    <a:moveTo>
                      <a:pt x="543" y="0"/>
                    </a:moveTo>
                    <a:cubicBezTo>
                      <a:pt x="437" y="0"/>
                      <a:pt x="331" y="38"/>
                      <a:pt x="258" y="113"/>
                    </a:cubicBezTo>
                    <a:cubicBezTo>
                      <a:pt x="1" y="367"/>
                      <a:pt x="179" y="806"/>
                      <a:pt x="542" y="806"/>
                    </a:cubicBezTo>
                    <a:cubicBezTo>
                      <a:pt x="651" y="806"/>
                      <a:pt x="754" y="762"/>
                      <a:pt x="830" y="685"/>
                    </a:cubicBezTo>
                    <a:cubicBezTo>
                      <a:pt x="906" y="609"/>
                      <a:pt x="948" y="507"/>
                      <a:pt x="948" y="400"/>
                    </a:cubicBezTo>
                    <a:cubicBezTo>
                      <a:pt x="948" y="292"/>
                      <a:pt x="906" y="189"/>
                      <a:pt x="830" y="113"/>
                    </a:cubicBezTo>
                    <a:cubicBezTo>
                      <a:pt x="755" y="38"/>
                      <a:pt x="649" y="0"/>
                      <a:pt x="5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0"/>
              <p:cNvSpPr/>
              <p:nvPr/>
            </p:nvSpPr>
            <p:spPr>
              <a:xfrm>
                <a:off x="5230605" y="4513414"/>
                <a:ext cx="18708" cy="15942"/>
              </a:xfrm>
              <a:custGeom>
                <a:avLst/>
                <a:gdLst/>
                <a:ahLst/>
                <a:cxnLst/>
                <a:rect l="l" t="t" r="r" b="b"/>
                <a:pathLst>
                  <a:path w="947" h="807" extrusionOk="0">
                    <a:moveTo>
                      <a:pt x="542" y="1"/>
                    </a:moveTo>
                    <a:cubicBezTo>
                      <a:pt x="436" y="1"/>
                      <a:pt x="331" y="40"/>
                      <a:pt x="254" y="117"/>
                    </a:cubicBezTo>
                    <a:cubicBezTo>
                      <a:pt x="1" y="373"/>
                      <a:pt x="182" y="805"/>
                      <a:pt x="541" y="807"/>
                    </a:cubicBezTo>
                    <a:cubicBezTo>
                      <a:pt x="650" y="807"/>
                      <a:pt x="752" y="765"/>
                      <a:pt x="828" y="689"/>
                    </a:cubicBezTo>
                    <a:cubicBezTo>
                      <a:pt x="903" y="611"/>
                      <a:pt x="945" y="508"/>
                      <a:pt x="947" y="401"/>
                    </a:cubicBezTo>
                    <a:cubicBezTo>
                      <a:pt x="945" y="294"/>
                      <a:pt x="903" y="193"/>
                      <a:pt x="828" y="117"/>
                    </a:cubicBezTo>
                    <a:cubicBezTo>
                      <a:pt x="752" y="40"/>
                      <a:pt x="647" y="1"/>
                      <a:pt x="542"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0"/>
              <p:cNvSpPr/>
              <p:nvPr/>
            </p:nvSpPr>
            <p:spPr>
              <a:xfrm>
                <a:off x="5233252" y="4332261"/>
                <a:ext cx="16120" cy="15923"/>
              </a:xfrm>
              <a:custGeom>
                <a:avLst/>
                <a:gdLst/>
                <a:ahLst/>
                <a:cxnLst/>
                <a:rect l="l" t="t" r="r" b="b"/>
                <a:pathLst>
                  <a:path w="816" h="806" extrusionOk="0">
                    <a:moveTo>
                      <a:pt x="407" y="0"/>
                    </a:moveTo>
                    <a:cubicBezTo>
                      <a:pt x="301" y="0"/>
                      <a:pt x="195" y="38"/>
                      <a:pt x="120" y="113"/>
                    </a:cubicBezTo>
                    <a:cubicBezTo>
                      <a:pt x="45" y="189"/>
                      <a:pt x="3" y="293"/>
                      <a:pt x="3" y="400"/>
                    </a:cubicBezTo>
                    <a:cubicBezTo>
                      <a:pt x="0" y="625"/>
                      <a:pt x="182" y="806"/>
                      <a:pt x="405" y="806"/>
                    </a:cubicBezTo>
                    <a:cubicBezTo>
                      <a:pt x="405" y="806"/>
                      <a:pt x="406" y="806"/>
                      <a:pt x="407" y="806"/>
                    </a:cubicBezTo>
                    <a:lnTo>
                      <a:pt x="409" y="806"/>
                    </a:lnTo>
                    <a:cubicBezTo>
                      <a:pt x="409" y="806"/>
                      <a:pt x="410" y="806"/>
                      <a:pt x="411" y="806"/>
                    </a:cubicBezTo>
                    <a:cubicBezTo>
                      <a:pt x="634" y="806"/>
                      <a:pt x="815" y="625"/>
                      <a:pt x="813" y="400"/>
                    </a:cubicBezTo>
                    <a:cubicBezTo>
                      <a:pt x="813" y="293"/>
                      <a:pt x="770" y="191"/>
                      <a:pt x="696" y="113"/>
                    </a:cubicBezTo>
                    <a:cubicBezTo>
                      <a:pt x="619" y="38"/>
                      <a:pt x="513" y="0"/>
                      <a:pt x="40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0"/>
              <p:cNvSpPr/>
              <p:nvPr/>
            </p:nvSpPr>
            <p:spPr>
              <a:xfrm>
                <a:off x="5258361" y="4373825"/>
                <a:ext cx="21395" cy="15942"/>
              </a:xfrm>
              <a:custGeom>
                <a:avLst/>
                <a:gdLst/>
                <a:ahLst/>
                <a:cxnLst/>
                <a:rect l="l" t="t" r="r" b="b"/>
                <a:pathLst>
                  <a:path w="1083" h="807" extrusionOk="0">
                    <a:moveTo>
                      <a:pt x="543" y="0"/>
                    </a:moveTo>
                    <a:cubicBezTo>
                      <a:pt x="438" y="0"/>
                      <a:pt x="332" y="38"/>
                      <a:pt x="255" y="112"/>
                    </a:cubicBezTo>
                    <a:cubicBezTo>
                      <a:pt x="0" y="370"/>
                      <a:pt x="182" y="805"/>
                      <a:pt x="542" y="806"/>
                    </a:cubicBezTo>
                    <a:cubicBezTo>
                      <a:pt x="903" y="803"/>
                      <a:pt x="1083" y="370"/>
                      <a:pt x="830" y="112"/>
                    </a:cubicBezTo>
                    <a:cubicBezTo>
                      <a:pt x="754" y="38"/>
                      <a:pt x="648" y="0"/>
                      <a:pt x="5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0"/>
              <p:cNvSpPr/>
              <p:nvPr/>
            </p:nvSpPr>
            <p:spPr>
              <a:xfrm>
                <a:off x="5093624" y="4304465"/>
                <a:ext cx="16041" cy="15942"/>
              </a:xfrm>
              <a:custGeom>
                <a:avLst/>
                <a:gdLst/>
                <a:ahLst/>
                <a:cxnLst/>
                <a:rect l="l" t="t" r="r" b="b"/>
                <a:pathLst>
                  <a:path w="812" h="807" extrusionOk="0">
                    <a:moveTo>
                      <a:pt x="408" y="1"/>
                    </a:moveTo>
                    <a:cubicBezTo>
                      <a:pt x="302" y="1"/>
                      <a:pt x="197" y="38"/>
                      <a:pt x="122" y="113"/>
                    </a:cubicBezTo>
                    <a:cubicBezTo>
                      <a:pt x="46" y="190"/>
                      <a:pt x="2" y="293"/>
                      <a:pt x="0" y="401"/>
                    </a:cubicBezTo>
                    <a:cubicBezTo>
                      <a:pt x="6" y="622"/>
                      <a:pt x="183" y="800"/>
                      <a:pt x="404" y="807"/>
                    </a:cubicBezTo>
                    <a:lnTo>
                      <a:pt x="406" y="807"/>
                    </a:lnTo>
                    <a:cubicBezTo>
                      <a:pt x="513" y="805"/>
                      <a:pt x="616" y="764"/>
                      <a:pt x="693" y="690"/>
                    </a:cubicBezTo>
                    <a:cubicBezTo>
                      <a:pt x="769" y="612"/>
                      <a:pt x="811" y="510"/>
                      <a:pt x="811" y="401"/>
                    </a:cubicBezTo>
                    <a:cubicBezTo>
                      <a:pt x="811" y="293"/>
                      <a:pt x="769" y="190"/>
                      <a:pt x="693" y="113"/>
                    </a:cubicBezTo>
                    <a:cubicBezTo>
                      <a:pt x="618" y="38"/>
                      <a:pt x="513" y="1"/>
                      <a:pt x="40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0"/>
              <p:cNvSpPr/>
              <p:nvPr/>
            </p:nvSpPr>
            <p:spPr>
              <a:xfrm>
                <a:off x="5261067" y="4471869"/>
                <a:ext cx="16021" cy="15923"/>
              </a:xfrm>
              <a:custGeom>
                <a:avLst/>
                <a:gdLst/>
                <a:ahLst/>
                <a:cxnLst/>
                <a:rect l="l" t="t" r="r" b="b"/>
                <a:pathLst>
                  <a:path w="811" h="806" extrusionOk="0">
                    <a:moveTo>
                      <a:pt x="405" y="0"/>
                    </a:moveTo>
                    <a:cubicBezTo>
                      <a:pt x="299" y="0"/>
                      <a:pt x="193" y="39"/>
                      <a:pt x="118" y="116"/>
                    </a:cubicBezTo>
                    <a:cubicBezTo>
                      <a:pt x="44" y="192"/>
                      <a:pt x="1" y="293"/>
                      <a:pt x="0" y="400"/>
                    </a:cubicBezTo>
                    <a:cubicBezTo>
                      <a:pt x="1" y="507"/>
                      <a:pt x="42" y="610"/>
                      <a:pt x="118" y="687"/>
                    </a:cubicBezTo>
                    <a:cubicBezTo>
                      <a:pt x="194" y="763"/>
                      <a:pt x="297" y="805"/>
                      <a:pt x="405" y="805"/>
                    </a:cubicBezTo>
                    <a:cubicBezTo>
                      <a:pt x="512" y="805"/>
                      <a:pt x="617" y="763"/>
                      <a:pt x="693" y="687"/>
                    </a:cubicBezTo>
                    <a:cubicBezTo>
                      <a:pt x="767" y="610"/>
                      <a:pt x="809" y="507"/>
                      <a:pt x="811" y="400"/>
                    </a:cubicBezTo>
                    <a:cubicBezTo>
                      <a:pt x="809" y="293"/>
                      <a:pt x="767" y="192"/>
                      <a:pt x="693" y="116"/>
                    </a:cubicBezTo>
                    <a:cubicBezTo>
                      <a:pt x="618" y="39"/>
                      <a:pt x="512" y="0"/>
                      <a:pt x="40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0"/>
              <p:cNvSpPr/>
              <p:nvPr/>
            </p:nvSpPr>
            <p:spPr>
              <a:xfrm>
                <a:off x="5191668" y="4304465"/>
                <a:ext cx="16120" cy="15942"/>
              </a:xfrm>
              <a:custGeom>
                <a:avLst/>
                <a:gdLst/>
                <a:ahLst/>
                <a:cxnLst/>
                <a:rect l="l" t="t" r="r" b="b"/>
                <a:pathLst>
                  <a:path w="816" h="807" extrusionOk="0">
                    <a:moveTo>
                      <a:pt x="407" y="1"/>
                    </a:moveTo>
                    <a:cubicBezTo>
                      <a:pt x="301" y="1"/>
                      <a:pt x="196" y="38"/>
                      <a:pt x="121" y="113"/>
                    </a:cubicBezTo>
                    <a:cubicBezTo>
                      <a:pt x="46" y="190"/>
                      <a:pt x="4" y="294"/>
                      <a:pt x="4" y="401"/>
                    </a:cubicBezTo>
                    <a:cubicBezTo>
                      <a:pt x="1" y="624"/>
                      <a:pt x="183" y="807"/>
                      <a:pt x="405" y="807"/>
                    </a:cubicBezTo>
                    <a:cubicBezTo>
                      <a:pt x="406" y="807"/>
                      <a:pt x="407" y="807"/>
                      <a:pt x="408" y="807"/>
                    </a:cubicBezTo>
                    <a:lnTo>
                      <a:pt x="409" y="807"/>
                    </a:lnTo>
                    <a:cubicBezTo>
                      <a:pt x="410" y="807"/>
                      <a:pt x="411" y="807"/>
                      <a:pt x="412" y="807"/>
                    </a:cubicBezTo>
                    <a:cubicBezTo>
                      <a:pt x="634" y="807"/>
                      <a:pt x="816" y="626"/>
                      <a:pt x="815" y="401"/>
                    </a:cubicBezTo>
                    <a:cubicBezTo>
                      <a:pt x="813" y="294"/>
                      <a:pt x="771" y="190"/>
                      <a:pt x="696" y="113"/>
                    </a:cubicBezTo>
                    <a:cubicBezTo>
                      <a:pt x="620" y="38"/>
                      <a:pt x="513" y="1"/>
                      <a:pt x="40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0"/>
              <p:cNvSpPr/>
              <p:nvPr/>
            </p:nvSpPr>
            <p:spPr>
              <a:xfrm>
                <a:off x="5265591" y="4397274"/>
                <a:ext cx="21375" cy="15962"/>
              </a:xfrm>
              <a:custGeom>
                <a:avLst/>
                <a:gdLst/>
                <a:ahLst/>
                <a:cxnLst/>
                <a:rect l="l" t="t" r="r" b="b"/>
                <a:pathLst>
                  <a:path w="1082" h="808" extrusionOk="0">
                    <a:moveTo>
                      <a:pt x="540" y="0"/>
                    </a:moveTo>
                    <a:cubicBezTo>
                      <a:pt x="435" y="0"/>
                      <a:pt x="329" y="38"/>
                      <a:pt x="254" y="113"/>
                    </a:cubicBezTo>
                    <a:cubicBezTo>
                      <a:pt x="0" y="370"/>
                      <a:pt x="181" y="806"/>
                      <a:pt x="542" y="807"/>
                    </a:cubicBezTo>
                    <a:cubicBezTo>
                      <a:pt x="903" y="805"/>
                      <a:pt x="1082" y="368"/>
                      <a:pt x="825" y="113"/>
                    </a:cubicBezTo>
                    <a:cubicBezTo>
                      <a:pt x="751" y="38"/>
                      <a:pt x="646" y="0"/>
                      <a:pt x="54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0"/>
              <p:cNvSpPr/>
              <p:nvPr/>
            </p:nvSpPr>
            <p:spPr>
              <a:xfrm>
                <a:off x="5117113" y="4297255"/>
                <a:ext cx="18866" cy="15962"/>
              </a:xfrm>
              <a:custGeom>
                <a:avLst/>
                <a:gdLst/>
                <a:ahLst/>
                <a:cxnLst/>
                <a:rect l="l" t="t" r="r" b="b"/>
                <a:pathLst>
                  <a:path w="955" h="808" extrusionOk="0">
                    <a:moveTo>
                      <a:pt x="407" y="0"/>
                    </a:moveTo>
                    <a:cubicBezTo>
                      <a:pt x="301" y="0"/>
                      <a:pt x="195" y="38"/>
                      <a:pt x="121" y="113"/>
                    </a:cubicBezTo>
                    <a:cubicBezTo>
                      <a:pt x="45" y="189"/>
                      <a:pt x="2" y="293"/>
                      <a:pt x="2" y="400"/>
                    </a:cubicBezTo>
                    <a:cubicBezTo>
                      <a:pt x="1" y="509"/>
                      <a:pt x="43" y="613"/>
                      <a:pt x="121" y="689"/>
                    </a:cubicBezTo>
                    <a:cubicBezTo>
                      <a:pt x="197" y="763"/>
                      <a:pt x="301" y="806"/>
                      <a:pt x="408" y="807"/>
                    </a:cubicBezTo>
                    <a:cubicBezTo>
                      <a:pt x="409" y="807"/>
                      <a:pt x="410" y="807"/>
                      <a:pt x="411" y="807"/>
                    </a:cubicBezTo>
                    <a:cubicBezTo>
                      <a:pt x="774" y="807"/>
                      <a:pt x="955" y="367"/>
                      <a:pt x="696" y="113"/>
                    </a:cubicBezTo>
                    <a:cubicBezTo>
                      <a:pt x="620" y="38"/>
                      <a:pt x="513" y="0"/>
                      <a:pt x="40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0"/>
              <p:cNvSpPr/>
              <p:nvPr/>
            </p:nvSpPr>
            <p:spPr>
              <a:xfrm>
                <a:off x="5249550" y="4493540"/>
                <a:ext cx="16041" cy="15942"/>
              </a:xfrm>
              <a:custGeom>
                <a:avLst/>
                <a:gdLst/>
                <a:ahLst/>
                <a:cxnLst/>
                <a:rect l="l" t="t" r="r" b="b"/>
                <a:pathLst>
                  <a:path w="812" h="807" extrusionOk="0">
                    <a:moveTo>
                      <a:pt x="405" y="1"/>
                    </a:moveTo>
                    <a:cubicBezTo>
                      <a:pt x="299" y="1"/>
                      <a:pt x="192" y="38"/>
                      <a:pt x="117" y="114"/>
                    </a:cubicBezTo>
                    <a:cubicBezTo>
                      <a:pt x="44" y="191"/>
                      <a:pt x="2" y="294"/>
                      <a:pt x="0" y="401"/>
                    </a:cubicBezTo>
                    <a:cubicBezTo>
                      <a:pt x="0" y="509"/>
                      <a:pt x="42" y="612"/>
                      <a:pt x="117" y="689"/>
                    </a:cubicBezTo>
                    <a:cubicBezTo>
                      <a:pt x="196" y="763"/>
                      <a:pt x="299" y="805"/>
                      <a:pt x="406" y="806"/>
                    </a:cubicBezTo>
                    <a:cubicBezTo>
                      <a:pt x="513" y="805"/>
                      <a:pt x="615" y="763"/>
                      <a:pt x="693" y="689"/>
                    </a:cubicBezTo>
                    <a:cubicBezTo>
                      <a:pt x="767" y="612"/>
                      <a:pt x="810" y="508"/>
                      <a:pt x="811" y="401"/>
                    </a:cubicBezTo>
                    <a:cubicBezTo>
                      <a:pt x="810" y="294"/>
                      <a:pt x="767" y="191"/>
                      <a:pt x="693" y="114"/>
                    </a:cubicBezTo>
                    <a:cubicBezTo>
                      <a:pt x="618" y="38"/>
                      <a:pt x="512" y="1"/>
                      <a:pt x="40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0"/>
              <p:cNvSpPr/>
              <p:nvPr/>
            </p:nvSpPr>
            <p:spPr>
              <a:xfrm>
                <a:off x="5213398" y="4315983"/>
                <a:ext cx="16081" cy="15942"/>
              </a:xfrm>
              <a:custGeom>
                <a:avLst/>
                <a:gdLst/>
                <a:ahLst/>
                <a:cxnLst/>
                <a:rect l="l" t="t" r="r" b="b"/>
                <a:pathLst>
                  <a:path w="814" h="807" extrusionOk="0">
                    <a:moveTo>
                      <a:pt x="407" y="1"/>
                    </a:moveTo>
                    <a:cubicBezTo>
                      <a:pt x="301" y="1"/>
                      <a:pt x="195" y="38"/>
                      <a:pt x="120" y="114"/>
                    </a:cubicBezTo>
                    <a:cubicBezTo>
                      <a:pt x="45" y="191"/>
                      <a:pt x="3" y="294"/>
                      <a:pt x="2" y="402"/>
                    </a:cubicBezTo>
                    <a:cubicBezTo>
                      <a:pt x="0" y="625"/>
                      <a:pt x="180" y="806"/>
                      <a:pt x="404" y="806"/>
                    </a:cubicBezTo>
                    <a:cubicBezTo>
                      <a:pt x="405" y="806"/>
                      <a:pt x="406" y="806"/>
                      <a:pt x="407" y="806"/>
                    </a:cubicBezTo>
                    <a:lnTo>
                      <a:pt x="409" y="806"/>
                    </a:lnTo>
                    <a:cubicBezTo>
                      <a:pt x="631" y="805"/>
                      <a:pt x="811" y="625"/>
                      <a:pt x="813" y="402"/>
                    </a:cubicBezTo>
                    <a:cubicBezTo>
                      <a:pt x="814" y="294"/>
                      <a:pt x="769" y="190"/>
                      <a:pt x="691" y="114"/>
                    </a:cubicBezTo>
                    <a:cubicBezTo>
                      <a:pt x="618" y="38"/>
                      <a:pt x="513" y="1"/>
                      <a:pt x="40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0"/>
              <p:cNvSpPr/>
              <p:nvPr/>
            </p:nvSpPr>
            <p:spPr>
              <a:xfrm>
                <a:off x="5248878" y="4351166"/>
                <a:ext cx="16100" cy="15942"/>
              </a:xfrm>
              <a:custGeom>
                <a:avLst/>
                <a:gdLst/>
                <a:ahLst/>
                <a:cxnLst/>
                <a:rect l="l" t="t" r="r" b="b"/>
                <a:pathLst>
                  <a:path w="815" h="807" extrusionOk="0">
                    <a:moveTo>
                      <a:pt x="407" y="1"/>
                    </a:moveTo>
                    <a:cubicBezTo>
                      <a:pt x="302" y="1"/>
                      <a:pt x="196" y="38"/>
                      <a:pt x="119" y="113"/>
                    </a:cubicBezTo>
                    <a:cubicBezTo>
                      <a:pt x="46" y="191"/>
                      <a:pt x="3" y="294"/>
                      <a:pt x="2" y="401"/>
                    </a:cubicBezTo>
                    <a:cubicBezTo>
                      <a:pt x="0" y="625"/>
                      <a:pt x="181" y="806"/>
                      <a:pt x="405" y="806"/>
                    </a:cubicBezTo>
                    <a:cubicBezTo>
                      <a:pt x="406" y="806"/>
                      <a:pt x="406" y="806"/>
                      <a:pt x="407" y="806"/>
                    </a:cubicBezTo>
                    <a:cubicBezTo>
                      <a:pt x="409" y="806"/>
                      <a:pt x="411" y="806"/>
                      <a:pt x="413" y="806"/>
                    </a:cubicBezTo>
                    <a:cubicBezTo>
                      <a:pt x="519" y="806"/>
                      <a:pt x="620" y="764"/>
                      <a:pt x="696" y="689"/>
                    </a:cubicBezTo>
                    <a:cubicBezTo>
                      <a:pt x="772" y="613"/>
                      <a:pt x="814" y="509"/>
                      <a:pt x="813" y="401"/>
                    </a:cubicBezTo>
                    <a:cubicBezTo>
                      <a:pt x="813" y="294"/>
                      <a:pt x="770" y="189"/>
                      <a:pt x="696" y="113"/>
                    </a:cubicBezTo>
                    <a:cubicBezTo>
                      <a:pt x="618" y="38"/>
                      <a:pt x="513" y="1"/>
                      <a:pt x="40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0"/>
              <p:cNvSpPr/>
              <p:nvPr/>
            </p:nvSpPr>
            <p:spPr>
              <a:xfrm>
                <a:off x="5070234" y="4316634"/>
                <a:ext cx="19557" cy="15844"/>
              </a:xfrm>
              <a:custGeom>
                <a:avLst/>
                <a:gdLst/>
                <a:ahLst/>
                <a:cxnLst/>
                <a:rect l="l" t="t" r="r" b="b"/>
                <a:pathLst>
                  <a:path w="990" h="802" extrusionOk="0">
                    <a:moveTo>
                      <a:pt x="446" y="0"/>
                    </a:moveTo>
                    <a:cubicBezTo>
                      <a:pt x="339" y="0"/>
                      <a:pt x="233" y="38"/>
                      <a:pt x="158" y="113"/>
                    </a:cubicBezTo>
                    <a:cubicBezTo>
                      <a:pt x="1" y="271"/>
                      <a:pt x="1" y="527"/>
                      <a:pt x="158" y="685"/>
                    </a:cubicBezTo>
                    <a:cubicBezTo>
                      <a:pt x="233" y="759"/>
                      <a:pt x="335" y="802"/>
                      <a:pt x="440" y="802"/>
                    </a:cubicBezTo>
                    <a:cubicBezTo>
                      <a:pt x="442" y="802"/>
                      <a:pt x="444" y="802"/>
                      <a:pt x="445" y="802"/>
                    </a:cubicBezTo>
                    <a:cubicBezTo>
                      <a:pt x="447" y="802"/>
                      <a:pt x="448" y="802"/>
                      <a:pt x="449" y="802"/>
                    </a:cubicBezTo>
                    <a:cubicBezTo>
                      <a:pt x="808" y="802"/>
                      <a:pt x="989" y="367"/>
                      <a:pt x="734" y="113"/>
                    </a:cubicBezTo>
                    <a:cubicBezTo>
                      <a:pt x="659" y="38"/>
                      <a:pt x="552" y="0"/>
                      <a:pt x="44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0"/>
              <p:cNvSpPr/>
              <p:nvPr/>
            </p:nvSpPr>
            <p:spPr>
              <a:xfrm>
                <a:off x="5268436" y="4447274"/>
                <a:ext cx="16081" cy="15923"/>
              </a:xfrm>
              <a:custGeom>
                <a:avLst/>
                <a:gdLst/>
                <a:ahLst/>
                <a:cxnLst/>
                <a:rect l="l" t="t" r="r" b="b"/>
                <a:pathLst>
                  <a:path w="814" h="806" extrusionOk="0">
                    <a:moveTo>
                      <a:pt x="406" y="0"/>
                    </a:moveTo>
                    <a:cubicBezTo>
                      <a:pt x="301" y="0"/>
                      <a:pt x="195" y="37"/>
                      <a:pt x="118" y="112"/>
                    </a:cubicBezTo>
                    <a:cubicBezTo>
                      <a:pt x="44" y="189"/>
                      <a:pt x="1" y="292"/>
                      <a:pt x="0" y="401"/>
                    </a:cubicBezTo>
                    <a:cubicBezTo>
                      <a:pt x="1" y="508"/>
                      <a:pt x="44" y="610"/>
                      <a:pt x="118" y="688"/>
                    </a:cubicBezTo>
                    <a:cubicBezTo>
                      <a:pt x="194" y="764"/>
                      <a:pt x="298" y="806"/>
                      <a:pt x="405" y="806"/>
                    </a:cubicBezTo>
                    <a:cubicBezTo>
                      <a:pt x="406" y="806"/>
                      <a:pt x="407" y="806"/>
                      <a:pt x="408" y="806"/>
                    </a:cubicBezTo>
                    <a:cubicBezTo>
                      <a:pt x="632" y="806"/>
                      <a:pt x="814" y="623"/>
                      <a:pt x="811" y="401"/>
                    </a:cubicBezTo>
                    <a:cubicBezTo>
                      <a:pt x="812" y="292"/>
                      <a:pt x="769" y="189"/>
                      <a:pt x="694" y="112"/>
                    </a:cubicBezTo>
                    <a:cubicBezTo>
                      <a:pt x="617" y="37"/>
                      <a:pt x="512"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0"/>
              <p:cNvSpPr/>
              <p:nvPr/>
            </p:nvSpPr>
            <p:spPr>
              <a:xfrm>
                <a:off x="5167113" y="4297038"/>
                <a:ext cx="18787" cy="15923"/>
              </a:xfrm>
              <a:custGeom>
                <a:avLst/>
                <a:gdLst/>
                <a:ahLst/>
                <a:cxnLst/>
                <a:rect l="l" t="t" r="r" b="b"/>
                <a:pathLst>
                  <a:path w="951" h="806" extrusionOk="0">
                    <a:moveTo>
                      <a:pt x="405" y="1"/>
                    </a:moveTo>
                    <a:cubicBezTo>
                      <a:pt x="299" y="1"/>
                      <a:pt x="194" y="39"/>
                      <a:pt x="119" y="116"/>
                    </a:cubicBezTo>
                    <a:cubicBezTo>
                      <a:pt x="45" y="192"/>
                      <a:pt x="2" y="293"/>
                      <a:pt x="1" y="400"/>
                    </a:cubicBezTo>
                    <a:cubicBezTo>
                      <a:pt x="2" y="507"/>
                      <a:pt x="45" y="610"/>
                      <a:pt x="119" y="687"/>
                    </a:cubicBezTo>
                    <a:cubicBezTo>
                      <a:pt x="194" y="763"/>
                      <a:pt x="296" y="805"/>
                      <a:pt x="401" y="805"/>
                    </a:cubicBezTo>
                    <a:cubicBezTo>
                      <a:pt x="403" y="805"/>
                      <a:pt x="405" y="805"/>
                      <a:pt x="406" y="805"/>
                    </a:cubicBezTo>
                    <a:cubicBezTo>
                      <a:pt x="408" y="805"/>
                      <a:pt x="409" y="805"/>
                      <a:pt x="410" y="805"/>
                    </a:cubicBezTo>
                    <a:cubicBezTo>
                      <a:pt x="769" y="805"/>
                      <a:pt x="950" y="370"/>
                      <a:pt x="695" y="116"/>
                    </a:cubicBezTo>
                    <a:cubicBezTo>
                      <a:pt x="618" y="39"/>
                      <a:pt x="512" y="1"/>
                      <a:pt x="40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0"/>
              <p:cNvSpPr/>
              <p:nvPr/>
            </p:nvSpPr>
            <p:spPr>
              <a:xfrm>
                <a:off x="5011858" y="4422837"/>
                <a:ext cx="21434" cy="15923"/>
              </a:xfrm>
              <a:custGeom>
                <a:avLst/>
                <a:gdLst/>
                <a:ahLst/>
                <a:cxnLst/>
                <a:rect l="l" t="t" r="r" b="b"/>
                <a:pathLst>
                  <a:path w="1085" h="806" extrusionOk="0">
                    <a:moveTo>
                      <a:pt x="541" y="0"/>
                    </a:moveTo>
                    <a:cubicBezTo>
                      <a:pt x="435" y="0"/>
                      <a:pt x="330" y="38"/>
                      <a:pt x="254" y="113"/>
                    </a:cubicBezTo>
                    <a:cubicBezTo>
                      <a:pt x="1" y="369"/>
                      <a:pt x="183" y="804"/>
                      <a:pt x="543" y="806"/>
                    </a:cubicBezTo>
                    <a:cubicBezTo>
                      <a:pt x="905" y="806"/>
                      <a:pt x="1085" y="366"/>
                      <a:pt x="826" y="113"/>
                    </a:cubicBezTo>
                    <a:cubicBezTo>
                      <a:pt x="751" y="38"/>
                      <a:pt x="646" y="0"/>
                      <a:pt x="54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0"/>
              <p:cNvSpPr/>
              <p:nvPr/>
            </p:nvSpPr>
            <p:spPr>
              <a:xfrm>
                <a:off x="5052059" y="4513454"/>
                <a:ext cx="16021" cy="15903"/>
              </a:xfrm>
              <a:custGeom>
                <a:avLst/>
                <a:gdLst/>
                <a:ahLst/>
                <a:cxnLst/>
                <a:rect l="l" t="t" r="r" b="b"/>
                <a:pathLst>
                  <a:path w="811" h="805" extrusionOk="0">
                    <a:moveTo>
                      <a:pt x="410" y="0"/>
                    </a:moveTo>
                    <a:cubicBezTo>
                      <a:pt x="303" y="0"/>
                      <a:pt x="197" y="39"/>
                      <a:pt x="121" y="115"/>
                    </a:cubicBezTo>
                    <a:cubicBezTo>
                      <a:pt x="44" y="190"/>
                      <a:pt x="0" y="291"/>
                      <a:pt x="0" y="399"/>
                    </a:cubicBezTo>
                    <a:cubicBezTo>
                      <a:pt x="0" y="506"/>
                      <a:pt x="44" y="610"/>
                      <a:pt x="121" y="687"/>
                    </a:cubicBezTo>
                    <a:cubicBezTo>
                      <a:pt x="196" y="763"/>
                      <a:pt x="298" y="805"/>
                      <a:pt x="405" y="805"/>
                    </a:cubicBezTo>
                    <a:cubicBezTo>
                      <a:pt x="407" y="805"/>
                      <a:pt x="409" y="805"/>
                      <a:pt x="411" y="805"/>
                    </a:cubicBezTo>
                    <a:cubicBezTo>
                      <a:pt x="516" y="805"/>
                      <a:pt x="618" y="763"/>
                      <a:pt x="693" y="687"/>
                    </a:cubicBezTo>
                    <a:cubicBezTo>
                      <a:pt x="769" y="609"/>
                      <a:pt x="811" y="506"/>
                      <a:pt x="811" y="399"/>
                    </a:cubicBezTo>
                    <a:cubicBezTo>
                      <a:pt x="811" y="292"/>
                      <a:pt x="769" y="190"/>
                      <a:pt x="693" y="115"/>
                    </a:cubicBezTo>
                    <a:cubicBezTo>
                      <a:pt x="619" y="38"/>
                      <a:pt x="514" y="0"/>
                      <a:pt x="41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0"/>
              <p:cNvSpPr/>
              <p:nvPr/>
            </p:nvSpPr>
            <p:spPr>
              <a:xfrm>
                <a:off x="5024323" y="4471869"/>
                <a:ext cx="16041" cy="15923"/>
              </a:xfrm>
              <a:custGeom>
                <a:avLst/>
                <a:gdLst/>
                <a:ahLst/>
                <a:cxnLst/>
                <a:rect l="l" t="t" r="r" b="b"/>
                <a:pathLst>
                  <a:path w="812" h="806" extrusionOk="0">
                    <a:moveTo>
                      <a:pt x="405" y="0"/>
                    </a:moveTo>
                    <a:cubicBezTo>
                      <a:pt x="299" y="0"/>
                      <a:pt x="194" y="39"/>
                      <a:pt x="119" y="116"/>
                    </a:cubicBezTo>
                    <a:cubicBezTo>
                      <a:pt x="43" y="190"/>
                      <a:pt x="1" y="293"/>
                      <a:pt x="1" y="400"/>
                    </a:cubicBezTo>
                    <a:cubicBezTo>
                      <a:pt x="1" y="507"/>
                      <a:pt x="43" y="611"/>
                      <a:pt x="119" y="687"/>
                    </a:cubicBezTo>
                    <a:cubicBezTo>
                      <a:pt x="194" y="763"/>
                      <a:pt x="296" y="805"/>
                      <a:pt x="402" y="805"/>
                    </a:cubicBezTo>
                    <a:cubicBezTo>
                      <a:pt x="404" y="805"/>
                      <a:pt x="406" y="805"/>
                      <a:pt x="407" y="805"/>
                    </a:cubicBezTo>
                    <a:cubicBezTo>
                      <a:pt x="513" y="805"/>
                      <a:pt x="616" y="763"/>
                      <a:pt x="690" y="687"/>
                    </a:cubicBezTo>
                    <a:cubicBezTo>
                      <a:pt x="768" y="611"/>
                      <a:pt x="810" y="508"/>
                      <a:pt x="811" y="400"/>
                    </a:cubicBezTo>
                    <a:cubicBezTo>
                      <a:pt x="811" y="293"/>
                      <a:pt x="768" y="190"/>
                      <a:pt x="690" y="116"/>
                    </a:cubicBezTo>
                    <a:cubicBezTo>
                      <a:pt x="615" y="39"/>
                      <a:pt x="510" y="0"/>
                      <a:pt x="40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0"/>
              <p:cNvSpPr/>
              <p:nvPr/>
            </p:nvSpPr>
            <p:spPr>
              <a:xfrm>
                <a:off x="5023573" y="4373825"/>
                <a:ext cx="16792" cy="15942"/>
              </a:xfrm>
              <a:custGeom>
                <a:avLst/>
                <a:gdLst/>
                <a:ahLst/>
                <a:cxnLst/>
                <a:rect l="l" t="t" r="r" b="b"/>
                <a:pathLst>
                  <a:path w="850" h="807" extrusionOk="0">
                    <a:moveTo>
                      <a:pt x="443" y="0"/>
                    </a:moveTo>
                    <a:cubicBezTo>
                      <a:pt x="337" y="0"/>
                      <a:pt x="232" y="38"/>
                      <a:pt x="157" y="112"/>
                    </a:cubicBezTo>
                    <a:cubicBezTo>
                      <a:pt x="1" y="271"/>
                      <a:pt x="1" y="526"/>
                      <a:pt x="157" y="684"/>
                    </a:cubicBezTo>
                    <a:cubicBezTo>
                      <a:pt x="231" y="763"/>
                      <a:pt x="336" y="806"/>
                      <a:pt x="445" y="806"/>
                    </a:cubicBezTo>
                    <a:lnTo>
                      <a:pt x="445" y="805"/>
                    </a:lnTo>
                    <a:cubicBezTo>
                      <a:pt x="666" y="799"/>
                      <a:pt x="844" y="622"/>
                      <a:pt x="849" y="401"/>
                    </a:cubicBezTo>
                    <a:cubicBezTo>
                      <a:pt x="849" y="293"/>
                      <a:pt x="806" y="188"/>
                      <a:pt x="728" y="112"/>
                    </a:cubicBezTo>
                    <a:cubicBezTo>
                      <a:pt x="653" y="38"/>
                      <a:pt x="548" y="0"/>
                      <a:pt x="4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0"/>
              <p:cNvSpPr/>
              <p:nvPr/>
            </p:nvSpPr>
            <p:spPr>
              <a:xfrm>
                <a:off x="5014426" y="4448381"/>
                <a:ext cx="21533" cy="15942"/>
              </a:xfrm>
              <a:custGeom>
                <a:avLst/>
                <a:gdLst/>
                <a:ahLst/>
                <a:cxnLst/>
                <a:rect l="l" t="t" r="r" b="b"/>
                <a:pathLst>
                  <a:path w="1090" h="807" extrusionOk="0">
                    <a:moveTo>
                      <a:pt x="542" y="1"/>
                    </a:moveTo>
                    <a:cubicBezTo>
                      <a:pt x="437" y="1"/>
                      <a:pt x="331" y="38"/>
                      <a:pt x="254" y="114"/>
                    </a:cubicBezTo>
                    <a:cubicBezTo>
                      <a:pt x="0" y="370"/>
                      <a:pt x="182" y="805"/>
                      <a:pt x="542" y="806"/>
                    </a:cubicBezTo>
                    <a:cubicBezTo>
                      <a:pt x="544" y="806"/>
                      <a:pt x="545" y="806"/>
                      <a:pt x="546" y="806"/>
                    </a:cubicBezTo>
                    <a:cubicBezTo>
                      <a:pt x="908" y="806"/>
                      <a:pt x="1089" y="368"/>
                      <a:pt x="830" y="114"/>
                    </a:cubicBezTo>
                    <a:cubicBezTo>
                      <a:pt x="753" y="38"/>
                      <a:pt x="648" y="1"/>
                      <a:pt x="542"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0"/>
              <p:cNvSpPr/>
              <p:nvPr/>
            </p:nvSpPr>
            <p:spPr>
              <a:xfrm>
                <a:off x="5035841" y="4352134"/>
                <a:ext cx="18767" cy="15942"/>
              </a:xfrm>
              <a:custGeom>
                <a:avLst/>
                <a:gdLst/>
                <a:ahLst/>
                <a:cxnLst/>
                <a:rect l="l" t="t" r="r" b="b"/>
                <a:pathLst>
                  <a:path w="950" h="807" extrusionOk="0">
                    <a:moveTo>
                      <a:pt x="406" y="0"/>
                    </a:moveTo>
                    <a:cubicBezTo>
                      <a:pt x="300" y="0"/>
                      <a:pt x="195" y="38"/>
                      <a:pt x="120" y="112"/>
                    </a:cubicBezTo>
                    <a:cubicBezTo>
                      <a:pt x="44" y="190"/>
                      <a:pt x="2" y="293"/>
                      <a:pt x="2" y="401"/>
                    </a:cubicBezTo>
                    <a:cubicBezTo>
                      <a:pt x="0" y="623"/>
                      <a:pt x="179" y="805"/>
                      <a:pt x="402" y="805"/>
                    </a:cubicBezTo>
                    <a:cubicBezTo>
                      <a:pt x="404" y="805"/>
                      <a:pt x="405" y="805"/>
                      <a:pt x="407" y="805"/>
                    </a:cubicBezTo>
                    <a:lnTo>
                      <a:pt x="407" y="806"/>
                    </a:lnTo>
                    <a:cubicBezTo>
                      <a:pt x="770" y="806"/>
                      <a:pt x="949" y="367"/>
                      <a:pt x="692" y="112"/>
                    </a:cubicBezTo>
                    <a:cubicBezTo>
                      <a:pt x="617" y="38"/>
                      <a:pt x="511"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0"/>
              <p:cNvSpPr/>
              <p:nvPr/>
            </p:nvSpPr>
            <p:spPr>
              <a:xfrm>
                <a:off x="5071953" y="4529672"/>
                <a:ext cx="16081" cy="15923"/>
              </a:xfrm>
              <a:custGeom>
                <a:avLst/>
                <a:gdLst/>
                <a:ahLst/>
                <a:cxnLst/>
                <a:rect l="l" t="t" r="r" b="b"/>
                <a:pathLst>
                  <a:path w="814" h="806" extrusionOk="0">
                    <a:moveTo>
                      <a:pt x="405" y="1"/>
                    </a:moveTo>
                    <a:cubicBezTo>
                      <a:pt x="300" y="1"/>
                      <a:pt x="194" y="39"/>
                      <a:pt x="119" y="116"/>
                    </a:cubicBezTo>
                    <a:cubicBezTo>
                      <a:pt x="43" y="192"/>
                      <a:pt x="1" y="293"/>
                      <a:pt x="2" y="400"/>
                    </a:cubicBezTo>
                    <a:cubicBezTo>
                      <a:pt x="1" y="509"/>
                      <a:pt x="43" y="612"/>
                      <a:pt x="119" y="689"/>
                    </a:cubicBezTo>
                    <a:cubicBezTo>
                      <a:pt x="197" y="764"/>
                      <a:pt x="299" y="806"/>
                      <a:pt x="408" y="806"/>
                    </a:cubicBezTo>
                    <a:cubicBezTo>
                      <a:pt x="630" y="803"/>
                      <a:pt x="810" y="623"/>
                      <a:pt x="813" y="400"/>
                    </a:cubicBezTo>
                    <a:cubicBezTo>
                      <a:pt x="813" y="293"/>
                      <a:pt x="768" y="191"/>
                      <a:pt x="691" y="116"/>
                    </a:cubicBezTo>
                    <a:cubicBezTo>
                      <a:pt x="616" y="39"/>
                      <a:pt x="511" y="1"/>
                      <a:pt x="40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0"/>
              <p:cNvSpPr/>
              <p:nvPr/>
            </p:nvSpPr>
            <p:spPr>
              <a:xfrm>
                <a:off x="5036413" y="4494528"/>
                <a:ext cx="16081" cy="15923"/>
              </a:xfrm>
              <a:custGeom>
                <a:avLst/>
                <a:gdLst/>
                <a:ahLst/>
                <a:cxnLst/>
                <a:rect l="l" t="t" r="r" b="b"/>
                <a:pathLst>
                  <a:path w="814" h="806" extrusionOk="0">
                    <a:moveTo>
                      <a:pt x="408" y="0"/>
                    </a:moveTo>
                    <a:cubicBezTo>
                      <a:pt x="302" y="0"/>
                      <a:pt x="196" y="38"/>
                      <a:pt x="119" y="113"/>
                    </a:cubicBezTo>
                    <a:cubicBezTo>
                      <a:pt x="45" y="190"/>
                      <a:pt x="2" y="293"/>
                      <a:pt x="1" y="400"/>
                    </a:cubicBezTo>
                    <a:cubicBezTo>
                      <a:pt x="4" y="623"/>
                      <a:pt x="184" y="803"/>
                      <a:pt x="406" y="806"/>
                    </a:cubicBezTo>
                    <a:cubicBezTo>
                      <a:pt x="515" y="806"/>
                      <a:pt x="619" y="762"/>
                      <a:pt x="695" y="684"/>
                    </a:cubicBezTo>
                    <a:cubicBezTo>
                      <a:pt x="771" y="610"/>
                      <a:pt x="813" y="507"/>
                      <a:pt x="812" y="400"/>
                    </a:cubicBezTo>
                    <a:cubicBezTo>
                      <a:pt x="813" y="293"/>
                      <a:pt x="771" y="189"/>
                      <a:pt x="695" y="113"/>
                    </a:cubicBezTo>
                    <a:cubicBezTo>
                      <a:pt x="620" y="38"/>
                      <a:pt x="514" y="0"/>
                      <a:pt x="40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0"/>
              <p:cNvSpPr/>
              <p:nvPr/>
            </p:nvSpPr>
            <p:spPr>
              <a:xfrm>
                <a:off x="5211700" y="4529080"/>
                <a:ext cx="21355" cy="15883"/>
              </a:xfrm>
              <a:custGeom>
                <a:avLst/>
                <a:gdLst/>
                <a:ahLst/>
                <a:cxnLst/>
                <a:rect l="l" t="t" r="r" b="b"/>
                <a:pathLst>
                  <a:path w="1081" h="804" extrusionOk="0">
                    <a:moveTo>
                      <a:pt x="541" y="1"/>
                    </a:moveTo>
                    <a:cubicBezTo>
                      <a:pt x="434" y="1"/>
                      <a:pt x="328" y="39"/>
                      <a:pt x="254" y="115"/>
                    </a:cubicBezTo>
                    <a:cubicBezTo>
                      <a:pt x="0" y="370"/>
                      <a:pt x="182" y="803"/>
                      <a:pt x="541" y="803"/>
                    </a:cubicBezTo>
                    <a:cubicBezTo>
                      <a:pt x="900" y="802"/>
                      <a:pt x="1080" y="368"/>
                      <a:pt x="825" y="115"/>
                    </a:cubicBezTo>
                    <a:cubicBezTo>
                      <a:pt x="751" y="38"/>
                      <a:pt x="646" y="1"/>
                      <a:pt x="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0"/>
              <p:cNvSpPr/>
              <p:nvPr/>
            </p:nvSpPr>
            <p:spPr>
              <a:xfrm>
                <a:off x="5016895" y="4398420"/>
                <a:ext cx="16041" cy="15923"/>
              </a:xfrm>
              <a:custGeom>
                <a:avLst/>
                <a:gdLst/>
                <a:ahLst/>
                <a:cxnLst/>
                <a:rect l="l" t="t" r="r" b="b"/>
                <a:pathLst>
                  <a:path w="812" h="806" extrusionOk="0">
                    <a:moveTo>
                      <a:pt x="406" y="0"/>
                    </a:moveTo>
                    <a:cubicBezTo>
                      <a:pt x="300" y="0"/>
                      <a:pt x="193" y="38"/>
                      <a:pt x="118" y="113"/>
                    </a:cubicBezTo>
                    <a:cubicBezTo>
                      <a:pt x="43" y="191"/>
                      <a:pt x="1" y="293"/>
                      <a:pt x="1" y="400"/>
                    </a:cubicBezTo>
                    <a:cubicBezTo>
                      <a:pt x="2" y="623"/>
                      <a:pt x="182" y="803"/>
                      <a:pt x="405" y="806"/>
                    </a:cubicBezTo>
                    <a:lnTo>
                      <a:pt x="406" y="806"/>
                    </a:lnTo>
                    <a:cubicBezTo>
                      <a:pt x="515" y="804"/>
                      <a:pt x="617" y="761"/>
                      <a:pt x="695" y="685"/>
                    </a:cubicBezTo>
                    <a:cubicBezTo>
                      <a:pt x="769" y="610"/>
                      <a:pt x="812" y="507"/>
                      <a:pt x="812" y="400"/>
                    </a:cubicBezTo>
                    <a:cubicBezTo>
                      <a:pt x="812" y="293"/>
                      <a:pt x="769" y="189"/>
                      <a:pt x="695" y="113"/>
                    </a:cubicBezTo>
                    <a:cubicBezTo>
                      <a:pt x="619" y="38"/>
                      <a:pt x="513"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0"/>
              <p:cNvSpPr/>
              <p:nvPr/>
            </p:nvSpPr>
            <p:spPr>
              <a:xfrm>
                <a:off x="5233272" y="4515686"/>
                <a:ext cx="13710" cy="13670"/>
              </a:xfrm>
              <a:custGeom>
                <a:avLst/>
                <a:gdLst/>
                <a:ahLst/>
                <a:cxnLst/>
                <a:rect l="l" t="t" r="r" b="b"/>
                <a:pathLst>
                  <a:path w="694" h="692" extrusionOk="0">
                    <a:moveTo>
                      <a:pt x="120" y="1"/>
                    </a:moveTo>
                    <a:cubicBezTo>
                      <a:pt x="119" y="1"/>
                      <a:pt x="119" y="2"/>
                      <a:pt x="119" y="2"/>
                    </a:cubicBezTo>
                    <a:cubicBezTo>
                      <a:pt x="44" y="78"/>
                      <a:pt x="2" y="179"/>
                      <a:pt x="1" y="286"/>
                    </a:cubicBezTo>
                    <a:cubicBezTo>
                      <a:pt x="1" y="393"/>
                      <a:pt x="43" y="496"/>
                      <a:pt x="119" y="574"/>
                    </a:cubicBezTo>
                    <a:cubicBezTo>
                      <a:pt x="195" y="650"/>
                      <a:pt x="299" y="692"/>
                      <a:pt x="406" y="692"/>
                    </a:cubicBezTo>
                    <a:cubicBezTo>
                      <a:pt x="513" y="692"/>
                      <a:pt x="617" y="650"/>
                      <a:pt x="693" y="574"/>
                    </a:cubicBezTo>
                    <a:lnTo>
                      <a:pt x="120"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51"/>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graphicFrame>
        <p:nvGraphicFramePr>
          <p:cNvPr id="1178" name="Google Shape;1178;p51"/>
          <p:cNvGraphicFramePr/>
          <p:nvPr/>
        </p:nvGraphicFramePr>
        <p:xfrm>
          <a:off x="1011225" y="1242416"/>
          <a:ext cx="3000000" cy="3000000"/>
        </p:xfrm>
        <a:graphic>
          <a:graphicData uri="http://schemas.openxmlformats.org/drawingml/2006/table">
            <a:tbl>
              <a:tblPr>
                <a:noFill/>
                <a:tableStyleId>{F5A4120C-B91A-4FBA-BCB4-893B529817C9}</a:tableStyleId>
              </a:tblPr>
              <a:tblGrid>
                <a:gridCol w="856950">
                  <a:extLst>
                    <a:ext uri="{9D8B030D-6E8A-4147-A177-3AD203B41FA5}">
                      <a16:colId xmlns:a16="http://schemas.microsoft.com/office/drawing/2014/main" val="20000"/>
                    </a:ext>
                  </a:extLst>
                </a:gridCol>
                <a:gridCol w="1044100">
                  <a:extLst>
                    <a:ext uri="{9D8B030D-6E8A-4147-A177-3AD203B41FA5}">
                      <a16:colId xmlns:a16="http://schemas.microsoft.com/office/drawing/2014/main" val="20001"/>
                    </a:ext>
                  </a:extLst>
                </a:gridCol>
                <a:gridCol w="1044100">
                  <a:extLst>
                    <a:ext uri="{9D8B030D-6E8A-4147-A177-3AD203B41FA5}">
                      <a16:colId xmlns:a16="http://schemas.microsoft.com/office/drawing/2014/main" val="20002"/>
                    </a:ext>
                  </a:extLst>
                </a:gridCol>
                <a:gridCol w="1044100">
                  <a:extLst>
                    <a:ext uri="{9D8B030D-6E8A-4147-A177-3AD203B41FA5}">
                      <a16:colId xmlns:a16="http://schemas.microsoft.com/office/drawing/2014/main" val="20003"/>
                    </a:ext>
                  </a:extLst>
                </a:gridCol>
                <a:gridCol w="1044100">
                  <a:extLst>
                    <a:ext uri="{9D8B030D-6E8A-4147-A177-3AD203B41FA5}">
                      <a16:colId xmlns:a16="http://schemas.microsoft.com/office/drawing/2014/main" val="20004"/>
                    </a:ext>
                  </a:extLst>
                </a:gridCol>
                <a:gridCol w="1044100">
                  <a:extLst>
                    <a:ext uri="{9D8B030D-6E8A-4147-A177-3AD203B41FA5}">
                      <a16:colId xmlns:a16="http://schemas.microsoft.com/office/drawing/2014/main" val="20005"/>
                    </a:ext>
                  </a:extLst>
                </a:gridCol>
                <a:gridCol w="1044100">
                  <a:extLst>
                    <a:ext uri="{9D8B030D-6E8A-4147-A177-3AD203B41FA5}">
                      <a16:colId xmlns:a16="http://schemas.microsoft.com/office/drawing/2014/main" val="20006"/>
                    </a:ext>
                  </a:extLst>
                </a:gridCol>
              </a:tblGrid>
              <a:tr h="511375">
                <a:tc>
                  <a:txBody>
                    <a:bodyPr/>
                    <a:lstStyle/>
                    <a:p>
                      <a:pPr marL="0" lvl="0" indent="0" algn="l" rtl="0">
                        <a:spcBef>
                          <a:spcPts val="0"/>
                        </a:spcBef>
                        <a:spcAft>
                          <a:spcPts val="0"/>
                        </a:spcAft>
                        <a:buNone/>
                      </a:pPr>
                      <a:endParaRPr>
                        <a:solidFill>
                          <a:schemeClr val="lt2"/>
                        </a:solidFill>
                        <a:latin typeface="Fjalla One"/>
                        <a:ea typeface="Fjalla One"/>
                        <a:cs typeface="Fjalla One"/>
                        <a:sym typeface="Fjalla One"/>
                      </a:endParaRPr>
                    </a:p>
                  </a:txBody>
                  <a:tcPr marL="91425" marR="91425" marT="91425" marB="91425">
                    <a:lnL w="9525" cap="flat" cmpd="sng">
                      <a:solidFill>
                        <a:srgbClr val="C2C2C2">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C2C2C2">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sz="1700">
                          <a:solidFill>
                            <a:schemeClr val="lt2"/>
                          </a:solidFill>
                          <a:latin typeface="Fjalla One"/>
                          <a:ea typeface="Fjalla One"/>
                          <a:cs typeface="Fjalla One"/>
                          <a:sym typeface="Fjalla One"/>
                        </a:rPr>
                        <a:t>9-10am</a:t>
                      </a:r>
                      <a:endParaRPr sz="1700">
                        <a:solidFill>
                          <a:schemeClr val="lt2"/>
                        </a:solidFill>
                        <a:latin typeface="Fjalla One"/>
                        <a:ea typeface="Fjalla One"/>
                        <a:cs typeface="Fjalla One"/>
                        <a:sym typeface="Fjalla One"/>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C2C2C2">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rgbClr val="000000"/>
                        </a:buClr>
                        <a:buSzPts val="1100"/>
                        <a:buFont typeface="Arial"/>
                        <a:buNone/>
                      </a:pPr>
                      <a:r>
                        <a:rPr lang="en" sz="1700">
                          <a:solidFill>
                            <a:schemeClr val="lt2"/>
                          </a:solidFill>
                          <a:latin typeface="Fjalla One"/>
                          <a:ea typeface="Fjalla One"/>
                          <a:cs typeface="Fjalla One"/>
                          <a:sym typeface="Fjalla One"/>
                        </a:rPr>
                        <a:t>11-12pm</a:t>
                      </a:r>
                      <a:endParaRPr sz="1700">
                        <a:solidFill>
                          <a:schemeClr val="lt2"/>
                        </a:solidFill>
                        <a:latin typeface="Fjalla One"/>
                        <a:ea typeface="Fjalla One"/>
                        <a:cs typeface="Fjalla One"/>
                        <a:sym typeface="Fjalla One"/>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C2C2C2">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700">
                          <a:solidFill>
                            <a:schemeClr val="lt2"/>
                          </a:solidFill>
                          <a:latin typeface="Fjalla One"/>
                          <a:ea typeface="Fjalla One"/>
                          <a:cs typeface="Fjalla One"/>
                          <a:sym typeface="Fjalla One"/>
                        </a:rPr>
                        <a:t>1-2pm</a:t>
                      </a:r>
                      <a:endParaRPr sz="1700">
                        <a:solidFill>
                          <a:schemeClr val="lt2"/>
                        </a:solidFill>
                        <a:latin typeface="Fjalla One"/>
                        <a:ea typeface="Fjalla One"/>
                        <a:cs typeface="Fjalla One"/>
                        <a:sym typeface="Fjalla One"/>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C2C2C2">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rgbClr val="000000"/>
                        </a:buClr>
                        <a:buSzPts val="1100"/>
                        <a:buFont typeface="Arial"/>
                        <a:buNone/>
                      </a:pPr>
                      <a:r>
                        <a:rPr lang="en" sz="1700">
                          <a:solidFill>
                            <a:schemeClr val="lt2"/>
                          </a:solidFill>
                          <a:latin typeface="Fjalla One"/>
                          <a:ea typeface="Fjalla One"/>
                          <a:cs typeface="Fjalla One"/>
                          <a:sym typeface="Fjalla One"/>
                        </a:rPr>
                        <a:t>2-3pm</a:t>
                      </a:r>
                      <a:endParaRPr sz="1700">
                        <a:solidFill>
                          <a:schemeClr val="lt2"/>
                        </a:solidFill>
                        <a:latin typeface="Fjalla One"/>
                        <a:ea typeface="Fjalla One"/>
                        <a:cs typeface="Fjalla One"/>
                        <a:sym typeface="Fjalla One"/>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C2C2C2">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rgbClr val="000000"/>
                        </a:buClr>
                        <a:buSzPts val="1100"/>
                        <a:buFont typeface="Arial"/>
                        <a:buNone/>
                      </a:pPr>
                      <a:r>
                        <a:rPr lang="en" sz="1700">
                          <a:solidFill>
                            <a:schemeClr val="lt2"/>
                          </a:solidFill>
                          <a:latin typeface="Fjalla One"/>
                          <a:ea typeface="Fjalla One"/>
                          <a:cs typeface="Fjalla One"/>
                          <a:sym typeface="Fjalla One"/>
                        </a:rPr>
                        <a:t>4-5pm</a:t>
                      </a:r>
                      <a:endParaRPr sz="1700">
                        <a:solidFill>
                          <a:schemeClr val="lt2"/>
                        </a:solidFill>
                        <a:latin typeface="Fjalla One"/>
                        <a:ea typeface="Fjalla One"/>
                        <a:cs typeface="Fjalla One"/>
                        <a:sym typeface="Fjalla One"/>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C2C2C2">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700">
                          <a:solidFill>
                            <a:schemeClr val="lt2"/>
                          </a:solidFill>
                          <a:latin typeface="Fjalla One"/>
                          <a:ea typeface="Fjalla One"/>
                          <a:cs typeface="Fjalla One"/>
                          <a:sym typeface="Fjalla One"/>
                        </a:rPr>
                        <a:t>6-7pm</a:t>
                      </a:r>
                      <a:endParaRPr sz="1700">
                        <a:solidFill>
                          <a:schemeClr val="lt2"/>
                        </a:solidFill>
                        <a:latin typeface="Fjalla One"/>
                        <a:ea typeface="Fjalla One"/>
                        <a:cs typeface="Fjalla One"/>
                        <a:sym typeface="Fjalla One"/>
                      </a:endParaRPr>
                    </a:p>
                  </a:txBody>
                  <a:tcPr marL="91425" marR="91425" marT="91425" marB="91425">
                    <a:lnL w="28575" cap="flat" cmpd="sng">
                      <a:solidFill>
                        <a:schemeClr val="dk1"/>
                      </a:solidFill>
                      <a:prstDash val="solid"/>
                      <a:round/>
                      <a:headEnd type="none" w="sm" len="sm"/>
                      <a:tailEnd type="none" w="sm" len="sm"/>
                    </a:lnL>
                    <a:lnR w="9525" cap="flat" cmpd="sng">
                      <a:solidFill>
                        <a:srgbClr val="C2C2C2">
                          <a:alpha val="0"/>
                        </a:srgbClr>
                      </a:solidFill>
                      <a:prstDash val="solid"/>
                      <a:round/>
                      <a:headEnd type="none" w="sm" len="sm"/>
                      <a:tailEnd type="none" w="sm" len="sm"/>
                    </a:lnR>
                    <a:lnT w="9525" cap="flat" cmpd="sng">
                      <a:solidFill>
                        <a:srgbClr val="C2C2C2">
                          <a:alpha val="0"/>
                        </a:srgbClr>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46650">
                <a:tc>
                  <a:txBody>
                    <a:bodyPr/>
                    <a:lstStyle/>
                    <a:p>
                      <a:pPr marL="0" lvl="0" indent="0" algn="ctr" rtl="0">
                        <a:spcBef>
                          <a:spcPts val="0"/>
                        </a:spcBef>
                        <a:spcAft>
                          <a:spcPts val="0"/>
                        </a:spcAft>
                        <a:buNone/>
                      </a:pPr>
                      <a:r>
                        <a:rPr lang="en" sz="1900">
                          <a:solidFill>
                            <a:schemeClr val="lt2"/>
                          </a:solidFill>
                          <a:latin typeface="Fjalla One"/>
                          <a:ea typeface="Fjalla One"/>
                          <a:cs typeface="Fjalla One"/>
                          <a:sym typeface="Fjalla One"/>
                        </a:rPr>
                        <a:t>MON</a:t>
                      </a:r>
                      <a:endParaRPr sz="1900">
                        <a:solidFill>
                          <a:schemeClr val="lt2"/>
                        </a:solidFill>
                        <a:latin typeface="Fjalla One"/>
                        <a:ea typeface="Fjalla One"/>
                        <a:cs typeface="Fjalla One"/>
                        <a:sym typeface="Fjalla One"/>
                      </a:endParaRPr>
                    </a:p>
                  </a:txBody>
                  <a:tcPr marL="91425" marR="91425" marT="91425" marB="91425" anchor="ctr">
                    <a:lnL w="9525" cap="flat" cmpd="sng">
                      <a:solidFill>
                        <a:srgbClr val="C2C2C2">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History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Ethics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Projects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Philosophy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Math</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Politics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9525" cap="flat" cmpd="sng">
                      <a:solidFill>
                        <a:srgbClr val="C2C2C2">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546650">
                <a:tc>
                  <a:txBody>
                    <a:bodyPr/>
                    <a:lstStyle/>
                    <a:p>
                      <a:pPr marL="0" lvl="0" indent="0" algn="ctr" rtl="0">
                        <a:spcBef>
                          <a:spcPts val="0"/>
                        </a:spcBef>
                        <a:spcAft>
                          <a:spcPts val="0"/>
                        </a:spcAft>
                        <a:buClr>
                          <a:srgbClr val="000000"/>
                        </a:buClr>
                        <a:buSzPts val="1100"/>
                        <a:buFont typeface="Arial"/>
                        <a:buNone/>
                      </a:pPr>
                      <a:r>
                        <a:rPr lang="en" sz="1900">
                          <a:solidFill>
                            <a:schemeClr val="lt2"/>
                          </a:solidFill>
                          <a:latin typeface="Fjalla One"/>
                          <a:ea typeface="Fjalla One"/>
                          <a:cs typeface="Fjalla One"/>
                          <a:sym typeface="Fjalla One"/>
                        </a:rPr>
                        <a:t>TUE</a:t>
                      </a:r>
                      <a:endParaRPr sz="1900">
                        <a:solidFill>
                          <a:schemeClr val="lt2"/>
                        </a:solidFill>
                        <a:latin typeface="Fjalla One"/>
                        <a:ea typeface="Fjalla One"/>
                        <a:cs typeface="Fjalla One"/>
                        <a:sym typeface="Fjalla One"/>
                      </a:endParaRPr>
                    </a:p>
                  </a:txBody>
                  <a:tcPr marL="91425" marR="91425" marT="91425" marB="91425" anchor="ctr">
                    <a:lnL w="9525" cap="flat" cmpd="sng">
                      <a:solidFill>
                        <a:srgbClr val="C2C2C2">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Math</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Philosophy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History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Politics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Ethics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Projects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9525" cap="flat" cmpd="sng">
                      <a:solidFill>
                        <a:srgbClr val="C2C2C2">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546650">
                <a:tc>
                  <a:txBody>
                    <a:bodyPr/>
                    <a:lstStyle/>
                    <a:p>
                      <a:pPr marL="0" lvl="0" indent="0" algn="ctr" rtl="0">
                        <a:spcBef>
                          <a:spcPts val="0"/>
                        </a:spcBef>
                        <a:spcAft>
                          <a:spcPts val="0"/>
                        </a:spcAft>
                        <a:buClr>
                          <a:srgbClr val="000000"/>
                        </a:buClr>
                        <a:buSzPts val="1100"/>
                        <a:buFont typeface="Arial"/>
                        <a:buNone/>
                      </a:pPr>
                      <a:r>
                        <a:rPr lang="en" sz="1900">
                          <a:solidFill>
                            <a:schemeClr val="lt2"/>
                          </a:solidFill>
                          <a:latin typeface="Fjalla One"/>
                          <a:ea typeface="Fjalla One"/>
                          <a:cs typeface="Fjalla One"/>
                          <a:sym typeface="Fjalla One"/>
                        </a:rPr>
                        <a:t>WED</a:t>
                      </a:r>
                      <a:endParaRPr sz="1900">
                        <a:solidFill>
                          <a:schemeClr val="lt2"/>
                        </a:solidFill>
                        <a:latin typeface="Fjalla One"/>
                        <a:ea typeface="Fjalla One"/>
                        <a:cs typeface="Fjalla One"/>
                        <a:sym typeface="Fjalla One"/>
                      </a:endParaRPr>
                    </a:p>
                  </a:txBody>
                  <a:tcPr marL="91425" marR="91425" marT="91425" marB="91425" anchor="ctr">
                    <a:lnL w="9525" cap="flat" cmpd="sng">
                      <a:solidFill>
                        <a:srgbClr val="C2C2C2">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Philosophy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Projects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Projects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Politics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History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Math</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9525" cap="flat" cmpd="sng">
                      <a:solidFill>
                        <a:srgbClr val="C2C2C2">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r h="546650">
                <a:tc>
                  <a:txBody>
                    <a:bodyPr/>
                    <a:lstStyle/>
                    <a:p>
                      <a:pPr marL="0" lvl="0" indent="0" algn="ctr" rtl="0">
                        <a:spcBef>
                          <a:spcPts val="0"/>
                        </a:spcBef>
                        <a:spcAft>
                          <a:spcPts val="0"/>
                        </a:spcAft>
                        <a:buClr>
                          <a:srgbClr val="000000"/>
                        </a:buClr>
                        <a:buSzPts val="1100"/>
                        <a:buFont typeface="Arial"/>
                        <a:buNone/>
                      </a:pPr>
                      <a:r>
                        <a:rPr lang="en" sz="1900">
                          <a:solidFill>
                            <a:schemeClr val="lt2"/>
                          </a:solidFill>
                          <a:latin typeface="Fjalla One"/>
                          <a:ea typeface="Fjalla One"/>
                          <a:cs typeface="Fjalla One"/>
                          <a:sym typeface="Fjalla One"/>
                        </a:rPr>
                        <a:t>THU</a:t>
                      </a:r>
                      <a:endParaRPr sz="1900">
                        <a:solidFill>
                          <a:schemeClr val="lt2"/>
                        </a:solidFill>
                        <a:latin typeface="Fjalla One"/>
                        <a:ea typeface="Fjalla One"/>
                        <a:cs typeface="Fjalla One"/>
                        <a:sym typeface="Fjalla One"/>
                      </a:endParaRPr>
                    </a:p>
                  </a:txBody>
                  <a:tcPr marL="91425" marR="91425" marT="91425" marB="91425" anchor="ctr">
                    <a:lnL w="9525" cap="flat" cmpd="sng">
                      <a:solidFill>
                        <a:srgbClr val="C2C2C2">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Ethics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Politics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Philosophy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History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Math</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Math</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9525" cap="flat" cmpd="sng">
                      <a:solidFill>
                        <a:srgbClr val="C2C2C2">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4"/>
                  </a:ext>
                </a:extLst>
              </a:tr>
              <a:tr h="546650">
                <a:tc>
                  <a:txBody>
                    <a:bodyPr/>
                    <a:lstStyle/>
                    <a:p>
                      <a:pPr marL="0" lvl="0" indent="0" algn="ctr" rtl="0">
                        <a:spcBef>
                          <a:spcPts val="0"/>
                        </a:spcBef>
                        <a:spcAft>
                          <a:spcPts val="0"/>
                        </a:spcAft>
                        <a:buNone/>
                      </a:pPr>
                      <a:r>
                        <a:rPr lang="en" sz="1900">
                          <a:solidFill>
                            <a:schemeClr val="lt2"/>
                          </a:solidFill>
                          <a:latin typeface="Fjalla One"/>
                          <a:ea typeface="Fjalla One"/>
                          <a:cs typeface="Fjalla One"/>
                          <a:sym typeface="Fjalla One"/>
                        </a:rPr>
                        <a:t>FRI</a:t>
                      </a:r>
                      <a:endParaRPr sz="1900">
                        <a:solidFill>
                          <a:schemeClr val="lt2"/>
                        </a:solidFill>
                        <a:latin typeface="Fjalla One"/>
                        <a:ea typeface="Fjalla One"/>
                        <a:cs typeface="Fjalla One"/>
                        <a:sym typeface="Fjalla One"/>
                      </a:endParaRPr>
                    </a:p>
                  </a:txBody>
                  <a:tcPr marL="91425" marR="91425" marT="91425" marB="91425" anchor="ctr">
                    <a:lnL w="9525" cap="flat" cmpd="sng">
                      <a:solidFill>
                        <a:srgbClr val="C2C2C2">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Politics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Projects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Ethics</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History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Philosophy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a:solidFill>
                            <a:schemeClr val="lt2"/>
                          </a:solidFill>
                          <a:latin typeface="Lato"/>
                          <a:ea typeface="Lato"/>
                          <a:cs typeface="Lato"/>
                          <a:sym typeface="Lato"/>
                        </a:rPr>
                        <a:t>Philosophy</a:t>
                      </a:r>
                      <a:endParaRPr>
                        <a:solidFill>
                          <a:schemeClr val="lt2"/>
                        </a:solidFill>
                        <a:latin typeface="Lato"/>
                        <a:ea typeface="Lato"/>
                        <a:cs typeface="Lato"/>
                        <a:sym typeface="Lato"/>
                      </a:endParaRPr>
                    </a:p>
                  </a:txBody>
                  <a:tcPr marL="91425" marR="91425" marT="91425" marB="91425" anchor="ctr">
                    <a:lnL w="28575" cap="flat" cmpd="sng">
                      <a:solidFill>
                        <a:schemeClr val="dk1"/>
                      </a:solidFill>
                      <a:prstDash val="solid"/>
                      <a:round/>
                      <a:headEnd type="none" w="sm" len="sm"/>
                      <a:tailEnd type="none" w="sm" len="sm"/>
                    </a:lnL>
                    <a:lnR w="9525" cap="flat" cmpd="sng">
                      <a:solidFill>
                        <a:srgbClr val="C2C2C2">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53"/>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1209" name="Google Shape;1209;p53"/>
          <p:cNvSpPr txBox="1"/>
          <p:nvPr/>
        </p:nvSpPr>
        <p:spPr>
          <a:xfrm>
            <a:off x="3712048" y="1161000"/>
            <a:ext cx="17199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EARTH</a:t>
            </a:r>
            <a:endParaRPr sz="1800">
              <a:solidFill>
                <a:schemeClr val="lt2"/>
              </a:solidFill>
              <a:latin typeface="Fjalla One"/>
              <a:ea typeface="Fjalla One"/>
              <a:cs typeface="Fjalla One"/>
              <a:sym typeface="Fjalla One"/>
            </a:endParaRPr>
          </a:p>
        </p:txBody>
      </p:sp>
      <p:sp>
        <p:nvSpPr>
          <p:cNvPr id="1210" name="Google Shape;1210;p53"/>
          <p:cNvSpPr txBox="1"/>
          <p:nvPr/>
        </p:nvSpPr>
        <p:spPr>
          <a:xfrm>
            <a:off x="5453063" y="2161600"/>
            <a:ext cx="17199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NEPTUNE</a:t>
            </a:r>
            <a:endParaRPr sz="1800">
              <a:solidFill>
                <a:schemeClr val="lt2"/>
              </a:solidFill>
              <a:latin typeface="Fjalla One"/>
              <a:ea typeface="Fjalla One"/>
              <a:cs typeface="Fjalla One"/>
              <a:sym typeface="Fjalla One"/>
            </a:endParaRPr>
          </a:p>
        </p:txBody>
      </p:sp>
      <p:sp>
        <p:nvSpPr>
          <p:cNvPr id="1211" name="Google Shape;1211;p53"/>
          <p:cNvSpPr txBox="1"/>
          <p:nvPr/>
        </p:nvSpPr>
        <p:spPr>
          <a:xfrm>
            <a:off x="1887287" y="2161600"/>
            <a:ext cx="17199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PLUTO</a:t>
            </a:r>
            <a:endParaRPr sz="1800">
              <a:solidFill>
                <a:schemeClr val="lt2"/>
              </a:solidFill>
              <a:latin typeface="Fjalla One"/>
              <a:ea typeface="Fjalla One"/>
              <a:cs typeface="Fjalla One"/>
              <a:sym typeface="Fjalla One"/>
            </a:endParaRPr>
          </a:p>
        </p:txBody>
      </p:sp>
      <p:cxnSp>
        <p:nvCxnSpPr>
          <p:cNvPr id="1212" name="Google Shape;1212;p53"/>
          <p:cNvCxnSpPr>
            <a:stCxn id="1211" idx="0"/>
            <a:endCxn id="1210" idx="0"/>
          </p:cNvCxnSpPr>
          <p:nvPr/>
        </p:nvCxnSpPr>
        <p:spPr>
          <a:xfrm rot="-5400000" flipH="1">
            <a:off x="4529837" y="379000"/>
            <a:ext cx="600" cy="3565800"/>
          </a:xfrm>
          <a:prstGeom prst="bentConnector3">
            <a:avLst>
              <a:gd name="adj1" fmla="val -39687500"/>
            </a:avLst>
          </a:prstGeom>
          <a:noFill/>
          <a:ln w="28575" cap="flat" cmpd="sng">
            <a:solidFill>
              <a:schemeClr val="dk2"/>
            </a:solidFill>
            <a:prstDash val="solid"/>
            <a:round/>
            <a:headEnd type="none" w="med" len="med"/>
            <a:tailEnd type="none" w="med" len="med"/>
          </a:ln>
        </p:spPr>
      </p:cxnSp>
      <p:cxnSp>
        <p:nvCxnSpPr>
          <p:cNvPr id="1213" name="Google Shape;1213;p53"/>
          <p:cNvCxnSpPr>
            <a:endCxn id="1209" idx="2"/>
          </p:cNvCxnSpPr>
          <p:nvPr/>
        </p:nvCxnSpPr>
        <p:spPr>
          <a:xfrm rot="10800000">
            <a:off x="4571998" y="1607400"/>
            <a:ext cx="0" cy="319200"/>
          </a:xfrm>
          <a:prstGeom prst="straightConnector1">
            <a:avLst/>
          </a:prstGeom>
          <a:noFill/>
          <a:ln w="28575" cap="flat" cmpd="sng">
            <a:solidFill>
              <a:schemeClr val="dk2"/>
            </a:solidFill>
            <a:prstDash val="solid"/>
            <a:round/>
            <a:headEnd type="none" w="med" len="med"/>
            <a:tailEnd type="none" w="med" len="med"/>
          </a:ln>
        </p:spPr>
      </p:cxnSp>
      <p:cxnSp>
        <p:nvCxnSpPr>
          <p:cNvPr id="1214" name="Google Shape;1214;p53"/>
          <p:cNvCxnSpPr>
            <a:stCxn id="1211" idx="2"/>
            <a:endCxn id="1215" idx="0"/>
          </p:cNvCxnSpPr>
          <p:nvPr/>
        </p:nvCxnSpPr>
        <p:spPr>
          <a:xfrm rot="5400000">
            <a:off x="2089787" y="2367250"/>
            <a:ext cx="416700" cy="8982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216" name="Google Shape;1216;p53"/>
          <p:cNvCxnSpPr>
            <a:stCxn id="1211" idx="2"/>
            <a:endCxn id="1217" idx="0"/>
          </p:cNvCxnSpPr>
          <p:nvPr/>
        </p:nvCxnSpPr>
        <p:spPr>
          <a:xfrm rot="-5400000" flipH="1">
            <a:off x="2998187" y="2357050"/>
            <a:ext cx="416700" cy="9186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218" name="Google Shape;1218;p53"/>
          <p:cNvCxnSpPr>
            <a:stCxn id="1210" idx="2"/>
            <a:endCxn id="1219" idx="0"/>
          </p:cNvCxnSpPr>
          <p:nvPr/>
        </p:nvCxnSpPr>
        <p:spPr>
          <a:xfrm rot="5400000">
            <a:off x="5689463" y="2401150"/>
            <a:ext cx="416700" cy="8304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220" name="Google Shape;1220;p53"/>
          <p:cNvCxnSpPr>
            <a:stCxn id="1210" idx="2"/>
            <a:endCxn id="1221" idx="0"/>
          </p:cNvCxnSpPr>
          <p:nvPr/>
        </p:nvCxnSpPr>
        <p:spPr>
          <a:xfrm rot="-5400000" flipH="1">
            <a:off x="6597863" y="2323150"/>
            <a:ext cx="416700" cy="986400"/>
          </a:xfrm>
          <a:prstGeom prst="bentConnector3">
            <a:avLst>
              <a:gd name="adj1" fmla="val 50000"/>
            </a:avLst>
          </a:prstGeom>
          <a:noFill/>
          <a:ln w="28575" cap="flat" cmpd="sng">
            <a:solidFill>
              <a:schemeClr val="dk2"/>
            </a:solidFill>
            <a:prstDash val="solid"/>
            <a:round/>
            <a:headEnd type="none" w="med" len="med"/>
            <a:tailEnd type="none" w="med" len="med"/>
          </a:ln>
        </p:spPr>
      </p:cxnSp>
      <p:sp>
        <p:nvSpPr>
          <p:cNvPr id="1215" name="Google Shape;1215;p53"/>
          <p:cNvSpPr txBox="1"/>
          <p:nvPr/>
        </p:nvSpPr>
        <p:spPr>
          <a:xfrm>
            <a:off x="989038" y="3024700"/>
            <a:ext cx="17199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MERCURY</a:t>
            </a:r>
            <a:endParaRPr sz="1800">
              <a:solidFill>
                <a:schemeClr val="lt2"/>
              </a:solidFill>
              <a:latin typeface="Fjalla One"/>
              <a:ea typeface="Fjalla One"/>
              <a:cs typeface="Fjalla One"/>
              <a:sym typeface="Fjalla One"/>
            </a:endParaRPr>
          </a:p>
        </p:txBody>
      </p:sp>
      <p:sp>
        <p:nvSpPr>
          <p:cNvPr id="1222" name="Google Shape;1222;p53"/>
          <p:cNvSpPr txBox="1"/>
          <p:nvPr/>
        </p:nvSpPr>
        <p:spPr>
          <a:xfrm>
            <a:off x="984733" y="3441555"/>
            <a:ext cx="1719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dk2"/>
                </a:solidFill>
                <a:latin typeface="Lato"/>
                <a:ea typeface="Lato"/>
                <a:cs typeface="Lato"/>
                <a:sym typeface="Lato"/>
              </a:rPr>
              <a:t>Mercury is the closest planet to the Sun </a:t>
            </a:r>
            <a:endParaRPr>
              <a:solidFill>
                <a:schemeClr val="dk2"/>
              </a:solidFill>
              <a:latin typeface="Lato"/>
              <a:ea typeface="Lato"/>
              <a:cs typeface="Lato"/>
              <a:sym typeface="Lato"/>
            </a:endParaRPr>
          </a:p>
        </p:txBody>
      </p:sp>
      <p:sp>
        <p:nvSpPr>
          <p:cNvPr id="1217" name="Google Shape;1217;p53"/>
          <p:cNvSpPr txBox="1"/>
          <p:nvPr/>
        </p:nvSpPr>
        <p:spPr>
          <a:xfrm>
            <a:off x="2805807" y="3024700"/>
            <a:ext cx="17199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JUPITER</a:t>
            </a:r>
            <a:endParaRPr sz="1800">
              <a:solidFill>
                <a:schemeClr val="lt2"/>
              </a:solidFill>
              <a:latin typeface="Fjalla One"/>
              <a:ea typeface="Fjalla One"/>
              <a:cs typeface="Fjalla One"/>
              <a:sym typeface="Fjalla One"/>
            </a:endParaRPr>
          </a:p>
        </p:txBody>
      </p:sp>
      <p:sp>
        <p:nvSpPr>
          <p:cNvPr id="1223" name="Google Shape;1223;p53"/>
          <p:cNvSpPr txBox="1"/>
          <p:nvPr/>
        </p:nvSpPr>
        <p:spPr>
          <a:xfrm>
            <a:off x="2802944" y="3441555"/>
            <a:ext cx="1719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dk2"/>
                </a:solidFill>
                <a:latin typeface="Lato"/>
                <a:ea typeface="Lato"/>
                <a:cs typeface="Lato"/>
                <a:sym typeface="Lato"/>
              </a:rPr>
              <a:t>Jupiter is the biggest planet in the Solar System</a:t>
            </a:r>
            <a:endParaRPr>
              <a:solidFill>
                <a:schemeClr val="dk2"/>
              </a:solidFill>
              <a:latin typeface="Lato"/>
              <a:ea typeface="Lato"/>
              <a:cs typeface="Lato"/>
              <a:sym typeface="Lato"/>
            </a:endParaRPr>
          </a:p>
        </p:txBody>
      </p:sp>
      <p:sp>
        <p:nvSpPr>
          <p:cNvPr id="1219" name="Google Shape;1219;p53"/>
          <p:cNvSpPr txBox="1"/>
          <p:nvPr/>
        </p:nvSpPr>
        <p:spPr>
          <a:xfrm>
            <a:off x="4622576" y="3024700"/>
            <a:ext cx="17199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sp>
        <p:nvSpPr>
          <p:cNvPr id="1224" name="Google Shape;1224;p53"/>
          <p:cNvSpPr txBox="1"/>
          <p:nvPr/>
        </p:nvSpPr>
        <p:spPr>
          <a:xfrm>
            <a:off x="4621156" y="3441555"/>
            <a:ext cx="1719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dk2"/>
                </a:solidFill>
                <a:latin typeface="Lato"/>
                <a:ea typeface="Lato"/>
                <a:cs typeface="Lato"/>
                <a:sym typeface="Lato"/>
              </a:rPr>
              <a:t>Venus has a beautiful name but is very hot</a:t>
            </a:r>
            <a:endParaRPr>
              <a:solidFill>
                <a:schemeClr val="dk2"/>
              </a:solidFill>
              <a:latin typeface="Lato"/>
              <a:ea typeface="Lato"/>
              <a:cs typeface="Lato"/>
              <a:sym typeface="Lato"/>
            </a:endParaRPr>
          </a:p>
        </p:txBody>
      </p:sp>
      <p:sp>
        <p:nvSpPr>
          <p:cNvPr id="1221" name="Google Shape;1221;p53"/>
          <p:cNvSpPr txBox="1"/>
          <p:nvPr/>
        </p:nvSpPr>
        <p:spPr>
          <a:xfrm>
            <a:off x="6439345" y="3024700"/>
            <a:ext cx="17199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sp>
        <p:nvSpPr>
          <p:cNvPr id="1225" name="Google Shape;1225;p53"/>
          <p:cNvSpPr txBox="1"/>
          <p:nvPr/>
        </p:nvSpPr>
        <p:spPr>
          <a:xfrm>
            <a:off x="6439367" y="3441555"/>
            <a:ext cx="1719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dk2"/>
                </a:solidFill>
                <a:latin typeface="Lato"/>
                <a:ea typeface="Lato"/>
                <a:cs typeface="Lato"/>
                <a:sym typeface="Lato"/>
              </a:rPr>
              <a:t>Saturn is a gas giant. It was named after a Roman god</a:t>
            </a:r>
            <a:endParaRPr>
              <a:solidFill>
                <a:schemeClr val="dk2"/>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54"/>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1231" name="Google Shape;1231;p54"/>
          <p:cNvSpPr/>
          <p:nvPr/>
        </p:nvSpPr>
        <p:spPr>
          <a:xfrm>
            <a:off x="1344064" y="330242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4"/>
          <p:cNvSpPr/>
          <p:nvPr/>
        </p:nvSpPr>
        <p:spPr>
          <a:xfrm>
            <a:off x="3226897" y="330242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4"/>
          <p:cNvSpPr/>
          <p:nvPr/>
        </p:nvSpPr>
        <p:spPr>
          <a:xfrm>
            <a:off x="5109738" y="330242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4"/>
          <p:cNvSpPr/>
          <p:nvPr/>
        </p:nvSpPr>
        <p:spPr>
          <a:xfrm>
            <a:off x="6992580" y="3302425"/>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 name="Google Shape;1235;p54"/>
          <p:cNvGrpSpPr/>
          <p:nvPr/>
        </p:nvGrpSpPr>
        <p:grpSpPr>
          <a:xfrm>
            <a:off x="3420108" y="3455484"/>
            <a:ext cx="432279" cy="512583"/>
            <a:chOff x="3189894" y="2724757"/>
            <a:chExt cx="432279" cy="512583"/>
          </a:xfrm>
        </p:grpSpPr>
        <p:sp>
          <p:nvSpPr>
            <p:cNvPr id="1236" name="Google Shape;1236;p54"/>
            <p:cNvSpPr/>
            <p:nvPr/>
          </p:nvSpPr>
          <p:spPr>
            <a:xfrm>
              <a:off x="3502240" y="2764800"/>
              <a:ext cx="72106" cy="116140"/>
            </a:xfrm>
            <a:custGeom>
              <a:avLst/>
              <a:gdLst/>
              <a:ahLst/>
              <a:cxnLst/>
              <a:rect l="l" t="t" r="r" b="b"/>
              <a:pathLst>
                <a:path w="3650" h="5879" extrusionOk="0">
                  <a:moveTo>
                    <a:pt x="811" y="0"/>
                  </a:moveTo>
                  <a:cubicBezTo>
                    <a:pt x="364" y="0"/>
                    <a:pt x="0" y="363"/>
                    <a:pt x="0" y="811"/>
                  </a:cubicBezTo>
                  <a:lnTo>
                    <a:pt x="0" y="2027"/>
                  </a:lnTo>
                  <a:cubicBezTo>
                    <a:pt x="0" y="2121"/>
                    <a:pt x="33" y="2213"/>
                    <a:pt x="93" y="2285"/>
                  </a:cubicBezTo>
                  <a:lnTo>
                    <a:pt x="2931" y="5731"/>
                  </a:lnTo>
                  <a:cubicBezTo>
                    <a:pt x="3009" y="5825"/>
                    <a:pt x="3123" y="5878"/>
                    <a:pt x="3244" y="5878"/>
                  </a:cubicBezTo>
                  <a:cubicBezTo>
                    <a:pt x="3290" y="5878"/>
                    <a:pt x="3337" y="5870"/>
                    <a:pt x="3380" y="5855"/>
                  </a:cubicBezTo>
                  <a:cubicBezTo>
                    <a:pt x="3542" y="5797"/>
                    <a:pt x="3649" y="5645"/>
                    <a:pt x="3649" y="5473"/>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4"/>
            <p:cNvSpPr/>
            <p:nvPr/>
          </p:nvSpPr>
          <p:spPr>
            <a:xfrm>
              <a:off x="3238175" y="2764800"/>
              <a:ext cx="72086" cy="116140"/>
            </a:xfrm>
            <a:custGeom>
              <a:avLst/>
              <a:gdLst/>
              <a:ahLst/>
              <a:cxnLst/>
              <a:rect l="l" t="t" r="r" b="b"/>
              <a:pathLst>
                <a:path w="3649" h="5879" extrusionOk="0">
                  <a:moveTo>
                    <a:pt x="811" y="0"/>
                  </a:moveTo>
                  <a:cubicBezTo>
                    <a:pt x="363" y="0"/>
                    <a:pt x="0" y="363"/>
                    <a:pt x="0" y="811"/>
                  </a:cubicBezTo>
                  <a:lnTo>
                    <a:pt x="0" y="5473"/>
                  </a:lnTo>
                  <a:cubicBezTo>
                    <a:pt x="0" y="5645"/>
                    <a:pt x="107" y="5797"/>
                    <a:pt x="269" y="5855"/>
                  </a:cubicBezTo>
                  <a:cubicBezTo>
                    <a:pt x="313" y="5870"/>
                    <a:pt x="359" y="5878"/>
                    <a:pt x="406" y="5878"/>
                  </a:cubicBezTo>
                  <a:cubicBezTo>
                    <a:pt x="527" y="5878"/>
                    <a:pt x="641" y="5825"/>
                    <a:pt x="718" y="5731"/>
                  </a:cubicBezTo>
                  <a:lnTo>
                    <a:pt x="3556" y="2285"/>
                  </a:lnTo>
                  <a:cubicBezTo>
                    <a:pt x="3617" y="2213"/>
                    <a:pt x="3649" y="2121"/>
                    <a:pt x="3649" y="2027"/>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4"/>
            <p:cNvSpPr/>
            <p:nvPr/>
          </p:nvSpPr>
          <p:spPr>
            <a:xfrm>
              <a:off x="3334283" y="2724757"/>
              <a:ext cx="144172" cy="64085"/>
            </a:xfrm>
            <a:custGeom>
              <a:avLst/>
              <a:gdLst/>
              <a:ahLst/>
              <a:cxnLst/>
              <a:rect l="l" t="t" r="r" b="b"/>
              <a:pathLst>
                <a:path w="7298" h="3244" extrusionOk="0">
                  <a:moveTo>
                    <a:pt x="1622" y="0"/>
                  </a:moveTo>
                  <a:cubicBezTo>
                    <a:pt x="726" y="0"/>
                    <a:pt x="0" y="726"/>
                    <a:pt x="0" y="1622"/>
                  </a:cubicBezTo>
                  <a:lnTo>
                    <a:pt x="0" y="2838"/>
                  </a:lnTo>
                  <a:cubicBezTo>
                    <a:pt x="0" y="3062"/>
                    <a:pt x="182" y="3243"/>
                    <a:pt x="406" y="3243"/>
                  </a:cubicBezTo>
                  <a:cubicBezTo>
                    <a:pt x="629" y="3243"/>
                    <a:pt x="811" y="3062"/>
                    <a:pt x="811" y="2838"/>
                  </a:cubicBezTo>
                  <a:lnTo>
                    <a:pt x="811" y="1622"/>
                  </a:lnTo>
                  <a:cubicBezTo>
                    <a:pt x="811" y="1398"/>
                    <a:pt x="991" y="1216"/>
                    <a:pt x="1216" y="1216"/>
                  </a:cubicBezTo>
                  <a:lnTo>
                    <a:pt x="6081" y="1216"/>
                  </a:lnTo>
                  <a:cubicBezTo>
                    <a:pt x="6305" y="1216"/>
                    <a:pt x="6487" y="1398"/>
                    <a:pt x="6487" y="1622"/>
                  </a:cubicBezTo>
                  <a:lnTo>
                    <a:pt x="6487" y="2838"/>
                  </a:lnTo>
                  <a:cubicBezTo>
                    <a:pt x="6487" y="3062"/>
                    <a:pt x="6668" y="3243"/>
                    <a:pt x="6892" y="3243"/>
                  </a:cubicBezTo>
                  <a:cubicBezTo>
                    <a:pt x="7116" y="3243"/>
                    <a:pt x="7297" y="3062"/>
                    <a:pt x="7297" y="2838"/>
                  </a:cubicBezTo>
                  <a:lnTo>
                    <a:pt x="7297" y="1622"/>
                  </a:lnTo>
                  <a:cubicBezTo>
                    <a:pt x="7297" y="726"/>
                    <a:pt x="6571" y="0"/>
                    <a:pt x="567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4"/>
            <p:cNvSpPr/>
            <p:nvPr/>
          </p:nvSpPr>
          <p:spPr>
            <a:xfrm>
              <a:off x="3190111" y="2997040"/>
              <a:ext cx="48084" cy="192236"/>
            </a:xfrm>
            <a:custGeom>
              <a:avLst/>
              <a:gdLst/>
              <a:ahLst/>
              <a:cxnLst/>
              <a:rect l="l" t="t" r="r" b="b"/>
              <a:pathLst>
                <a:path w="2434" h="9731" extrusionOk="0">
                  <a:moveTo>
                    <a:pt x="1217" y="1"/>
                  </a:moveTo>
                  <a:cubicBezTo>
                    <a:pt x="546" y="1"/>
                    <a:pt x="1" y="546"/>
                    <a:pt x="1" y="1217"/>
                  </a:cubicBezTo>
                  <a:lnTo>
                    <a:pt x="1" y="8514"/>
                  </a:lnTo>
                  <a:cubicBezTo>
                    <a:pt x="1" y="9186"/>
                    <a:pt x="546" y="9729"/>
                    <a:pt x="1217" y="9731"/>
                  </a:cubicBezTo>
                  <a:lnTo>
                    <a:pt x="2028" y="9731"/>
                  </a:lnTo>
                  <a:cubicBezTo>
                    <a:pt x="2252" y="9731"/>
                    <a:pt x="2433" y="9549"/>
                    <a:pt x="2433" y="9325"/>
                  </a:cubicBezTo>
                  <a:lnTo>
                    <a:pt x="2433" y="406"/>
                  </a:lnTo>
                  <a:cubicBezTo>
                    <a:pt x="2433" y="182"/>
                    <a:pt x="2252" y="1"/>
                    <a:pt x="202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4"/>
            <p:cNvSpPr/>
            <p:nvPr/>
          </p:nvSpPr>
          <p:spPr>
            <a:xfrm>
              <a:off x="3189894" y="3045104"/>
              <a:ext cx="40063" cy="16041"/>
            </a:xfrm>
            <a:custGeom>
              <a:avLst/>
              <a:gdLst/>
              <a:ahLst/>
              <a:cxnLst/>
              <a:rect l="l" t="t" r="r" b="b"/>
              <a:pathLst>
                <a:path w="2028" h="812" extrusionOk="0">
                  <a:moveTo>
                    <a:pt x="1" y="0"/>
                  </a:moveTo>
                  <a:lnTo>
                    <a:pt x="1" y="811"/>
                  </a:lnTo>
                  <a:lnTo>
                    <a:pt x="2028" y="811"/>
                  </a:lnTo>
                  <a:lnTo>
                    <a:pt x="2028"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4"/>
            <p:cNvSpPr/>
            <p:nvPr/>
          </p:nvSpPr>
          <p:spPr>
            <a:xfrm>
              <a:off x="3574326" y="2997040"/>
              <a:ext cx="47649" cy="192236"/>
            </a:xfrm>
            <a:custGeom>
              <a:avLst/>
              <a:gdLst/>
              <a:ahLst/>
              <a:cxnLst/>
              <a:rect l="l" t="t" r="r" b="b"/>
              <a:pathLst>
                <a:path w="2412" h="9731" extrusionOk="0">
                  <a:moveTo>
                    <a:pt x="403" y="1"/>
                  </a:moveTo>
                  <a:cubicBezTo>
                    <a:pt x="180" y="2"/>
                    <a:pt x="0" y="182"/>
                    <a:pt x="0" y="406"/>
                  </a:cubicBezTo>
                  <a:lnTo>
                    <a:pt x="0" y="9325"/>
                  </a:lnTo>
                  <a:cubicBezTo>
                    <a:pt x="0" y="9548"/>
                    <a:pt x="180" y="9729"/>
                    <a:pt x="403" y="9731"/>
                  </a:cubicBezTo>
                  <a:lnTo>
                    <a:pt x="1206" y="9731"/>
                  </a:lnTo>
                  <a:cubicBezTo>
                    <a:pt x="1871" y="9731"/>
                    <a:pt x="2411" y="9184"/>
                    <a:pt x="2411" y="8514"/>
                  </a:cubicBezTo>
                  <a:lnTo>
                    <a:pt x="2411" y="1217"/>
                  </a:lnTo>
                  <a:cubicBezTo>
                    <a:pt x="2411" y="546"/>
                    <a:pt x="1871" y="1"/>
                    <a:pt x="120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4"/>
            <p:cNvSpPr/>
            <p:nvPr/>
          </p:nvSpPr>
          <p:spPr>
            <a:xfrm>
              <a:off x="3582465" y="3045104"/>
              <a:ext cx="39708" cy="16041"/>
            </a:xfrm>
            <a:custGeom>
              <a:avLst/>
              <a:gdLst/>
              <a:ahLst/>
              <a:cxnLst/>
              <a:rect l="l" t="t" r="r" b="b"/>
              <a:pathLst>
                <a:path w="2010" h="812" extrusionOk="0">
                  <a:moveTo>
                    <a:pt x="0" y="0"/>
                  </a:moveTo>
                  <a:lnTo>
                    <a:pt x="0" y="811"/>
                  </a:lnTo>
                  <a:lnTo>
                    <a:pt x="2009" y="811"/>
                  </a:lnTo>
                  <a:lnTo>
                    <a:pt x="2009"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4"/>
            <p:cNvSpPr/>
            <p:nvPr/>
          </p:nvSpPr>
          <p:spPr>
            <a:xfrm>
              <a:off x="3222154" y="2764800"/>
              <a:ext cx="368431" cy="472540"/>
            </a:xfrm>
            <a:custGeom>
              <a:avLst/>
              <a:gdLst/>
              <a:ahLst/>
              <a:cxnLst/>
              <a:rect l="l" t="t" r="r" b="b"/>
              <a:pathLst>
                <a:path w="18650" h="23920" extrusionOk="0">
                  <a:moveTo>
                    <a:pt x="9325" y="0"/>
                  </a:moveTo>
                  <a:cubicBezTo>
                    <a:pt x="4183" y="0"/>
                    <a:pt x="0" y="4182"/>
                    <a:pt x="0" y="9324"/>
                  </a:cubicBezTo>
                  <a:lnTo>
                    <a:pt x="0" y="20270"/>
                  </a:lnTo>
                  <a:cubicBezTo>
                    <a:pt x="0" y="22282"/>
                    <a:pt x="1636" y="23919"/>
                    <a:pt x="3649" y="23919"/>
                  </a:cubicBezTo>
                  <a:lnTo>
                    <a:pt x="15000" y="23919"/>
                  </a:lnTo>
                  <a:cubicBezTo>
                    <a:pt x="17012" y="23919"/>
                    <a:pt x="18649" y="22282"/>
                    <a:pt x="18649" y="20270"/>
                  </a:cubicBezTo>
                  <a:lnTo>
                    <a:pt x="18649" y="9324"/>
                  </a:lnTo>
                  <a:cubicBezTo>
                    <a:pt x="18649" y="4182"/>
                    <a:pt x="14467" y="0"/>
                    <a:pt x="9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4"/>
            <p:cNvSpPr/>
            <p:nvPr/>
          </p:nvSpPr>
          <p:spPr>
            <a:xfrm>
              <a:off x="3270198" y="2997040"/>
              <a:ext cx="272323" cy="192236"/>
            </a:xfrm>
            <a:custGeom>
              <a:avLst/>
              <a:gdLst/>
              <a:ahLst/>
              <a:cxnLst/>
              <a:rect l="l" t="t" r="r" b="b"/>
              <a:pathLst>
                <a:path w="13785" h="9731" extrusionOk="0">
                  <a:moveTo>
                    <a:pt x="1217" y="1"/>
                  </a:moveTo>
                  <a:cubicBezTo>
                    <a:pt x="546" y="1"/>
                    <a:pt x="1" y="546"/>
                    <a:pt x="1" y="1217"/>
                  </a:cubicBezTo>
                  <a:lnTo>
                    <a:pt x="1" y="8514"/>
                  </a:lnTo>
                  <a:cubicBezTo>
                    <a:pt x="1" y="9186"/>
                    <a:pt x="546" y="9729"/>
                    <a:pt x="1217" y="9731"/>
                  </a:cubicBezTo>
                  <a:lnTo>
                    <a:pt x="12568" y="9731"/>
                  </a:lnTo>
                  <a:cubicBezTo>
                    <a:pt x="13240" y="9729"/>
                    <a:pt x="13783" y="9186"/>
                    <a:pt x="13785" y="8514"/>
                  </a:cubicBezTo>
                  <a:lnTo>
                    <a:pt x="13785" y="1217"/>
                  </a:lnTo>
                  <a:cubicBezTo>
                    <a:pt x="13783" y="546"/>
                    <a:pt x="13240" y="1"/>
                    <a:pt x="1256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4"/>
            <p:cNvSpPr/>
            <p:nvPr/>
          </p:nvSpPr>
          <p:spPr>
            <a:xfrm>
              <a:off x="3326263" y="2828846"/>
              <a:ext cx="160193" cy="128151"/>
            </a:xfrm>
            <a:custGeom>
              <a:avLst/>
              <a:gdLst/>
              <a:ahLst/>
              <a:cxnLst/>
              <a:rect l="l" t="t" r="r" b="b"/>
              <a:pathLst>
                <a:path w="8109" h="6487" extrusionOk="0">
                  <a:moveTo>
                    <a:pt x="4055" y="1"/>
                  </a:moveTo>
                  <a:cubicBezTo>
                    <a:pt x="2891" y="1"/>
                    <a:pt x="1726" y="335"/>
                    <a:pt x="713" y="1004"/>
                  </a:cubicBezTo>
                  <a:cubicBezTo>
                    <a:pt x="267" y="1298"/>
                    <a:pt x="1" y="1800"/>
                    <a:pt x="1" y="2349"/>
                  </a:cubicBezTo>
                  <a:lnTo>
                    <a:pt x="1" y="6082"/>
                  </a:lnTo>
                  <a:cubicBezTo>
                    <a:pt x="1" y="6305"/>
                    <a:pt x="182" y="6486"/>
                    <a:pt x="406" y="6486"/>
                  </a:cubicBezTo>
                  <a:lnTo>
                    <a:pt x="7703" y="6486"/>
                  </a:lnTo>
                  <a:cubicBezTo>
                    <a:pt x="7927" y="6486"/>
                    <a:pt x="8109" y="6306"/>
                    <a:pt x="8109" y="6082"/>
                  </a:cubicBezTo>
                  <a:lnTo>
                    <a:pt x="8109" y="2349"/>
                  </a:lnTo>
                  <a:cubicBezTo>
                    <a:pt x="8109" y="1800"/>
                    <a:pt x="7841" y="1298"/>
                    <a:pt x="7395" y="1004"/>
                  </a:cubicBezTo>
                  <a:lnTo>
                    <a:pt x="7397" y="1004"/>
                  </a:lnTo>
                  <a:cubicBezTo>
                    <a:pt x="6383" y="335"/>
                    <a:pt x="5219" y="1"/>
                    <a:pt x="4055"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4"/>
            <p:cNvSpPr/>
            <p:nvPr/>
          </p:nvSpPr>
          <p:spPr>
            <a:xfrm>
              <a:off x="3374761" y="2852888"/>
              <a:ext cx="63196" cy="32062"/>
            </a:xfrm>
            <a:custGeom>
              <a:avLst/>
              <a:gdLst/>
              <a:ahLst/>
              <a:cxnLst/>
              <a:rect l="l" t="t" r="r" b="b"/>
              <a:pathLst>
                <a:path w="3199" h="1623" extrusionOk="0">
                  <a:moveTo>
                    <a:pt x="800" y="1"/>
                  </a:moveTo>
                  <a:cubicBezTo>
                    <a:pt x="357" y="8"/>
                    <a:pt x="1" y="368"/>
                    <a:pt x="1" y="811"/>
                  </a:cubicBezTo>
                  <a:cubicBezTo>
                    <a:pt x="1" y="1255"/>
                    <a:pt x="357" y="1615"/>
                    <a:pt x="800" y="1622"/>
                  </a:cubicBezTo>
                  <a:lnTo>
                    <a:pt x="2399" y="1622"/>
                  </a:lnTo>
                  <a:cubicBezTo>
                    <a:pt x="2843" y="1615"/>
                    <a:pt x="3199" y="1255"/>
                    <a:pt x="3199" y="811"/>
                  </a:cubicBezTo>
                  <a:cubicBezTo>
                    <a:pt x="3199" y="368"/>
                    <a:pt x="2843" y="8"/>
                    <a:pt x="239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4"/>
            <p:cNvSpPr/>
            <p:nvPr/>
          </p:nvSpPr>
          <p:spPr>
            <a:xfrm>
              <a:off x="3269981" y="3045104"/>
              <a:ext cx="272323" cy="16041"/>
            </a:xfrm>
            <a:custGeom>
              <a:avLst/>
              <a:gdLst/>
              <a:ahLst/>
              <a:cxnLst/>
              <a:rect l="l" t="t" r="r" b="b"/>
              <a:pathLst>
                <a:path w="13785" h="812" extrusionOk="0">
                  <a:moveTo>
                    <a:pt x="1" y="0"/>
                  </a:moveTo>
                  <a:lnTo>
                    <a:pt x="1" y="811"/>
                  </a:lnTo>
                  <a:lnTo>
                    <a:pt x="13784" y="811"/>
                  </a:lnTo>
                  <a:lnTo>
                    <a:pt x="13784"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4"/>
            <p:cNvSpPr/>
            <p:nvPr/>
          </p:nvSpPr>
          <p:spPr>
            <a:xfrm>
              <a:off x="3318262" y="3045104"/>
              <a:ext cx="16041" cy="48064"/>
            </a:xfrm>
            <a:custGeom>
              <a:avLst/>
              <a:gdLst/>
              <a:ahLst/>
              <a:cxnLst/>
              <a:rect l="l" t="t" r="r" b="b"/>
              <a:pathLst>
                <a:path w="812" h="2433" extrusionOk="0">
                  <a:moveTo>
                    <a:pt x="406" y="0"/>
                  </a:moveTo>
                  <a:cubicBezTo>
                    <a:pt x="182" y="0"/>
                    <a:pt x="0" y="182"/>
                    <a:pt x="0" y="406"/>
                  </a:cubicBezTo>
                  <a:lnTo>
                    <a:pt x="0" y="2027"/>
                  </a:lnTo>
                  <a:cubicBezTo>
                    <a:pt x="0" y="2251"/>
                    <a:pt x="182" y="2433"/>
                    <a:pt x="406" y="2433"/>
                  </a:cubicBezTo>
                  <a:cubicBezTo>
                    <a:pt x="630" y="2433"/>
                    <a:pt x="811" y="2251"/>
                    <a:pt x="811" y="2027"/>
                  </a:cubicBez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4"/>
            <p:cNvSpPr/>
            <p:nvPr/>
          </p:nvSpPr>
          <p:spPr>
            <a:xfrm>
              <a:off x="3310063" y="3077127"/>
              <a:ext cx="32043" cy="48084"/>
            </a:xfrm>
            <a:custGeom>
              <a:avLst/>
              <a:gdLst/>
              <a:ahLst/>
              <a:cxnLst/>
              <a:rect l="l" t="t" r="r" b="b"/>
              <a:pathLst>
                <a:path w="1622" h="2434" extrusionOk="0">
                  <a:moveTo>
                    <a:pt x="811" y="1"/>
                  </a:moveTo>
                  <a:cubicBezTo>
                    <a:pt x="362" y="1"/>
                    <a:pt x="0" y="364"/>
                    <a:pt x="0" y="812"/>
                  </a:cubicBezTo>
                  <a:lnTo>
                    <a:pt x="0" y="2028"/>
                  </a:lnTo>
                  <a:cubicBezTo>
                    <a:pt x="0" y="2252"/>
                    <a:pt x="180" y="2433"/>
                    <a:pt x="404" y="2433"/>
                  </a:cubicBezTo>
                  <a:lnTo>
                    <a:pt x="1215" y="2433"/>
                  </a:lnTo>
                  <a:lnTo>
                    <a:pt x="1216" y="2432"/>
                  </a:lnTo>
                  <a:cubicBezTo>
                    <a:pt x="1440" y="2432"/>
                    <a:pt x="1622" y="2252"/>
                    <a:pt x="1622" y="2028"/>
                  </a:cubicBezTo>
                  <a:lnTo>
                    <a:pt x="1622" y="812"/>
                  </a:lnTo>
                  <a:cubicBezTo>
                    <a:pt x="1620" y="364"/>
                    <a:pt x="1258" y="1"/>
                    <a:pt x="811"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4"/>
            <p:cNvSpPr/>
            <p:nvPr/>
          </p:nvSpPr>
          <p:spPr>
            <a:xfrm>
              <a:off x="3222134" y="2796823"/>
              <a:ext cx="368411" cy="160174"/>
            </a:xfrm>
            <a:custGeom>
              <a:avLst/>
              <a:gdLst/>
              <a:ahLst/>
              <a:cxnLst/>
              <a:rect l="l" t="t" r="r" b="b"/>
              <a:pathLst>
                <a:path w="18649" h="8108" extrusionOk="0">
                  <a:moveTo>
                    <a:pt x="9326" y="1"/>
                  </a:moveTo>
                  <a:cubicBezTo>
                    <a:pt x="5355" y="1"/>
                    <a:pt x="2059" y="2975"/>
                    <a:pt x="1662" y="6921"/>
                  </a:cubicBezTo>
                  <a:cubicBezTo>
                    <a:pt x="1640" y="7136"/>
                    <a:pt x="1467" y="7298"/>
                    <a:pt x="1260" y="7298"/>
                  </a:cubicBezTo>
                  <a:lnTo>
                    <a:pt x="11" y="7298"/>
                  </a:lnTo>
                  <a:cubicBezTo>
                    <a:pt x="6" y="7432"/>
                    <a:pt x="0" y="7567"/>
                    <a:pt x="0" y="7702"/>
                  </a:cubicBezTo>
                  <a:lnTo>
                    <a:pt x="0" y="8107"/>
                  </a:lnTo>
                  <a:lnTo>
                    <a:pt x="1258" y="8107"/>
                  </a:lnTo>
                  <a:cubicBezTo>
                    <a:pt x="1885" y="8107"/>
                    <a:pt x="2404" y="7632"/>
                    <a:pt x="2468" y="7001"/>
                  </a:cubicBezTo>
                  <a:cubicBezTo>
                    <a:pt x="2824" y="3471"/>
                    <a:pt x="5771" y="809"/>
                    <a:pt x="9324" y="809"/>
                  </a:cubicBezTo>
                  <a:cubicBezTo>
                    <a:pt x="12877" y="809"/>
                    <a:pt x="15825" y="3471"/>
                    <a:pt x="16181" y="7001"/>
                  </a:cubicBezTo>
                  <a:cubicBezTo>
                    <a:pt x="16246" y="7632"/>
                    <a:pt x="16765" y="8107"/>
                    <a:pt x="17390" y="8107"/>
                  </a:cubicBezTo>
                  <a:lnTo>
                    <a:pt x="18637" y="8107"/>
                  </a:lnTo>
                  <a:cubicBezTo>
                    <a:pt x="18642" y="8107"/>
                    <a:pt x="18644" y="8105"/>
                    <a:pt x="18649" y="8105"/>
                  </a:cubicBezTo>
                  <a:lnTo>
                    <a:pt x="18649" y="7702"/>
                  </a:lnTo>
                  <a:cubicBezTo>
                    <a:pt x="18649" y="7565"/>
                    <a:pt x="18644" y="7430"/>
                    <a:pt x="18639" y="7297"/>
                  </a:cubicBezTo>
                  <a:lnTo>
                    <a:pt x="17389" y="7297"/>
                  </a:lnTo>
                  <a:lnTo>
                    <a:pt x="17392" y="7298"/>
                  </a:lnTo>
                  <a:cubicBezTo>
                    <a:pt x="17183" y="7298"/>
                    <a:pt x="17012" y="7136"/>
                    <a:pt x="16989" y="6921"/>
                  </a:cubicBezTo>
                  <a:cubicBezTo>
                    <a:pt x="16591" y="2975"/>
                    <a:pt x="13297" y="1"/>
                    <a:pt x="932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4"/>
          <p:cNvSpPr/>
          <p:nvPr/>
        </p:nvSpPr>
        <p:spPr>
          <a:xfrm>
            <a:off x="7146133" y="3483753"/>
            <a:ext cx="511595" cy="456044"/>
          </a:xfrm>
          <a:custGeom>
            <a:avLst/>
            <a:gdLst/>
            <a:ahLst/>
            <a:cxnLst/>
            <a:rect l="l" t="t" r="r" b="b"/>
            <a:pathLst>
              <a:path w="25897" h="23085" extrusionOk="0">
                <a:moveTo>
                  <a:pt x="17400" y="0"/>
                </a:moveTo>
                <a:cubicBezTo>
                  <a:pt x="16651" y="0"/>
                  <a:pt x="15933" y="300"/>
                  <a:pt x="15405" y="831"/>
                </a:cubicBezTo>
                <a:lnTo>
                  <a:pt x="834" y="15402"/>
                </a:lnTo>
                <a:cubicBezTo>
                  <a:pt x="301" y="15932"/>
                  <a:pt x="1" y="16654"/>
                  <a:pt x="4" y="17408"/>
                </a:cubicBezTo>
                <a:lnTo>
                  <a:pt x="4" y="19826"/>
                </a:lnTo>
                <a:cubicBezTo>
                  <a:pt x="4" y="21604"/>
                  <a:pt x="1449" y="23058"/>
                  <a:pt x="3226" y="23069"/>
                </a:cubicBezTo>
                <a:lnTo>
                  <a:pt x="5672" y="23085"/>
                </a:lnTo>
                <a:lnTo>
                  <a:pt x="5692" y="23085"/>
                </a:lnTo>
                <a:cubicBezTo>
                  <a:pt x="6444" y="23082"/>
                  <a:pt x="7164" y="22783"/>
                  <a:pt x="7698" y="22253"/>
                </a:cubicBezTo>
                <a:lnTo>
                  <a:pt x="18709" y="11242"/>
                </a:lnTo>
                <a:cubicBezTo>
                  <a:pt x="19342" y="10609"/>
                  <a:pt x="19342" y="9582"/>
                  <a:pt x="18709" y="8949"/>
                </a:cubicBezTo>
                <a:lnTo>
                  <a:pt x="17184" y="7424"/>
                </a:lnTo>
                <a:cubicBezTo>
                  <a:pt x="16867" y="7108"/>
                  <a:pt x="16452" y="6949"/>
                  <a:pt x="16038" y="6949"/>
                </a:cubicBezTo>
                <a:cubicBezTo>
                  <a:pt x="15623" y="6949"/>
                  <a:pt x="15208" y="7108"/>
                  <a:pt x="14891" y="7424"/>
                </a:cubicBezTo>
                <a:lnTo>
                  <a:pt x="5308" y="17008"/>
                </a:lnTo>
                <a:cubicBezTo>
                  <a:pt x="4991" y="17325"/>
                  <a:pt x="4992" y="17837"/>
                  <a:pt x="5308" y="18154"/>
                </a:cubicBezTo>
                <a:cubicBezTo>
                  <a:pt x="5466" y="18312"/>
                  <a:pt x="5674" y="18391"/>
                  <a:pt x="5881" y="18391"/>
                </a:cubicBezTo>
                <a:cubicBezTo>
                  <a:pt x="6089" y="18391"/>
                  <a:pt x="6297" y="18312"/>
                  <a:pt x="6455" y="18154"/>
                </a:cubicBezTo>
                <a:lnTo>
                  <a:pt x="16038" y="8570"/>
                </a:lnTo>
                <a:lnTo>
                  <a:pt x="17561" y="10096"/>
                </a:lnTo>
                <a:lnTo>
                  <a:pt x="6551" y="21107"/>
                </a:lnTo>
                <a:cubicBezTo>
                  <a:pt x="6336" y="21322"/>
                  <a:pt x="6040" y="21463"/>
                  <a:pt x="5738" y="21463"/>
                </a:cubicBezTo>
                <a:cubicBezTo>
                  <a:pt x="5720" y="21463"/>
                  <a:pt x="5702" y="21463"/>
                  <a:pt x="5683" y="21462"/>
                </a:cubicBezTo>
                <a:lnTo>
                  <a:pt x="3236" y="21448"/>
                </a:lnTo>
                <a:cubicBezTo>
                  <a:pt x="2346" y="21439"/>
                  <a:pt x="1627" y="20716"/>
                  <a:pt x="1625" y="19826"/>
                </a:cubicBezTo>
                <a:lnTo>
                  <a:pt x="1625" y="17406"/>
                </a:lnTo>
                <a:cubicBezTo>
                  <a:pt x="1624" y="17084"/>
                  <a:pt x="1752" y="16774"/>
                  <a:pt x="1981" y="16546"/>
                </a:cubicBezTo>
                <a:lnTo>
                  <a:pt x="16551" y="1977"/>
                </a:lnTo>
                <a:cubicBezTo>
                  <a:pt x="16777" y="1749"/>
                  <a:pt x="17087" y="1621"/>
                  <a:pt x="17411" y="1621"/>
                </a:cubicBezTo>
                <a:lnTo>
                  <a:pt x="22651" y="1621"/>
                </a:lnTo>
                <a:cubicBezTo>
                  <a:pt x="23547" y="1622"/>
                  <a:pt x="24272" y="2347"/>
                  <a:pt x="24273" y="3242"/>
                </a:cubicBezTo>
                <a:lnTo>
                  <a:pt x="24273" y="8484"/>
                </a:lnTo>
                <a:cubicBezTo>
                  <a:pt x="24273" y="8807"/>
                  <a:pt x="24145" y="9116"/>
                  <a:pt x="23917" y="9344"/>
                </a:cubicBezTo>
                <a:lnTo>
                  <a:pt x="16432" y="16829"/>
                </a:lnTo>
                <a:cubicBezTo>
                  <a:pt x="16120" y="17146"/>
                  <a:pt x="16123" y="17655"/>
                  <a:pt x="16437" y="17971"/>
                </a:cubicBezTo>
                <a:cubicBezTo>
                  <a:pt x="16595" y="18129"/>
                  <a:pt x="16802" y="18208"/>
                  <a:pt x="17010" y="18208"/>
                </a:cubicBezTo>
                <a:cubicBezTo>
                  <a:pt x="17215" y="18208"/>
                  <a:pt x="17421" y="18130"/>
                  <a:pt x="17580" y="17975"/>
                </a:cubicBezTo>
                <a:lnTo>
                  <a:pt x="25064" y="10490"/>
                </a:lnTo>
                <a:cubicBezTo>
                  <a:pt x="25598" y="9960"/>
                  <a:pt x="25896" y="9238"/>
                  <a:pt x="25895" y="8484"/>
                </a:cubicBezTo>
                <a:lnTo>
                  <a:pt x="25895" y="3244"/>
                </a:lnTo>
                <a:cubicBezTo>
                  <a:pt x="25895" y="1455"/>
                  <a:pt x="24439" y="0"/>
                  <a:pt x="22651" y="0"/>
                </a:cubicBezTo>
                <a:lnTo>
                  <a:pt x="17411" y="0"/>
                </a:lnTo>
                <a:cubicBezTo>
                  <a:pt x="17407" y="0"/>
                  <a:pt x="17404" y="0"/>
                  <a:pt x="1740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54"/>
          <p:cNvGrpSpPr/>
          <p:nvPr/>
        </p:nvGrpSpPr>
        <p:grpSpPr>
          <a:xfrm>
            <a:off x="1513134" y="3471505"/>
            <a:ext cx="480560" cy="480540"/>
            <a:chOff x="4276162" y="4113968"/>
            <a:chExt cx="480560" cy="480540"/>
          </a:xfrm>
        </p:grpSpPr>
        <p:sp>
          <p:nvSpPr>
            <p:cNvPr id="1253" name="Google Shape;1253;p54"/>
            <p:cNvSpPr/>
            <p:nvPr/>
          </p:nvSpPr>
          <p:spPr>
            <a:xfrm>
              <a:off x="4276162" y="4113968"/>
              <a:ext cx="480560" cy="480540"/>
            </a:xfrm>
            <a:custGeom>
              <a:avLst/>
              <a:gdLst/>
              <a:ahLst/>
              <a:cxnLst/>
              <a:rect l="l" t="t" r="r" b="b"/>
              <a:pathLst>
                <a:path w="24326" h="24325" extrusionOk="0">
                  <a:moveTo>
                    <a:pt x="12163" y="1"/>
                  </a:moveTo>
                  <a:cubicBezTo>
                    <a:pt x="5446" y="1"/>
                    <a:pt x="1" y="5445"/>
                    <a:pt x="1" y="12163"/>
                  </a:cubicBezTo>
                  <a:cubicBezTo>
                    <a:pt x="1" y="18880"/>
                    <a:pt x="5446" y="24325"/>
                    <a:pt x="12163" y="24325"/>
                  </a:cubicBezTo>
                  <a:cubicBezTo>
                    <a:pt x="18880" y="24325"/>
                    <a:pt x="24325" y="18880"/>
                    <a:pt x="24325" y="12163"/>
                  </a:cubicBezTo>
                  <a:cubicBezTo>
                    <a:pt x="24325" y="5445"/>
                    <a:pt x="18880" y="1"/>
                    <a:pt x="12163"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4"/>
            <p:cNvSpPr/>
            <p:nvPr/>
          </p:nvSpPr>
          <p:spPr>
            <a:xfrm>
              <a:off x="4276162" y="4113968"/>
              <a:ext cx="480560" cy="480521"/>
            </a:xfrm>
            <a:custGeom>
              <a:avLst/>
              <a:gdLst/>
              <a:ahLst/>
              <a:cxnLst/>
              <a:rect l="l" t="t" r="r" b="b"/>
              <a:pathLst>
                <a:path w="24326" h="24324" extrusionOk="0">
                  <a:moveTo>
                    <a:pt x="12163" y="1"/>
                  </a:moveTo>
                  <a:cubicBezTo>
                    <a:pt x="12031" y="1"/>
                    <a:pt x="11900" y="6"/>
                    <a:pt x="11769" y="10"/>
                  </a:cubicBezTo>
                  <a:lnTo>
                    <a:pt x="11769" y="11757"/>
                  </a:lnTo>
                  <a:lnTo>
                    <a:pt x="8910" y="11757"/>
                  </a:lnTo>
                  <a:cubicBezTo>
                    <a:pt x="8795" y="8131"/>
                    <a:pt x="7135" y="4889"/>
                    <a:pt x="4570" y="2665"/>
                  </a:cubicBezTo>
                  <a:cubicBezTo>
                    <a:pt x="4356" y="2837"/>
                    <a:pt x="4148" y="3013"/>
                    <a:pt x="3945" y="3199"/>
                  </a:cubicBezTo>
                  <a:cubicBezTo>
                    <a:pt x="6392" y="5275"/>
                    <a:pt x="7982" y="8331"/>
                    <a:pt x="8099" y="11757"/>
                  </a:cubicBezTo>
                  <a:lnTo>
                    <a:pt x="12" y="11757"/>
                  </a:lnTo>
                  <a:cubicBezTo>
                    <a:pt x="8" y="11892"/>
                    <a:pt x="1" y="12026"/>
                    <a:pt x="1" y="12161"/>
                  </a:cubicBezTo>
                  <a:cubicBezTo>
                    <a:pt x="1" y="12296"/>
                    <a:pt x="8" y="12432"/>
                    <a:pt x="12" y="12567"/>
                  </a:cubicBezTo>
                  <a:lnTo>
                    <a:pt x="8099" y="12567"/>
                  </a:lnTo>
                  <a:cubicBezTo>
                    <a:pt x="7982" y="15992"/>
                    <a:pt x="6393" y="19048"/>
                    <a:pt x="3945" y="21125"/>
                  </a:cubicBezTo>
                  <a:cubicBezTo>
                    <a:pt x="4146" y="21310"/>
                    <a:pt x="4356" y="21487"/>
                    <a:pt x="4570" y="21657"/>
                  </a:cubicBezTo>
                  <a:cubicBezTo>
                    <a:pt x="7135" y="19435"/>
                    <a:pt x="8795" y="16193"/>
                    <a:pt x="8910" y="12567"/>
                  </a:cubicBezTo>
                  <a:lnTo>
                    <a:pt x="11769" y="12567"/>
                  </a:lnTo>
                  <a:lnTo>
                    <a:pt x="11769" y="24314"/>
                  </a:lnTo>
                  <a:cubicBezTo>
                    <a:pt x="11901" y="24318"/>
                    <a:pt x="12031" y="24323"/>
                    <a:pt x="12163" y="24323"/>
                  </a:cubicBezTo>
                  <a:cubicBezTo>
                    <a:pt x="12304" y="24323"/>
                    <a:pt x="12442" y="24318"/>
                    <a:pt x="12580" y="24312"/>
                  </a:cubicBezTo>
                  <a:lnTo>
                    <a:pt x="12580" y="12568"/>
                  </a:lnTo>
                  <a:lnTo>
                    <a:pt x="15823" y="12568"/>
                  </a:lnTo>
                  <a:cubicBezTo>
                    <a:pt x="15936" y="16103"/>
                    <a:pt x="17515" y="19271"/>
                    <a:pt x="19969" y="21488"/>
                  </a:cubicBezTo>
                  <a:cubicBezTo>
                    <a:pt x="20177" y="21314"/>
                    <a:pt x="20378" y="21131"/>
                    <a:pt x="20574" y="20944"/>
                  </a:cubicBezTo>
                  <a:cubicBezTo>
                    <a:pt x="18248" y="18873"/>
                    <a:pt x="16746" y="15894"/>
                    <a:pt x="16632" y="12568"/>
                  </a:cubicBezTo>
                  <a:lnTo>
                    <a:pt x="24314" y="12568"/>
                  </a:lnTo>
                  <a:cubicBezTo>
                    <a:pt x="24320" y="12433"/>
                    <a:pt x="24325" y="12299"/>
                    <a:pt x="24325" y="12164"/>
                  </a:cubicBezTo>
                  <a:cubicBezTo>
                    <a:pt x="24325" y="12029"/>
                    <a:pt x="24320" y="11892"/>
                    <a:pt x="24314" y="11759"/>
                  </a:cubicBezTo>
                  <a:lnTo>
                    <a:pt x="16632" y="11759"/>
                  </a:lnTo>
                  <a:cubicBezTo>
                    <a:pt x="16746" y="8434"/>
                    <a:pt x="18247" y="5455"/>
                    <a:pt x="20574" y="3383"/>
                  </a:cubicBezTo>
                  <a:cubicBezTo>
                    <a:pt x="20378" y="3196"/>
                    <a:pt x="20177" y="3014"/>
                    <a:pt x="19969" y="2840"/>
                  </a:cubicBezTo>
                  <a:cubicBezTo>
                    <a:pt x="17515" y="5057"/>
                    <a:pt x="15936" y="8225"/>
                    <a:pt x="15823" y="11759"/>
                  </a:cubicBezTo>
                  <a:lnTo>
                    <a:pt x="12580" y="11759"/>
                  </a:lnTo>
                  <a:lnTo>
                    <a:pt x="12580" y="10"/>
                  </a:lnTo>
                  <a:cubicBezTo>
                    <a:pt x="12442" y="6"/>
                    <a:pt x="12304" y="1"/>
                    <a:pt x="1216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4"/>
            <p:cNvSpPr/>
            <p:nvPr/>
          </p:nvSpPr>
          <p:spPr>
            <a:xfrm>
              <a:off x="4605004" y="4442829"/>
              <a:ext cx="77578" cy="95654"/>
            </a:xfrm>
            <a:custGeom>
              <a:avLst/>
              <a:gdLst/>
              <a:ahLst/>
              <a:cxnLst/>
              <a:rect l="l" t="t" r="r" b="b"/>
              <a:pathLst>
                <a:path w="3927" h="4842" extrusionOk="0">
                  <a:moveTo>
                    <a:pt x="1" y="1"/>
                  </a:moveTo>
                  <a:lnTo>
                    <a:pt x="1" y="1"/>
                  </a:lnTo>
                  <a:cubicBezTo>
                    <a:pt x="711" y="1853"/>
                    <a:pt x="1849" y="3511"/>
                    <a:pt x="3321" y="4841"/>
                  </a:cubicBezTo>
                  <a:lnTo>
                    <a:pt x="3323" y="4840"/>
                  </a:lnTo>
                  <a:cubicBezTo>
                    <a:pt x="3530" y="4667"/>
                    <a:pt x="3731" y="4484"/>
                    <a:pt x="3926" y="4297"/>
                  </a:cubicBezTo>
                  <a:cubicBezTo>
                    <a:pt x="3114" y="3572"/>
                    <a:pt x="2405" y="2738"/>
                    <a:pt x="1821" y="1821"/>
                  </a:cubicBezTo>
                  <a:lnTo>
                    <a:pt x="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4"/>
            <p:cNvSpPr/>
            <p:nvPr/>
          </p:nvSpPr>
          <p:spPr>
            <a:xfrm>
              <a:off x="4276162" y="4248440"/>
              <a:ext cx="248518" cy="346048"/>
            </a:xfrm>
            <a:custGeom>
              <a:avLst/>
              <a:gdLst/>
              <a:ahLst/>
              <a:cxnLst/>
              <a:rect l="l" t="t" r="r" b="b"/>
              <a:pathLst>
                <a:path w="12580" h="17517" extrusionOk="0">
                  <a:moveTo>
                    <a:pt x="6808" y="1"/>
                  </a:moveTo>
                  <a:cubicBezTo>
                    <a:pt x="7599" y="1535"/>
                    <a:pt x="8040" y="3226"/>
                    <a:pt x="8098" y="4950"/>
                  </a:cubicBezTo>
                  <a:lnTo>
                    <a:pt x="11" y="4950"/>
                  </a:lnTo>
                  <a:cubicBezTo>
                    <a:pt x="7" y="5085"/>
                    <a:pt x="1" y="5219"/>
                    <a:pt x="1" y="5354"/>
                  </a:cubicBezTo>
                  <a:cubicBezTo>
                    <a:pt x="1" y="5489"/>
                    <a:pt x="7" y="5625"/>
                    <a:pt x="11" y="5760"/>
                  </a:cubicBezTo>
                  <a:lnTo>
                    <a:pt x="8099" y="5760"/>
                  </a:lnTo>
                  <a:cubicBezTo>
                    <a:pt x="7981" y="9185"/>
                    <a:pt x="6392" y="12241"/>
                    <a:pt x="3945" y="14318"/>
                  </a:cubicBezTo>
                  <a:cubicBezTo>
                    <a:pt x="4146" y="14503"/>
                    <a:pt x="4355" y="14680"/>
                    <a:pt x="4569" y="14850"/>
                  </a:cubicBezTo>
                  <a:cubicBezTo>
                    <a:pt x="7134" y="12628"/>
                    <a:pt x="8793" y="9386"/>
                    <a:pt x="8909" y="5760"/>
                  </a:cubicBezTo>
                  <a:lnTo>
                    <a:pt x="11768" y="5760"/>
                  </a:lnTo>
                  <a:lnTo>
                    <a:pt x="11768" y="17507"/>
                  </a:lnTo>
                  <a:cubicBezTo>
                    <a:pt x="11898" y="17511"/>
                    <a:pt x="12029" y="17516"/>
                    <a:pt x="12162" y="17516"/>
                  </a:cubicBezTo>
                  <a:cubicBezTo>
                    <a:pt x="12301" y="17516"/>
                    <a:pt x="12440" y="17509"/>
                    <a:pt x="12578" y="17505"/>
                  </a:cubicBezTo>
                  <a:lnTo>
                    <a:pt x="12580" y="5772"/>
                  </a:lnTo>
                  <a:lnTo>
                    <a:pt x="11758" y="4950"/>
                  </a:lnTo>
                  <a:lnTo>
                    <a:pt x="8909" y="4950"/>
                  </a:lnTo>
                  <a:cubicBezTo>
                    <a:pt x="8871" y="3776"/>
                    <a:pt x="8668" y="2615"/>
                    <a:pt x="8306" y="1499"/>
                  </a:cubicBezTo>
                  <a:lnTo>
                    <a:pt x="6808"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54"/>
          <p:cNvGrpSpPr/>
          <p:nvPr/>
        </p:nvGrpSpPr>
        <p:grpSpPr>
          <a:xfrm>
            <a:off x="5262668" y="3563593"/>
            <a:ext cx="512840" cy="296365"/>
            <a:chOff x="741538" y="2245362"/>
            <a:chExt cx="512840" cy="296365"/>
          </a:xfrm>
        </p:grpSpPr>
        <p:sp>
          <p:nvSpPr>
            <p:cNvPr id="1258" name="Google Shape;1258;p54"/>
            <p:cNvSpPr/>
            <p:nvPr/>
          </p:nvSpPr>
          <p:spPr>
            <a:xfrm>
              <a:off x="741538" y="2245362"/>
              <a:ext cx="74457" cy="168194"/>
            </a:xfrm>
            <a:custGeom>
              <a:avLst/>
              <a:gdLst/>
              <a:ahLst/>
              <a:cxnLst/>
              <a:rect l="l" t="t" r="r" b="b"/>
              <a:pathLst>
                <a:path w="3769" h="8514" extrusionOk="0">
                  <a:moveTo>
                    <a:pt x="2028" y="1"/>
                  </a:moveTo>
                  <a:cubicBezTo>
                    <a:pt x="1924" y="1"/>
                    <a:pt x="1821" y="40"/>
                    <a:pt x="1742" y="120"/>
                  </a:cubicBezTo>
                  <a:lnTo>
                    <a:pt x="596" y="1267"/>
                  </a:lnTo>
                  <a:cubicBezTo>
                    <a:pt x="216" y="1647"/>
                    <a:pt x="2" y="2163"/>
                    <a:pt x="2" y="2700"/>
                  </a:cubicBezTo>
                  <a:lnTo>
                    <a:pt x="2" y="6894"/>
                  </a:lnTo>
                  <a:lnTo>
                    <a:pt x="1" y="6892"/>
                  </a:lnTo>
                  <a:lnTo>
                    <a:pt x="1" y="6892"/>
                  </a:lnTo>
                  <a:cubicBezTo>
                    <a:pt x="2" y="7788"/>
                    <a:pt x="727" y="8514"/>
                    <a:pt x="1624" y="8514"/>
                  </a:cubicBezTo>
                  <a:lnTo>
                    <a:pt x="2028" y="8514"/>
                  </a:lnTo>
                  <a:cubicBezTo>
                    <a:pt x="2156" y="8514"/>
                    <a:pt x="2275" y="8453"/>
                    <a:pt x="2351" y="8352"/>
                  </a:cubicBezTo>
                  <a:lnTo>
                    <a:pt x="3569" y="6730"/>
                  </a:lnTo>
                  <a:cubicBezTo>
                    <a:pt x="3769" y="6463"/>
                    <a:pt x="3579" y="6081"/>
                    <a:pt x="3244" y="6081"/>
                  </a:cubicBezTo>
                  <a:lnTo>
                    <a:pt x="1217" y="6081"/>
                  </a:lnTo>
                  <a:cubicBezTo>
                    <a:pt x="993" y="6081"/>
                    <a:pt x="813" y="5900"/>
                    <a:pt x="813" y="5676"/>
                  </a:cubicBezTo>
                  <a:lnTo>
                    <a:pt x="813" y="2700"/>
                  </a:lnTo>
                  <a:cubicBezTo>
                    <a:pt x="813" y="2378"/>
                    <a:pt x="941" y="2068"/>
                    <a:pt x="1169" y="1840"/>
                  </a:cubicBezTo>
                  <a:lnTo>
                    <a:pt x="2315" y="693"/>
                  </a:lnTo>
                  <a:cubicBezTo>
                    <a:pt x="2474" y="535"/>
                    <a:pt x="2474" y="278"/>
                    <a:pt x="2315" y="120"/>
                  </a:cubicBezTo>
                  <a:cubicBezTo>
                    <a:pt x="2236" y="40"/>
                    <a:pt x="2132" y="1"/>
                    <a:pt x="202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4"/>
            <p:cNvSpPr/>
            <p:nvPr/>
          </p:nvSpPr>
          <p:spPr>
            <a:xfrm>
              <a:off x="1021881" y="2341490"/>
              <a:ext cx="192216" cy="192196"/>
            </a:xfrm>
            <a:custGeom>
              <a:avLst/>
              <a:gdLst/>
              <a:ahLst/>
              <a:cxnLst/>
              <a:rect l="l" t="t" r="r" b="b"/>
              <a:pathLst>
                <a:path w="9730" h="9729" extrusionOk="0">
                  <a:moveTo>
                    <a:pt x="4868" y="1"/>
                  </a:moveTo>
                  <a:cubicBezTo>
                    <a:pt x="4867" y="1"/>
                    <a:pt x="4866" y="1"/>
                    <a:pt x="4865" y="1"/>
                  </a:cubicBezTo>
                  <a:cubicBezTo>
                    <a:pt x="2182" y="1"/>
                    <a:pt x="0" y="2183"/>
                    <a:pt x="0" y="4866"/>
                  </a:cubicBezTo>
                  <a:cubicBezTo>
                    <a:pt x="0" y="7549"/>
                    <a:pt x="2182" y="9729"/>
                    <a:pt x="4865" y="9729"/>
                  </a:cubicBezTo>
                  <a:cubicBezTo>
                    <a:pt x="7548" y="9729"/>
                    <a:pt x="9730" y="7547"/>
                    <a:pt x="9730" y="4864"/>
                  </a:cubicBezTo>
                  <a:cubicBezTo>
                    <a:pt x="9730" y="2183"/>
                    <a:pt x="7549" y="1"/>
                    <a:pt x="486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4"/>
            <p:cNvSpPr/>
            <p:nvPr/>
          </p:nvSpPr>
          <p:spPr>
            <a:xfrm>
              <a:off x="1103331" y="2385623"/>
              <a:ext cx="66614" cy="64105"/>
            </a:xfrm>
            <a:custGeom>
              <a:avLst/>
              <a:gdLst/>
              <a:ahLst/>
              <a:cxnLst/>
              <a:rect l="l" t="t" r="r" b="b"/>
              <a:pathLst>
                <a:path w="3372" h="3245" extrusionOk="0">
                  <a:moveTo>
                    <a:pt x="1750" y="1"/>
                  </a:moveTo>
                  <a:cubicBezTo>
                    <a:pt x="1094" y="1"/>
                    <a:pt x="503" y="396"/>
                    <a:pt x="252" y="1001"/>
                  </a:cubicBezTo>
                  <a:cubicBezTo>
                    <a:pt x="0" y="1608"/>
                    <a:pt x="140" y="2306"/>
                    <a:pt x="603" y="2769"/>
                  </a:cubicBezTo>
                  <a:cubicBezTo>
                    <a:pt x="913" y="3080"/>
                    <a:pt x="1328" y="3245"/>
                    <a:pt x="1750" y="3245"/>
                  </a:cubicBezTo>
                  <a:cubicBezTo>
                    <a:pt x="1959" y="3245"/>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4"/>
            <p:cNvSpPr/>
            <p:nvPr/>
          </p:nvSpPr>
          <p:spPr>
            <a:xfrm>
              <a:off x="781858" y="2341470"/>
              <a:ext cx="192196" cy="192216"/>
            </a:xfrm>
            <a:custGeom>
              <a:avLst/>
              <a:gdLst/>
              <a:ahLst/>
              <a:cxnLst/>
              <a:rect l="l" t="t" r="r" b="b"/>
              <a:pathLst>
                <a:path w="9729" h="9730" extrusionOk="0">
                  <a:moveTo>
                    <a:pt x="4866" y="0"/>
                  </a:moveTo>
                  <a:lnTo>
                    <a:pt x="4864" y="2"/>
                  </a:lnTo>
                  <a:cubicBezTo>
                    <a:pt x="2183" y="2"/>
                    <a:pt x="1" y="2184"/>
                    <a:pt x="1" y="4867"/>
                  </a:cubicBezTo>
                  <a:cubicBezTo>
                    <a:pt x="1" y="7548"/>
                    <a:pt x="2183" y="9730"/>
                    <a:pt x="4866" y="9730"/>
                  </a:cubicBezTo>
                  <a:cubicBezTo>
                    <a:pt x="7549" y="9730"/>
                    <a:pt x="9729" y="7548"/>
                    <a:pt x="9729" y="4865"/>
                  </a:cubicBezTo>
                  <a:cubicBezTo>
                    <a:pt x="9729" y="2184"/>
                    <a:pt x="7547" y="0"/>
                    <a:pt x="486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4"/>
            <p:cNvSpPr/>
            <p:nvPr/>
          </p:nvSpPr>
          <p:spPr>
            <a:xfrm>
              <a:off x="961846" y="2373157"/>
              <a:ext cx="72481" cy="44429"/>
            </a:xfrm>
            <a:custGeom>
              <a:avLst/>
              <a:gdLst/>
              <a:ahLst/>
              <a:cxnLst/>
              <a:rect l="l" t="t" r="r" b="b"/>
              <a:pathLst>
                <a:path w="3669" h="2249" extrusionOk="0">
                  <a:moveTo>
                    <a:pt x="1834" y="1"/>
                  </a:moveTo>
                  <a:cubicBezTo>
                    <a:pt x="821" y="1"/>
                    <a:pt x="0" y="829"/>
                    <a:pt x="10" y="1844"/>
                  </a:cubicBezTo>
                  <a:cubicBezTo>
                    <a:pt x="10" y="2067"/>
                    <a:pt x="191" y="2249"/>
                    <a:pt x="415" y="2249"/>
                  </a:cubicBezTo>
                  <a:cubicBezTo>
                    <a:pt x="639" y="2249"/>
                    <a:pt x="821" y="2067"/>
                    <a:pt x="821" y="1844"/>
                  </a:cubicBezTo>
                  <a:cubicBezTo>
                    <a:pt x="821" y="1283"/>
                    <a:pt x="1275" y="830"/>
                    <a:pt x="1834" y="830"/>
                  </a:cubicBezTo>
                  <a:cubicBezTo>
                    <a:pt x="2394" y="830"/>
                    <a:pt x="2848" y="1283"/>
                    <a:pt x="2848" y="1844"/>
                  </a:cubicBezTo>
                  <a:cubicBezTo>
                    <a:pt x="2848" y="2067"/>
                    <a:pt x="3029" y="2249"/>
                    <a:pt x="3253" y="2249"/>
                  </a:cubicBezTo>
                  <a:lnTo>
                    <a:pt x="3255" y="2249"/>
                  </a:lnTo>
                  <a:cubicBezTo>
                    <a:pt x="3478" y="2249"/>
                    <a:pt x="3659" y="2067"/>
                    <a:pt x="3659" y="1844"/>
                  </a:cubicBezTo>
                  <a:cubicBezTo>
                    <a:pt x="3668" y="829"/>
                    <a:pt x="2849" y="1"/>
                    <a:pt x="183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4"/>
            <p:cNvSpPr/>
            <p:nvPr/>
          </p:nvSpPr>
          <p:spPr>
            <a:xfrm>
              <a:off x="1179902" y="2245362"/>
              <a:ext cx="74476" cy="168194"/>
            </a:xfrm>
            <a:custGeom>
              <a:avLst/>
              <a:gdLst/>
              <a:ahLst/>
              <a:cxnLst/>
              <a:rect l="l" t="t" r="r" b="b"/>
              <a:pathLst>
                <a:path w="3770" h="8514" extrusionOk="0">
                  <a:moveTo>
                    <a:pt x="1741" y="1"/>
                  </a:moveTo>
                  <a:cubicBezTo>
                    <a:pt x="1638" y="1"/>
                    <a:pt x="1534" y="40"/>
                    <a:pt x="1455" y="120"/>
                  </a:cubicBezTo>
                  <a:cubicBezTo>
                    <a:pt x="1296" y="278"/>
                    <a:pt x="1296" y="535"/>
                    <a:pt x="1455" y="693"/>
                  </a:cubicBezTo>
                  <a:lnTo>
                    <a:pt x="2601" y="1840"/>
                  </a:lnTo>
                  <a:cubicBezTo>
                    <a:pt x="2829" y="2068"/>
                    <a:pt x="2957" y="2378"/>
                    <a:pt x="2958" y="2700"/>
                  </a:cubicBezTo>
                  <a:lnTo>
                    <a:pt x="2958" y="5677"/>
                  </a:lnTo>
                  <a:cubicBezTo>
                    <a:pt x="2957" y="5901"/>
                    <a:pt x="2777" y="6081"/>
                    <a:pt x="2553" y="6081"/>
                  </a:cubicBezTo>
                  <a:lnTo>
                    <a:pt x="526" y="6081"/>
                  </a:lnTo>
                  <a:cubicBezTo>
                    <a:pt x="192" y="6081"/>
                    <a:pt x="1" y="6463"/>
                    <a:pt x="202" y="6730"/>
                  </a:cubicBezTo>
                  <a:lnTo>
                    <a:pt x="1418" y="8352"/>
                  </a:lnTo>
                  <a:cubicBezTo>
                    <a:pt x="1494" y="8455"/>
                    <a:pt x="1614" y="8514"/>
                    <a:pt x="1742" y="8514"/>
                  </a:cubicBezTo>
                  <a:lnTo>
                    <a:pt x="2148" y="8514"/>
                  </a:lnTo>
                  <a:cubicBezTo>
                    <a:pt x="3043" y="8514"/>
                    <a:pt x="3768" y="7789"/>
                    <a:pt x="3769" y="6894"/>
                  </a:cubicBezTo>
                  <a:lnTo>
                    <a:pt x="3769" y="2700"/>
                  </a:lnTo>
                  <a:cubicBezTo>
                    <a:pt x="3768" y="2163"/>
                    <a:pt x="3555" y="1647"/>
                    <a:pt x="3175" y="1267"/>
                  </a:cubicBezTo>
                  <a:lnTo>
                    <a:pt x="2028" y="120"/>
                  </a:lnTo>
                  <a:cubicBezTo>
                    <a:pt x="1949" y="40"/>
                    <a:pt x="1845" y="1"/>
                    <a:pt x="17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4"/>
            <p:cNvSpPr/>
            <p:nvPr/>
          </p:nvSpPr>
          <p:spPr>
            <a:xfrm>
              <a:off x="773818" y="2333450"/>
              <a:ext cx="208277" cy="208277"/>
            </a:xfrm>
            <a:custGeom>
              <a:avLst/>
              <a:gdLst/>
              <a:ahLst/>
              <a:cxnLst/>
              <a:rect l="l" t="t" r="r" b="b"/>
              <a:pathLst>
                <a:path w="10543" h="10543" extrusionOk="0">
                  <a:moveTo>
                    <a:pt x="5271" y="812"/>
                  </a:moveTo>
                  <a:cubicBezTo>
                    <a:pt x="7730" y="812"/>
                    <a:pt x="9731" y="2812"/>
                    <a:pt x="9731" y="5271"/>
                  </a:cubicBezTo>
                  <a:cubicBezTo>
                    <a:pt x="9731" y="7730"/>
                    <a:pt x="7730" y="9731"/>
                    <a:pt x="5271" y="9731"/>
                  </a:cubicBezTo>
                  <a:cubicBezTo>
                    <a:pt x="2812" y="9731"/>
                    <a:pt x="812" y="7730"/>
                    <a:pt x="812" y="5271"/>
                  </a:cubicBezTo>
                  <a:cubicBezTo>
                    <a:pt x="812" y="2812"/>
                    <a:pt x="2812" y="812"/>
                    <a:pt x="5271" y="812"/>
                  </a:cubicBezTo>
                  <a:close/>
                  <a:moveTo>
                    <a:pt x="5271" y="1"/>
                  </a:moveTo>
                  <a:cubicBezTo>
                    <a:pt x="2366" y="1"/>
                    <a:pt x="1" y="2366"/>
                    <a:pt x="1" y="5273"/>
                  </a:cubicBezTo>
                  <a:cubicBezTo>
                    <a:pt x="1" y="8178"/>
                    <a:pt x="2366" y="10543"/>
                    <a:pt x="5271" y="10543"/>
                  </a:cubicBezTo>
                  <a:lnTo>
                    <a:pt x="5273" y="10543"/>
                  </a:lnTo>
                  <a:cubicBezTo>
                    <a:pt x="8178" y="10543"/>
                    <a:pt x="10543" y="8178"/>
                    <a:pt x="10543" y="5273"/>
                  </a:cubicBezTo>
                  <a:cubicBezTo>
                    <a:pt x="10543" y="2366"/>
                    <a:pt x="8177" y="1"/>
                    <a:pt x="527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4"/>
            <p:cNvSpPr/>
            <p:nvPr/>
          </p:nvSpPr>
          <p:spPr>
            <a:xfrm>
              <a:off x="1014098" y="2333450"/>
              <a:ext cx="208237" cy="208277"/>
            </a:xfrm>
            <a:custGeom>
              <a:avLst/>
              <a:gdLst/>
              <a:ahLst/>
              <a:cxnLst/>
              <a:rect l="l" t="t" r="r" b="b"/>
              <a:pathLst>
                <a:path w="10541" h="10543" extrusionOk="0">
                  <a:moveTo>
                    <a:pt x="5270" y="812"/>
                  </a:moveTo>
                  <a:cubicBezTo>
                    <a:pt x="7729" y="812"/>
                    <a:pt x="9730" y="2812"/>
                    <a:pt x="9730" y="5271"/>
                  </a:cubicBezTo>
                  <a:cubicBezTo>
                    <a:pt x="9730" y="7730"/>
                    <a:pt x="7729" y="9731"/>
                    <a:pt x="5270" y="9731"/>
                  </a:cubicBezTo>
                  <a:cubicBezTo>
                    <a:pt x="2811" y="9731"/>
                    <a:pt x="811" y="7730"/>
                    <a:pt x="811" y="5271"/>
                  </a:cubicBezTo>
                  <a:cubicBezTo>
                    <a:pt x="811" y="2812"/>
                    <a:pt x="2811" y="812"/>
                    <a:pt x="5270" y="812"/>
                  </a:cubicBezTo>
                  <a:close/>
                  <a:moveTo>
                    <a:pt x="5270" y="1"/>
                  </a:moveTo>
                  <a:cubicBezTo>
                    <a:pt x="2365" y="1"/>
                    <a:pt x="0" y="2366"/>
                    <a:pt x="0" y="5273"/>
                  </a:cubicBezTo>
                  <a:cubicBezTo>
                    <a:pt x="0" y="8178"/>
                    <a:pt x="2365" y="10543"/>
                    <a:pt x="5270" y="10543"/>
                  </a:cubicBezTo>
                  <a:cubicBezTo>
                    <a:pt x="8176" y="10541"/>
                    <a:pt x="10541" y="8178"/>
                    <a:pt x="10541" y="5271"/>
                  </a:cubicBezTo>
                  <a:cubicBezTo>
                    <a:pt x="10541" y="2366"/>
                    <a:pt x="8176" y="1"/>
                    <a:pt x="527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4"/>
            <p:cNvSpPr/>
            <p:nvPr/>
          </p:nvSpPr>
          <p:spPr>
            <a:xfrm>
              <a:off x="863288" y="2385623"/>
              <a:ext cx="66614" cy="64105"/>
            </a:xfrm>
            <a:custGeom>
              <a:avLst/>
              <a:gdLst/>
              <a:ahLst/>
              <a:cxnLst/>
              <a:rect l="l" t="t" r="r" b="b"/>
              <a:pathLst>
                <a:path w="3372" h="3245" extrusionOk="0">
                  <a:moveTo>
                    <a:pt x="1750" y="1"/>
                  </a:moveTo>
                  <a:cubicBezTo>
                    <a:pt x="1094" y="1"/>
                    <a:pt x="503" y="396"/>
                    <a:pt x="251" y="1001"/>
                  </a:cubicBezTo>
                  <a:cubicBezTo>
                    <a:pt x="0" y="1608"/>
                    <a:pt x="140" y="2305"/>
                    <a:pt x="603" y="2769"/>
                  </a:cubicBezTo>
                  <a:cubicBezTo>
                    <a:pt x="914" y="3079"/>
                    <a:pt x="1329" y="3244"/>
                    <a:pt x="1751" y="3244"/>
                  </a:cubicBezTo>
                  <a:cubicBezTo>
                    <a:pt x="1960" y="3244"/>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67" name="Google Shape;1267;p54"/>
          <p:cNvCxnSpPr>
            <a:stCxn id="1231" idx="0"/>
            <a:endCxn id="1268" idx="2"/>
          </p:cNvCxnSpPr>
          <p:nvPr/>
        </p:nvCxnSpPr>
        <p:spPr>
          <a:xfrm rot="10800000">
            <a:off x="1753414" y="2987725"/>
            <a:ext cx="0" cy="314700"/>
          </a:xfrm>
          <a:prstGeom prst="straightConnector1">
            <a:avLst/>
          </a:prstGeom>
          <a:noFill/>
          <a:ln w="28575" cap="flat" cmpd="sng">
            <a:solidFill>
              <a:schemeClr val="dk2"/>
            </a:solidFill>
            <a:prstDash val="solid"/>
            <a:round/>
            <a:headEnd type="none" w="med" len="med"/>
            <a:tailEnd type="none" w="med" len="med"/>
          </a:ln>
        </p:spPr>
      </p:cxnSp>
      <p:cxnSp>
        <p:nvCxnSpPr>
          <p:cNvPr id="1269" name="Google Shape;1269;p54"/>
          <p:cNvCxnSpPr>
            <a:stCxn id="1232" idx="0"/>
            <a:endCxn id="1270" idx="2"/>
          </p:cNvCxnSpPr>
          <p:nvPr/>
        </p:nvCxnSpPr>
        <p:spPr>
          <a:xfrm rot="10800000">
            <a:off x="3636247" y="2991325"/>
            <a:ext cx="0" cy="311100"/>
          </a:xfrm>
          <a:prstGeom prst="straightConnector1">
            <a:avLst/>
          </a:prstGeom>
          <a:noFill/>
          <a:ln w="28575" cap="flat" cmpd="sng">
            <a:solidFill>
              <a:schemeClr val="dk2"/>
            </a:solidFill>
            <a:prstDash val="solid"/>
            <a:round/>
            <a:headEnd type="none" w="med" len="med"/>
            <a:tailEnd type="none" w="med" len="med"/>
          </a:ln>
        </p:spPr>
      </p:cxnSp>
      <p:cxnSp>
        <p:nvCxnSpPr>
          <p:cNvPr id="1271" name="Google Shape;1271;p54"/>
          <p:cNvCxnSpPr>
            <a:stCxn id="1233" idx="0"/>
            <a:endCxn id="1272" idx="2"/>
          </p:cNvCxnSpPr>
          <p:nvPr/>
        </p:nvCxnSpPr>
        <p:spPr>
          <a:xfrm rot="10800000">
            <a:off x="5519088" y="2991325"/>
            <a:ext cx="0" cy="311100"/>
          </a:xfrm>
          <a:prstGeom prst="straightConnector1">
            <a:avLst/>
          </a:prstGeom>
          <a:noFill/>
          <a:ln w="28575" cap="flat" cmpd="sng">
            <a:solidFill>
              <a:schemeClr val="dk2"/>
            </a:solidFill>
            <a:prstDash val="solid"/>
            <a:round/>
            <a:headEnd type="none" w="med" len="med"/>
            <a:tailEnd type="none" w="med" len="med"/>
          </a:ln>
        </p:spPr>
      </p:cxnSp>
      <p:cxnSp>
        <p:nvCxnSpPr>
          <p:cNvPr id="1273" name="Google Shape;1273;p54"/>
          <p:cNvCxnSpPr>
            <a:stCxn id="1234" idx="0"/>
            <a:endCxn id="1274" idx="2"/>
          </p:cNvCxnSpPr>
          <p:nvPr/>
        </p:nvCxnSpPr>
        <p:spPr>
          <a:xfrm rot="10800000">
            <a:off x="7401930" y="2987725"/>
            <a:ext cx="0" cy="314700"/>
          </a:xfrm>
          <a:prstGeom prst="straightConnector1">
            <a:avLst/>
          </a:prstGeom>
          <a:noFill/>
          <a:ln w="28575" cap="flat" cmpd="sng">
            <a:solidFill>
              <a:schemeClr val="dk2"/>
            </a:solidFill>
            <a:prstDash val="solid"/>
            <a:round/>
            <a:headEnd type="none" w="med" len="med"/>
            <a:tailEnd type="none" w="med" len="med"/>
          </a:ln>
        </p:spPr>
      </p:cxnSp>
      <p:grpSp>
        <p:nvGrpSpPr>
          <p:cNvPr id="1275" name="Google Shape;1275;p54"/>
          <p:cNvGrpSpPr/>
          <p:nvPr/>
        </p:nvGrpSpPr>
        <p:grpSpPr>
          <a:xfrm>
            <a:off x="881250" y="1438650"/>
            <a:ext cx="1744327" cy="1548925"/>
            <a:chOff x="881250" y="1438650"/>
            <a:chExt cx="1744327" cy="1548925"/>
          </a:xfrm>
        </p:grpSpPr>
        <p:grpSp>
          <p:nvGrpSpPr>
            <p:cNvPr id="1276" name="Google Shape;1276;p54"/>
            <p:cNvGrpSpPr/>
            <p:nvPr/>
          </p:nvGrpSpPr>
          <p:grpSpPr>
            <a:xfrm>
              <a:off x="881250" y="2144039"/>
              <a:ext cx="1744327" cy="843536"/>
              <a:chOff x="1059508" y="3538401"/>
              <a:chExt cx="1387801" cy="843536"/>
            </a:xfrm>
          </p:grpSpPr>
          <p:sp>
            <p:nvSpPr>
              <p:cNvPr id="1268" name="Google Shape;1268;p54"/>
              <p:cNvSpPr txBox="1"/>
              <p:nvPr/>
            </p:nvSpPr>
            <p:spPr>
              <a:xfrm>
                <a:off x="1059508" y="3809237"/>
                <a:ext cx="1387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Saturn is a gas giant with rings</a:t>
                </a:r>
                <a:endParaRPr>
                  <a:solidFill>
                    <a:schemeClr val="lt2"/>
                  </a:solidFill>
                  <a:latin typeface="Lato"/>
                  <a:ea typeface="Lato"/>
                  <a:cs typeface="Lato"/>
                  <a:sym typeface="Lato"/>
                </a:endParaRPr>
              </a:p>
            </p:txBody>
          </p:sp>
          <p:sp>
            <p:nvSpPr>
              <p:cNvPr id="1277" name="Google Shape;1277;p54"/>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grpSp>
        <p:sp>
          <p:nvSpPr>
            <p:cNvPr id="1278" name="Google Shape;1278;p54"/>
            <p:cNvSpPr txBox="1"/>
            <p:nvPr/>
          </p:nvSpPr>
          <p:spPr>
            <a:xfrm>
              <a:off x="1315725" y="1438650"/>
              <a:ext cx="875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2"/>
                  </a:solidFill>
                  <a:latin typeface="Fjalla One"/>
                  <a:ea typeface="Fjalla One"/>
                  <a:cs typeface="Fjalla One"/>
                  <a:sym typeface="Fjalla One"/>
                </a:rPr>
                <a:t>01</a:t>
              </a:r>
              <a:endParaRPr sz="2800">
                <a:solidFill>
                  <a:schemeClr val="lt2"/>
                </a:solidFill>
                <a:latin typeface="Fjalla One"/>
                <a:ea typeface="Fjalla One"/>
                <a:cs typeface="Fjalla One"/>
                <a:sym typeface="Fjalla One"/>
              </a:endParaRPr>
            </a:p>
          </p:txBody>
        </p:sp>
      </p:grpSp>
      <p:grpSp>
        <p:nvGrpSpPr>
          <p:cNvPr id="1279" name="Google Shape;1279;p54"/>
          <p:cNvGrpSpPr/>
          <p:nvPr/>
        </p:nvGrpSpPr>
        <p:grpSpPr>
          <a:xfrm>
            <a:off x="2764075" y="1438650"/>
            <a:ext cx="1744335" cy="1552825"/>
            <a:chOff x="2764075" y="1438650"/>
            <a:chExt cx="1744335" cy="1552825"/>
          </a:xfrm>
        </p:grpSpPr>
        <p:grpSp>
          <p:nvGrpSpPr>
            <p:cNvPr id="1280" name="Google Shape;1280;p54"/>
            <p:cNvGrpSpPr/>
            <p:nvPr/>
          </p:nvGrpSpPr>
          <p:grpSpPr>
            <a:xfrm>
              <a:off x="2764075" y="2144039"/>
              <a:ext cx="1744335" cy="847435"/>
              <a:chOff x="2577603" y="1719474"/>
              <a:chExt cx="1387807" cy="847435"/>
            </a:xfrm>
          </p:grpSpPr>
          <p:sp>
            <p:nvSpPr>
              <p:cNvPr id="1270" name="Google Shape;1270;p54"/>
              <p:cNvSpPr txBox="1"/>
              <p:nvPr/>
            </p:nvSpPr>
            <p:spPr>
              <a:xfrm>
                <a:off x="2577603" y="1994210"/>
                <a:ext cx="1387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Jupiter is the biggest planet</a:t>
                </a:r>
                <a:endParaRPr>
                  <a:solidFill>
                    <a:schemeClr val="lt2"/>
                  </a:solidFill>
                  <a:latin typeface="Lato"/>
                  <a:ea typeface="Lato"/>
                  <a:cs typeface="Lato"/>
                  <a:sym typeface="Lato"/>
                </a:endParaRPr>
              </a:p>
            </p:txBody>
          </p:sp>
          <p:sp>
            <p:nvSpPr>
              <p:cNvPr id="1281" name="Google Shape;1281;p54"/>
              <p:cNvSpPr txBox="1"/>
              <p:nvPr/>
            </p:nvSpPr>
            <p:spPr>
              <a:xfrm>
                <a:off x="2577610" y="1719474"/>
                <a:ext cx="1387800" cy="39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JUPITER</a:t>
                </a:r>
                <a:endParaRPr sz="1800">
                  <a:solidFill>
                    <a:schemeClr val="lt2"/>
                  </a:solidFill>
                  <a:latin typeface="Fjalla One"/>
                  <a:ea typeface="Fjalla One"/>
                  <a:cs typeface="Fjalla One"/>
                  <a:sym typeface="Fjalla One"/>
                </a:endParaRPr>
              </a:p>
            </p:txBody>
          </p:sp>
        </p:grpSp>
        <p:sp>
          <p:nvSpPr>
            <p:cNvPr id="1282" name="Google Shape;1282;p54"/>
            <p:cNvSpPr txBox="1"/>
            <p:nvPr/>
          </p:nvSpPr>
          <p:spPr>
            <a:xfrm>
              <a:off x="3194775" y="1438650"/>
              <a:ext cx="875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2"/>
                  </a:solidFill>
                  <a:latin typeface="Fjalla One"/>
                  <a:ea typeface="Fjalla One"/>
                  <a:cs typeface="Fjalla One"/>
                  <a:sym typeface="Fjalla One"/>
                </a:rPr>
                <a:t>02</a:t>
              </a:r>
              <a:endParaRPr sz="2800">
                <a:solidFill>
                  <a:schemeClr val="lt2"/>
                </a:solidFill>
                <a:latin typeface="Fjalla One"/>
                <a:ea typeface="Fjalla One"/>
                <a:cs typeface="Fjalla One"/>
                <a:sym typeface="Fjalla One"/>
              </a:endParaRPr>
            </a:p>
          </p:txBody>
        </p:sp>
      </p:grpSp>
      <p:grpSp>
        <p:nvGrpSpPr>
          <p:cNvPr id="1283" name="Google Shape;1283;p54"/>
          <p:cNvGrpSpPr/>
          <p:nvPr/>
        </p:nvGrpSpPr>
        <p:grpSpPr>
          <a:xfrm>
            <a:off x="4646925" y="1438650"/>
            <a:ext cx="1744334" cy="1552824"/>
            <a:chOff x="4646925" y="1438650"/>
            <a:chExt cx="1744334" cy="1552824"/>
          </a:xfrm>
        </p:grpSpPr>
        <p:grpSp>
          <p:nvGrpSpPr>
            <p:cNvPr id="1284" name="Google Shape;1284;p54"/>
            <p:cNvGrpSpPr/>
            <p:nvPr/>
          </p:nvGrpSpPr>
          <p:grpSpPr>
            <a:xfrm>
              <a:off x="4646925" y="2144039"/>
              <a:ext cx="1744334" cy="847435"/>
              <a:chOff x="4070092" y="4230949"/>
              <a:chExt cx="1387806" cy="847435"/>
            </a:xfrm>
          </p:grpSpPr>
          <p:sp>
            <p:nvSpPr>
              <p:cNvPr id="1272" name="Google Shape;1272;p54"/>
              <p:cNvSpPr txBox="1"/>
              <p:nvPr/>
            </p:nvSpPr>
            <p:spPr>
              <a:xfrm>
                <a:off x="4070092" y="4505684"/>
                <a:ext cx="1387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Mars is actually a very cold place</a:t>
                </a:r>
                <a:endParaRPr>
                  <a:solidFill>
                    <a:schemeClr val="lt2"/>
                  </a:solidFill>
                  <a:latin typeface="Lato"/>
                  <a:ea typeface="Lato"/>
                  <a:cs typeface="Lato"/>
                  <a:sym typeface="Lato"/>
                </a:endParaRPr>
              </a:p>
            </p:txBody>
          </p:sp>
          <p:sp>
            <p:nvSpPr>
              <p:cNvPr id="1285" name="Google Shape;1285;p54"/>
              <p:cNvSpPr txBox="1"/>
              <p:nvPr/>
            </p:nvSpPr>
            <p:spPr>
              <a:xfrm>
                <a:off x="4070099" y="4230949"/>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sp>
          <p:nvSpPr>
            <p:cNvPr id="1286" name="Google Shape;1286;p54"/>
            <p:cNvSpPr txBox="1"/>
            <p:nvPr/>
          </p:nvSpPr>
          <p:spPr>
            <a:xfrm>
              <a:off x="5073825" y="1438650"/>
              <a:ext cx="875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2"/>
                  </a:solidFill>
                  <a:latin typeface="Fjalla One"/>
                  <a:ea typeface="Fjalla One"/>
                  <a:cs typeface="Fjalla One"/>
                  <a:sym typeface="Fjalla One"/>
                </a:rPr>
                <a:t>03</a:t>
              </a:r>
              <a:endParaRPr sz="2800">
                <a:solidFill>
                  <a:schemeClr val="lt2"/>
                </a:solidFill>
                <a:latin typeface="Fjalla One"/>
                <a:ea typeface="Fjalla One"/>
                <a:cs typeface="Fjalla One"/>
                <a:sym typeface="Fjalla One"/>
              </a:endParaRPr>
            </a:p>
          </p:txBody>
        </p:sp>
      </p:grpSp>
      <p:grpSp>
        <p:nvGrpSpPr>
          <p:cNvPr id="1287" name="Google Shape;1287;p54"/>
          <p:cNvGrpSpPr/>
          <p:nvPr/>
        </p:nvGrpSpPr>
        <p:grpSpPr>
          <a:xfrm>
            <a:off x="6529769" y="1438650"/>
            <a:ext cx="1744332" cy="1548926"/>
            <a:chOff x="6529769" y="1438650"/>
            <a:chExt cx="1744332" cy="1548926"/>
          </a:xfrm>
        </p:grpSpPr>
        <p:grpSp>
          <p:nvGrpSpPr>
            <p:cNvPr id="1288" name="Google Shape;1288;p54"/>
            <p:cNvGrpSpPr/>
            <p:nvPr/>
          </p:nvGrpSpPr>
          <p:grpSpPr>
            <a:xfrm>
              <a:off x="6529769" y="2144039"/>
              <a:ext cx="1744332" cy="843536"/>
              <a:chOff x="6705639" y="3060351"/>
              <a:chExt cx="1387805" cy="843536"/>
            </a:xfrm>
          </p:grpSpPr>
          <p:sp>
            <p:nvSpPr>
              <p:cNvPr id="1274" name="Google Shape;1274;p54"/>
              <p:cNvSpPr txBox="1"/>
              <p:nvPr/>
            </p:nvSpPr>
            <p:spPr>
              <a:xfrm>
                <a:off x="6705644" y="3331187"/>
                <a:ext cx="1387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Venus is the second planet from the Sun</a:t>
                </a:r>
                <a:endParaRPr>
                  <a:solidFill>
                    <a:schemeClr val="lt2"/>
                  </a:solidFill>
                  <a:latin typeface="Lato"/>
                  <a:ea typeface="Lato"/>
                  <a:cs typeface="Lato"/>
                  <a:sym typeface="Lato"/>
                </a:endParaRPr>
              </a:p>
            </p:txBody>
          </p:sp>
          <p:sp>
            <p:nvSpPr>
              <p:cNvPr id="1289" name="Google Shape;1289;p54"/>
              <p:cNvSpPr txBox="1"/>
              <p:nvPr/>
            </p:nvSpPr>
            <p:spPr>
              <a:xfrm>
                <a:off x="6705639" y="3060351"/>
                <a:ext cx="1387800" cy="392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grpSp>
        <p:sp>
          <p:nvSpPr>
            <p:cNvPr id="1290" name="Google Shape;1290;p54"/>
            <p:cNvSpPr txBox="1"/>
            <p:nvPr/>
          </p:nvSpPr>
          <p:spPr>
            <a:xfrm>
              <a:off x="6952875" y="1438650"/>
              <a:ext cx="875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2"/>
                  </a:solidFill>
                  <a:latin typeface="Fjalla One"/>
                  <a:ea typeface="Fjalla One"/>
                  <a:cs typeface="Fjalla One"/>
                  <a:sym typeface="Fjalla One"/>
                </a:rPr>
                <a:t>04</a:t>
              </a:r>
              <a:endParaRPr sz="2800">
                <a:solidFill>
                  <a:schemeClr val="lt2"/>
                </a:solidFill>
                <a:latin typeface="Fjalla One"/>
                <a:ea typeface="Fjalla One"/>
                <a:cs typeface="Fjalla One"/>
                <a:sym typeface="Fjalla One"/>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55"/>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1296" name="Google Shape;1296;p55"/>
          <p:cNvSpPr/>
          <p:nvPr/>
        </p:nvSpPr>
        <p:spPr>
          <a:xfrm>
            <a:off x="1885438" y="1084962"/>
            <a:ext cx="2492400" cy="1633500"/>
          </a:xfrm>
          <a:prstGeom prst="roundRect">
            <a:avLst>
              <a:gd name="adj" fmla="val 91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4766163" y="1084962"/>
            <a:ext cx="2492400" cy="1633500"/>
          </a:xfrm>
          <a:prstGeom prst="roundRect">
            <a:avLst>
              <a:gd name="adj" fmla="val 913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1885438" y="2957162"/>
            <a:ext cx="2492400" cy="1633500"/>
          </a:xfrm>
          <a:prstGeom prst="roundRect">
            <a:avLst>
              <a:gd name="adj" fmla="val 9132"/>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4766163" y="2957162"/>
            <a:ext cx="2492400" cy="1633500"/>
          </a:xfrm>
          <a:prstGeom prst="roundRect">
            <a:avLst>
              <a:gd name="adj" fmla="val 913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txBox="1">
            <a:spLocks noGrp="1"/>
          </p:cNvSpPr>
          <p:nvPr>
            <p:ph type="title" idx="4294967295"/>
          </p:nvPr>
        </p:nvSpPr>
        <p:spPr>
          <a:xfrm>
            <a:off x="4942863" y="1310562"/>
            <a:ext cx="21390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t>30%</a:t>
            </a:r>
            <a:endParaRPr sz="4100"/>
          </a:p>
        </p:txBody>
      </p:sp>
      <p:sp>
        <p:nvSpPr>
          <p:cNvPr id="1301" name="Google Shape;1301;p55"/>
          <p:cNvSpPr txBox="1">
            <a:spLocks noGrp="1"/>
          </p:cNvSpPr>
          <p:nvPr>
            <p:ph type="subTitle" idx="4294967295"/>
          </p:nvPr>
        </p:nvSpPr>
        <p:spPr>
          <a:xfrm>
            <a:off x="4942863" y="2026702"/>
            <a:ext cx="21390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Saturn is a gas giant with several rings</a:t>
            </a:r>
            <a:endParaRPr sz="1400"/>
          </a:p>
        </p:txBody>
      </p:sp>
      <p:sp>
        <p:nvSpPr>
          <p:cNvPr id="1302" name="Google Shape;1302;p55"/>
          <p:cNvSpPr txBox="1">
            <a:spLocks noGrp="1"/>
          </p:cNvSpPr>
          <p:nvPr>
            <p:ph type="title" idx="4294967295"/>
          </p:nvPr>
        </p:nvSpPr>
        <p:spPr>
          <a:xfrm>
            <a:off x="4942863" y="3160938"/>
            <a:ext cx="21390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t>40%</a:t>
            </a:r>
            <a:endParaRPr sz="4100"/>
          </a:p>
        </p:txBody>
      </p:sp>
      <p:sp>
        <p:nvSpPr>
          <p:cNvPr id="1303" name="Google Shape;1303;p55"/>
          <p:cNvSpPr txBox="1">
            <a:spLocks noGrp="1"/>
          </p:cNvSpPr>
          <p:nvPr>
            <p:ph type="subTitle" idx="4294967295"/>
          </p:nvPr>
        </p:nvSpPr>
        <p:spPr>
          <a:xfrm>
            <a:off x="4942863" y="3877068"/>
            <a:ext cx="21390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Mercury is the smallest planet of them all</a:t>
            </a:r>
            <a:endParaRPr sz="1400"/>
          </a:p>
        </p:txBody>
      </p:sp>
      <p:sp>
        <p:nvSpPr>
          <p:cNvPr id="1304" name="Google Shape;1304;p55"/>
          <p:cNvSpPr txBox="1">
            <a:spLocks noGrp="1"/>
          </p:cNvSpPr>
          <p:nvPr>
            <p:ph type="title" idx="4294967295"/>
          </p:nvPr>
        </p:nvSpPr>
        <p:spPr>
          <a:xfrm>
            <a:off x="2062138" y="1310562"/>
            <a:ext cx="21390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t>10%</a:t>
            </a:r>
            <a:endParaRPr sz="4100"/>
          </a:p>
        </p:txBody>
      </p:sp>
      <p:sp>
        <p:nvSpPr>
          <p:cNvPr id="1305" name="Google Shape;1305;p55"/>
          <p:cNvSpPr txBox="1">
            <a:spLocks noGrp="1"/>
          </p:cNvSpPr>
          <p:nvPr>
            <p:ph type="title" idx="4294967295"/>
          </p:nvPr>
        </p:nvSpPr>
        <p:spPr>
          <a:xfrm>
            <a:off x="2062138" y="3160938"/>
            <a:ext cx="21390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100"/>
              <a:t>20%</a:t>
            </a:r>
            <a:endParaRPr sz="4100"/>
          </a:p>
        </p:txBody>
      </p:sp>
      <p:sp>
        <p:nvSpPr>
          <p:cNvPr id="1306" name="Google Shape;1306;p55"/>
          <p:cNvSpPr txBox="1">
            <a:spLocks noGrp="1"/>
          </p:cNvSpPr>
          <p:nvPr>
            <p:ph type="subTitle" idx="4294967295"/>
          </p:nvPr>
        </p:nvSpPr>
        <p:spPr>
          <a:xfrm>
            <a:off x="2062138" y="3877068"/>
            <a:ext cx="21390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Jupiter is the biggest planet of all </a:t>
            </a:r>
            <a:endParaRPr sz="1400"/>
          </a:p>
        </p:txBody>
      </p:sp>
      <p:sp>
        <p:nvSpPr>
          <p:cNvPr id="1307" name="Google Shape;1307;p55"/>
          <p:cNvSpPr txBox="1">
            <a:spLocks noGrp="1"/>
          </p:cNvSpPr>
          <p:nvPr>
            <p:ph type="subTitle" idx="4294967295"/>
          </p:nvPr>
        </p:nvSpPr>
        <p:spPr>
          <a:xfrm>
            <a:off x="2062138" y="2026702"/>
            <a:ext cx="21390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t>Venus has a beautiful name and it’s hot</a:t>
            </a:r>
            <a:endParaRPr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57"/>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pic>
        <p:nvPicPr>
          <p:cNvPr id="1333" name="Google Shape;1333;p57" title="Gráfico">
            <a:hlinkClick r:id="rId3"/>
          </p:cNvPr>
          <p:cNvPicPr preferRelativeResize="0"/>
          <p:nvPr/>
        </p:nvPicPr>
        <p:blipFill>
          <a:blip r:embed="rId4">
            <a:alphaModFix/>
          </a:blip>
          <a:stretch>
            <a:fillRect/>
          </a:stretch>
        </p:blipFill>
        <p:spPr>
          <a:xfrm>
            <a:off x="1099463" y="1179726"/>
            <a:ext cx="3639000" cy="2954201"/>
          </a:xfrm>
          <a:prstGeom prst="rect">
            <a:avLst/>
          </a:prstGeom>
          <a:noFill/>
          <a:ln>
            <a:noFill/>
          </a:ln>
        </p:spPr>
      </p:pic>
      <p:sp>
        <p:nvSpPr>
          <p:cNvPr id="1334" name="Google Shape;1334;p57"/>
          <p:cNvSpPr/>
          <p:nvPr/>
        </p:nvSpPr>
        <p:spPr>
          <a:xfrm>
            <a:off x="5143463" y="3637953"/>
            <a:ext cx="818700" cy="818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7"/>
          <p:cNvSpPr/>
          <p:nvPr/>
        </p:nvSpPr>
        <p:spPr>
          <a:xfrm>
            <a:off x="5143463" y="2470526"/>
            <a:ext cx="818700" cy="818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7"/>
          <p:cNvSpPr/>
          <p:nvPr/>
        </p:nvSpPr>
        <p:spPr>
          <a:xfrm>
            <a:off x="5143513" y="1303100"/>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7"/>
          <p:cNvSpPr txBox="1"/>
          <p:nvPr/>
        </p:nvSpPr>
        <p:spPr>
          <a:xfrm>
            <a:off x="5159827" y="1511600"/>
            <a:ext cx="818700" cy="49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50%</a:t>
            </a:r>
            <a:endParaRPr sz="2000">
              <a:solidFill>
                <a:schemeClr val="lt2"/>
              </a:solidFill>
              <a:latin typeface="Fjalla One"/>
              <a:ea typeface="Fjalla One"/>
              <a:cs typeface="Fjalla One"/>
              <a:sym typeface="Fjalla One"/>
            </a:endParaRPr>
          </a:p>
        </p:txBody>
      </p:sp>
      <p:sp>
        <p:nvSpPr>
          <p:cNvPr id="1338" name="Google Shape;1338;p57"/>
          <p:cNvSpPr txBox="1"/>
          <p:nvPr/>
        </p:nvSpPr>
        <p:spPr>
          <a:xfrm>
            <a:off x="5159827" y="2644951"/>
            <a:ext cx="818700" cy="49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30%</a:t>
            </a:r>
            <a:endParaRPr sz="2000">
              <a:solidFill>
                <a:schemeClr val="lt2"/>
              </a:solidFill>
              <a:latin typeface="Fjalla One"/>
              <a:ea typeface="Fjalla One"/>
              <a:cs typeface="Fjalla One"/>
              <a:sym typeface="Fjalla One"/>
            </a:endParaRPr>
          </a:p>
        </p:txBody>
      </p:sp>
      <p:sp>
        <p:nvSpPr>
          <p:cNvPr id="1339" name="Google Shape;1339;p57"/>
          <p:cNvSpPr txBox="1"/>
          <p:nvPr/>
        </p:nvSpPr>
        <p:spPr>
          <a:xfrm>
            <a:off x="5159827" y="3830717"/>
            <a:ext cx="818700" cy="49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20%</a:t>
            </a:r>
            <a:endParaRPr sz="2000">
              <a:solidFill>
                <a:schemeClr val="lt2"/>
              </a:solidFill>
              <a:latin typeface="Fjalla One"/>
              <a:ea typeface="Fjalla One"/>
              <a:cs typeface="Fjalla One"/>
              <a:sym typeface="Fjalla One"/>
            </a:endParaRPr>
          </a:p>
        </p:txBody>
      </p:sp>
      <p:grpSp>
        <p:nvGrpSpPr>
          <p:cNvPr id="1340" name="Google Shape;1340;p57"/>
          <p:cNvGrpSpPr/>
          <p:nvPr/>
        </p:nvGrpSpPr>
        <p:grpSpPr>
          <a:xfrm>
            <a:off x="6300196" y="1335259"/>
            <a:ext cx="1744342" cy="755633"/>
            <a:chOff x="6696678" y="3538401"/>
            <a:chExt cx="1387813" cy="755633"/>
          </a:xfrm>
        </p:grpSpPr>
        <p:sp>
          <p:nvSpPr>
            <p:cNvPr id="1341" name="Google Shape;1341;p57"/>
            <p:cNvSpPr txBox="1"/>
            <p:nvPr/>
          </p:nvSpPr>
          <p:spPr>
            <a:xfrm>
              <a:off x="6696678" y="3809234"/>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Venus is the second planet from the Sun</a:t>
              </a:r>
              <a:endParaRPr>
                <a:solidFill>
                  <a:schemeClr val="lt2"/>
                </a:solidFill>
                <a:latin typeface="Lato"/>
                <a:ea typeface="Lato"/>
                <a:cs typeface="Lato"/>
                <a:sym typeface="Lato"/>
              </a:endParaRPr>
            </a:p>
          </p:txBody>
        </p:sp>
        <p:sp>
          <p:nvSpPr>
            <p:cNvPr id="1342" name="Google Shape;1342;p57"/>
            <p:cNvSpPr txBox="1"/>
            <p:nvPr/>
          </p:nvSpPr>
          <p:spPr>
            <a:xfrm>
              <a:off x="6696691" y="3538401"/>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grpSp>
      <p:grpSp>
        <p:nvGrpSpPr>
          <p:cNvPr id="1343" name="Google Shape;1343;p57"/>
          <p:cNvGrpSpPr/>
          <p:nvPr/>
        </p:nvGrpSpPr>
        <p:grpSpPr>
          <a:xfrm>
            <a:off x="6300196" y="2501684"/>
            <a:ext cx="1744342" cy="759539"/>
            <a:chOff x="6290947" y="3773999"/>
            <a:chExt cx="1387813" cy="759539"/>
          </a:xfrm>
        </p:grpSpPr>
        <p:sp>
          <p:nvSpPr>
            <p:cNvPr id="1344" name="Google Shape;1344;p57"/>
            <p:cNvSpPr txBox="1"/>
            <p:nvPr/>
          </p:nvSpPr>
          <p:spPr>
            <a:xfrm>
              <a:off x="6290947" y="4048738"/>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Mars is actually a very cold place</a:t>
              </a:r>
              <a:endParaRPr>
                <a:solidFill>
                  <a:schemeClr val="lt2"/>
                </a:solidFill>
                <a:latin typeface="Lato"/>
                <a:ea typeface="Lato"/>
                <a:cs typeface="Lato"/>
                <a:sym typeface="Lato"/>
              </a:endParaRPr>
            </a:p>
          </p:txBody>
        </p:sp>
        <p:sp>
          <p:nvSpPr>
            <p:cNvPr id="1345" name="Google Shape;1345;p57"/>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grpSp>
        <p:nvGrpSpPr>
          <p:cNvPr id="1346" name="Google Shape;1346;p57"/>
          <p:cNvGrpSpPr/>
          <p:nvPr/>
        </p:nvGrpSpPr>
        <p:grpSpPr>
          <a:xfrm>
            <a:off x="6300196" y="3666904"/>
            <a:ext cx="1744342" cy="759539"/>
            <a:chOff x="6290947" y="3773999"/>
            <a:chExt cx="1387813" cy="759539"/>
          </a:xfrm>
        </p:grpSpPr>
        <p:sp>
          <p:nvSpPr>
            <p:cNvPr id="1347" name="Google Shape;1347;p57"/>
            <p:cNvSpPr txBox="1"/>
            <p:nvPr/>
          </p:nvSpPr>
          <p:spPr>
            <a:xfrm>
              <a:off x="6290947" y="4048738"/>
              <a:ext cx="13878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Mercury is the smallest planet</a:t>
              </a:r>
              <a:endParaRPr>
                <a:solidFill>
                  <a:schemeClr val="lt2"/>
                </a:solidFill>
                <a:latin typeface="Lato"/>
                <a:ea typeface="Lato"/>
                <a:cs typeface="Lato"/>
                <a:sym typeface="Lato"/>
              </a:endParaRPr>
            </a:p>
          </p:txBody>
        </p:sp>
        <p:sp>
          <p:nvSpPr>
            <p:cNvPr id="1348" name="Google Shape;1348;p57"/>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a:solidFill>
                    <a:schemeClr val="lt2"/>
                  </a:solidFill>
                  <a:latin typeface="Fjalla One"/>
                  <a:ea typeface="Fjalla One"/>
                  <a:cs typeface="Fjalla One"/>
                  <a:sym typeface="Fjalla One"/>
                </a:rPr>
                <a:t>MERCURY</a:t>
              </a:r>
              <a:endParaRPr sz="1800">
                <a:solidFill>
                  <a:schemeClr val="lt2"/>
                </a:solidFill>
                <a:latin typeface="Fjalla One"/>
                <a:ea typeface="Fjalla One"/>
                <a:cs typeface="Fjalla One"/>
                <a:sym typeface="Fjalla One"/>
              </a:endParaRPr>
            </a:p>
          </p:txBody>
        </p:sp>
      </p:grpSp>
      <p:sp>
        <p:nvSpPr>
          <p:cNvPr id="1349" name="Google Shape;1349;p57"/>
          <p:cNvSpPr txBox="1">
            <a:spLocks noGrp="1"/>
          </p:cNvSpPr>
          <p:nvPr>
            <p:ph type="subTitle" idx="4294967295"/>
          </p:nvPr>
        </p:nvSpPr>
        <p:spPr>
          <a:xfrm>
            <a:off x="975050" y="4133925"/>
            <a:ext cx="3863100" cy="362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t>Follow the link in the graph to modify its data and then paste the new one here. </a:t>
            </a:r>
            <a:r>
              <a:rPr lang="en" sz="1200" b="1">
                <a:uFill>
                  <a:noFill/>
                </a:uFill>
                <a:hlinkClick r:id="rId5"/>
              </a:rPr>
              <a:t>For more info, click here</a:t>
            </a:r>
            <a:endParaRPr sz="12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58"/>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grpSp>
        <p:nvGrpSpPr>
          <p:cNvPr id="1355" name="Google Shape;1355;p58"/>
          <p:cNvGrpSpPr/>
          <p:nvPr/>
        </p:nvGrpSpPr>
        <p:grpSpPr>
          <a:xfrm>
            <a:off x="5347320" y="1181852"/>
            <a:ext cx="1972645" cy="3307778"/>
            <a:chOff x="5756200" y="2248200"/>
            <a:chExt cx="1630150" cy="2733475"/>
          </a:xfrm>
        </p:grpSpPr>
        <p:sp>
          <p:nvSpPr>
            <p:cNvPr id="1356" name="Google Shape;1356;p58"/>
            <p:cNvSpPr/>
            <p:nvPr/>
          </p:nvSpPr>
          <p:spPr>
            <a:xfrm>
              <a:off x="6068950" y="4308975"/>
              <a:ext cx="1317400" cy="206175"/>
            </a:xfrm>
            <a:custGeom>
              <a:avLst/>
              <a:gdLst/>
              <a:ahLst/>
              <a:cxnLst/>
              <a:rect l="l" t="t" r="r" b="b"/>
              <a:pathLst>
                <a:path w="52696" h="8247" extrusionOk="0">
                  <a:moveTo>
                    <a:pt x="1688" y="1"/>
                  </a:moveTo>
                  <a:cubicBezTo>
                    <a:pt x="756" y="1"/>
                    <a:pt x="1" y="755"/>
                    <a:pt x="1" y="1687"/>
                  </a:cubicBezTo>
                  <a:lnTo>
                    <a:pt x="1" y="8246"/>
                  </a:lnTo>
                  <a:lnTo>
                    <a:pt x="51862" y="8246"/>
                  </a:lnTo>
                  <a:cubicBezTo>
                    <a:pt x="52695" y="5842"/>
                    <a:pt x="52695" y="3093"/>
                    <a:pt x="51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8"/>
            <p:cNvSpPr/>
            <p:nvPr/>
          </p:nvSpPr>
          <p:spPr>
            <a:xfrm>
              <a:off x="5900800" y="4509700"/>
              <a:ext cx="1329875" cy="265850"/>
            </a:xfrm>
            <a:custGeom>
              <a:avLst/>
              <a:gdLst/>
              <a:ahLst/>
              <a:cxnLst/>
              <a:rect l="l" t="t" r="r" b="b"/>
              <a:pathLst>
                <a:path w="53195" h="10634" extrusionOk="0">
                  <a:moveTo>
                    <a:pt x="1687" y="0"/>
                  </a:moveTo>
                  <a:cubicBezTo>
                    <a:pt x="756" y="0"/>
                    <a:pt x="1" y="756"/>
                    <a:pt x="1" y="1687"/>
                  </a:cubicBezTo>
                  <a:lnTo>
                    <a:pt x="1" y="10633"/>
                  </a:lnTo>
                  <a:lnTo>
                    <a:pt x="51861" y="10633"/>
                  </a:lnTo>
                  <a:cubicBezTo>
                    <a:pt x="53195" y="6964"/>
                    <a:pt x="53108" y="3427"/>
                    <a:pt x="51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8"/>
            <p:cNvSpPr/>
            <p:nvPr/>
          </p:nvSpPr>
          <p:spPr>
            <a:xfrm>
              <a:off x="6041825" y="4574775"/>
              <a:ext cx="857150" cy="113950"/>
            </a:xfrm>
            <a:custGeom>
              <a:avLst/>
              <a:gdLst/>
              <a:ahLst/>
              <a:cxnLst/>
              <a:rect l="l" t="t" r="r" b="b"/>
              <a:pathLst>
                <a:path w="34286" h="4558" extrusionOk="0">
                  <a:moveTo>
                    <a:pt x="1316" y="0"/>
                  </a:moveTo>
                  <a:cubicBezTo>
                    <a:pt x="588" y="0"/>
                    <a:pt x="1" y="588"/>
                    <a:pt x="1" y="1316"/>
                  </a:cubicBezTo>
                  <a:lnTo>
                    <a:pt x="1" y="3243"/>
                  </a:lnTo>
                  <a:cubicBezTo>
                    <a:pt x="1" y="3972"/>
                    <a:pt x="588" y="4558"/>
                    <a:pt x="1316" y="4558"/>
                  </a:cubicBezTo>
                  <a:lnTo>
                    <a:pt x="32971" y="4558"/>
                  </a:lnTo>
                  <a:cubicBezTo>
                    <a:pt x="33699" y="4558"/>
                    <a:pt x="34286" y="3972"/>
                    <a:pt x="34286" y="3243"/>
                  </a:cubicBezTo>
                  <a:lnTo>
                    <a:pt x="34286" y="1316"/>
                  </a:lnTo>
                  <a:cubicBezTo>
                    <a:pt x="34286" y="588"/>
                    <a:pt x="33699" y="0"/>
                    <a:pt x="32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8"/>
            <p:cNvSpPr/>
            <p:nvPr/>
          </p:nvSpPr>
          <p:spPr>
            <a:xfrm>
              <a:off x="7083400" y="4563950"/>
              <a:ext cx="48850" cy="168200"/>
            </a:xfrm>
            <a:custGeom>
              <a:avLst/>
              <a:gdLst/>
              <a:ahLst/>
              <a:cxnLst/>
              <a:rect l="l" t="t" r="r" b="b"/>
              <a:pathLst>
                <a:path w="1954" h="6728" extrusionOk="0">
                  <a:moveTo>
                    <a:pt x="976" y="0"/>
                  </a:moveTo>
                  <a:cubicBezTo>
                    <a:pt x="438" y="0"/>
                    <a:pt x="1" y="438"/>
                    <a:pt x="1" y="977"/>
                  </a:cubicBezTo>
                  <a:lnTo>
                    <a:pt x="1" y="5751"/>
                  </a:lnTo>
                  <a:cubicBezTo>
                    <a:pt x="1" y="6290"/>
                    <a:pt x="437" y="6728"/>
                    <a:pt x="976" y="6728"/>
                  </a:cubicBezTo>
                  <a:cubicBezTo>
                    <a:pt x="1516" y="6728"/>
                    <a:pt x="1954" y="6290"/>
                    <a:pt x="1954" y="5751"/>
                  </a:cubicBezTo>
                  <a:lnTo>
                    <a:pt x="1954" y="977"/>
                  </a:lnTo>
                  <a:cubicBezTo>
                    <a:pt x="1954" y="438"/>
                    <a:pt x="1516" y="0"/>
                    <a:pt x="9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8"/>
            <p:cNvSpPr/>
            <p:nvPr/>
          </p:nvSpPr>
          <p:spPr>
            <a:xfrm>
              <a:off x="5792300" y="4770075"/>
              <a:ext cx="1326100" cy="211600"/>
            </a:xfrm>
            <a:custGeom>
              <a:avLst/>
              <a:gdLst/>
              <a:ahLst/>
              <a:cxnLst/>
              <a:rect l="l" t="t" r="r" b="b"/>
              <a:pathLst>
                <a:path w="53044" h="8464" extrusionOk="0">
                  <a:moveTo>
                    <a:pt x="1687" y="1"/>
                  </a:moveTo>
                  <a:cubicBezTo>
                    <a:pt x="755" y="1"/>
                    <a:pt x="1" y="756"/>
                    <a:pt x="1" y="1687"/>
                  </a:cubicBezTo>
                  <a:lnTo>
                    <a:pt x="2" y="8464"/>
                  </a:lnTo>
                  <a:lnTo>
                    <a:pt x="51862" y="8464"/>
                  </a:lnTo>
                  <a:cubicBezTo>
                    <a:pt x="52973" y="5940"/>
                    <a:pt x="53044" y="3134"/>
                    <a:pt x="518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8"/>
            <p:cNvSpPr/>
            <p:nvPr/>
          </p:nvSpPr>
          <p:spPr>
            <a:xfrm>
              <a:off x="7191900" y="4357800"/>
              <a:ext cx="112775" cy="108525"/>
            </a:xfrm>
            <a:custGeom>
              <a:avLst/>
              <a:gdLst/>
              <a:ahLst/>
              <a:cxnLst/>
              <a:rect l="l" t="t" r="r" b="b"/>
              <a:pathLst>
                <a:path w="4511" h="4341" extrusionOk="0">
                  <a:moveTo>
                    <a:pt x="2171" y="1"/>
                  </a:moveTo>
                  <a:cubicBezTo>
                    <a:pt x="972" y="1"/>
                    <a:pt x="1" y="972"/>
                    <a:pt x="1" y="2171"/>
                  </a:cubicBezTo>
                  <a:cubicBezTo>
                    <a:pt x="1" y="3048"/>
                    <a:pt x="529" y="3840"/>
                    <a:pt x="1341" y="4175"/>
                  </a:cubicBezTo>
                  <a:cubicBezTo>
                    <a:pt x="1609" y="4286"/>
                    <a:pt x="1890" y="4340"/>
                    <a:pt x="2170" y="4340"/>
                  </a:cubicBezTo>
                  <a:cubicBezTo>
                    <a:pt x="2735" y="4340"/>
                    <a:pt x="3290" y="4120"/>
                    <a:pt x="3705" y="3705"/>
                  </a:cubicBezTo>
                  <a:cubicBezTo>
                    <a:pt x="4325" y="3084"/>
                    <a:pt x="4511" y="2151"/>
                    <a:pt x="4176" y="1340"/>
                  </a:cubicBezTo>
                  <a:cubicBezTo>
                    <a:pt x="3839" y="529"/>
                    <a:pt x="3047" y="1"/>
                    <a:pt x="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8"/>
            <p:cNvSpPr/>
            <p:nvPr/>
          </p:nvSpPr>
          <p:spPr>
            <a:xfrm>
              <a:off x="6525925" y="4002525"/>
              <a:ext cx="116775" cy="263525"/>
            </a:xfrm>
            <a:custGeom>
              <a:avLst/>
              <a:gdLst/>
              <a:ahLst/>
              <a:cxnLst/>
              <a:rect l="l" t="t" r="r" b="b"/>
              <a:pathLst>
                <a:path w="4671" h="10541" extrusionOk="0">
                  <a:moveTo>
                    <a:pt x="2278" y="1"/>
                  </a:moveTo>
                  <a:cubicBezTo>
                    <a:pt x="1941" y="1"/>
                    <a:pt x="1596" y="144"/>
                    <a:pt x="1283" y="486"/>
                  </a:cubicBezTo>
                  <a:cubicBezTo>
                    <a:pt x="914" y="889"/>
                    <a:pt x="749" y="1435"/>
                    <a:pt x="619" y="1966"/>
                  </a:cubicBezTo>
                  <a:cubicBezTo>
                    <a:pt x="582" y="2119"/>
                    <a:pt x="546" y="2275"/>
                    <a:pt x="513" y="2429"/>
                  </a:cubicBezTo>
                  <a:cubicBezTo>
                    <a:pt x="100" y="4344"/>
                    <a:pt x="1" y="6323"/>
                    <a:pt x="167" y="8274"/>
                  </a:cubicBezTo>
                  <a:cubicBezTo>
                    <a:pt x="208" y="8732"/>
                    <a:pt x="264" y="9197"/>
                    <a:pt x="455" y="9615"/>
                  </a:cubicBezTo>
                  <a:cubicBezTo>
                    <a:pt x="647" y="10033"/>
                    <a:pt x="996" y="10401"/>
                    <a:pt x="1444" y="10508"/>
                  </a:cubicBezTo>
                  <a:cubicBezTo>
                    <a:pt x="1539" y="10530"/>
                    <a:pt x="1666" y="10541"/>
                    <a:pt x="1811" y="10541"/>
                  </a:cubicBezTo>
                  <a:cubicBezTo>
                    <a:pt x="2372" y="10541"/>
                    <a:pt x="3205" y="10386"/>
                    <a:pt x="3532" y="10207"/>
                  </a:cubicBezTo>
                  <a:cubicBezTo>
                    <a:pt x="4069" y="9913"/>
                    <a:pt x="4192" y="8955"/>
                    <a:pt x="4198" y="8420"/>
                  </a:cubicBezTo>
                  <a:cubicBezTo>
                    <a:pt x="4223" y="6107"/>
                    <a:pt x="4670" y="3705"/>
                    <a:pt x="3941" y="1430"/>
                  </a:cubicBezTo>
                  <a:cubicBezTo>
                    <a:pt x="3697" y="669"/>
                    <a:pt x="3007" y="1"/>
                    <a:pt x="2278" y="1"/>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8"/>
            <p:cNvSpPr/>
            <p:nvPr/>
          </p:nvSpPr>
          <p:spPr>
            <a:xfrm>
              <a:off x="6516750" y="4208175"/>
              <a:ext cx="273325" cy="102625"/>
            </a:xfrm>
            <a:custGeom>
              <a:avLst/>
              <a:gdLst/>
              <a:ahLst/>
              <a:cxnLst/>
              <a:rect l="l" t="t" r="r" b="b"/>
              <a:pathLst>
                <a:path w="10933" h="4105" extrusionOk="0">
                  <a:moveTo>
                    <a:pt x="4182" y="1"/>
                  </a:moveTo>
                  <a:cubicBezTo>
                    <a:pt x="3806" y="1"/>
                    <a:pt x="3469" y="239"/>
                    <a:pt x="3125" y="404"/>
                  </a:cubicBezTo>
                  <a:cubicBezTo>
                    <a:pt x="2725" y="596"/>
                    <a:pt x="2288" y="695"/>
                    <a:pt x="1845" y="695"/>
                  </a:cubicBezTo>
                  <a:cubicBezTo>
                    <a:pt x="1824" y="695"/>
                    <a:pt x="1802" y="695"/>
                    <a:pt x="1781" y="694"/>
                  </a:cubicBezTo>
                  <a:cubicBezTo>
                    <a:pt x="1595" y="689"/>
                    <a:pt x="1407" y="667"/>
                    <a:pt x="1221" y="667"/>
                  </a:cubicBezTo>
                  <a:cubicBezTo>
                    <a:pt x="1138" y="667"/>
                    <a:pt x="1055" y="672"/>
                    <a:pt x="972" y="684"/>
                  </a:cubicBezTo>
                  <a:cubicBezTo>
                    <a:pt x="691" y="727"/>
                    <a:pt x="497" y="848"/>
                    <a:pt x="363" y="1017"/>
                  </a:cubicBezTo>
                  <a:cubicBezTo>
                    <a:pt x="1" y="1479"/>
                    <a:pt x="90" y="2296"/>
                    <a:pt x="114" y="2872"/>
                  </a:cubicBezTo>
                  <a:cubicBezTo>
                    <a:pt x="137" y="3339"/>
                    <a:pt x="172" y="3826"/>
                    <a:pt x="680" y="3993"/>
                  </a:cubicBezTo>
                  <a:cubicBezTo>
                    <a:pt x="897" y="4065"/>
                    <a:pt x="1130" y="4065"/>
                    <a:pt x="1359" y="4065"/>
                  </a:cubicBezTo>
                  <a:cubicBezTo>
                    <a:pt x="1524" y="4064"/>
                    <a:pt x="1689" y="4064"/>
                    <a:pt x="1855" y="4064"/>
                  </a:cubicBezTo>
                  <a:cubicBezTo>
                    <a:pt x="3658" y="4064"/>
                    <a:pt x="5461" y="4071"/>
                    <a:pt x="7263" y="4085"/>
                  </a:cubicBezTo>
                  <a:cubicBezTo>
                    <a:pt x="7650" y="4087"/>
                    <a:pt x="8036" y="4099"/>
                    <a:pt x="8423" y="4099"/>
                  </a:cubicBezTo>
                  <a:cubicBezTo>
                    <a:pt x="8576" y="4099"/>
                    <a:pt x="8729" y="4097"/>
                    <a:pt x="8882" y="4092"/>
                  </a:cubicBezTo>
                  <a:cubicBezTo>
                    <a:pt x="9351" y="4076"/>
                    <a:pt x="9976" y="4105"/>
                    <a:pt x="10419" y="3942"/>
                  </a:cubicBezTo>
                  <a:cubicBezTo>
                    <a:pt x="10649" y="3857"/>
                    <a:pt x="10857" y="3672"/>
                    <a:pt x="10894" y="3430"/>
                  </a:cubicBezTo>
                  <a:cubicBezTo>
                    <a:pt x="10933" y="3185"/>
                    <a:pt x="10788" y="2942"/>
                    <a:pt x="10595" y="2787"/>
                  </a:cubicBezTo>
                  <a:cubicBezTo>
                    <a:pt x="10185" y="2457"/>
                    <a:pt x="9609" y="2459"/>
                    <a:pt x="9084" y="2405"/>
                  </a:cubicBezTo>
                  <a:cubicBezTo>
                    <a:pt x="8261" y="2320"/>
                    <a:pt x="7463" y="2069"/>
                    <a:pt x="6742" y="1664"/>
                  </a:cubicBezTo>
                  <a:cubicBezTo>
                    <a:pt x="6081" y="1292"/>
                    <a:pt x="5567" y="733"/>
                    <a:pt x="4947" y="300"/>
                  </a:cubicBezTo>
                  <a:cubicBezTo>
                    <a:pt x="4732" y="150"/>
                    <a:pt x="4492" y="17"/>
                    <a:pt x="4230" y="2"/>
                  </a:cubicBezTo>
                  <a:cubicBezTo>
                    <a:pt x="4214" y="1"/>
                    <a:pt x="4198" y="1"/>
                    <a:pt x="4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8"/>
            <p:cNvSpPr/>
            <p:nvPr/>
          </p:nvSpPr>
          <p:spPr>
            <a:xfrm>
              <a:off x="6240750" y="4019400"/>
              <a:ext cx="123950" cy="256700"/>
            </a:xfrm>
            <a:custGeom>
              <a:avLst/>
              <a:gdLst/>
              <a:ahLst/>
              <a:cxnLst/>
              <a:rect l="l" t="t" r="r" b="b"/>
              <a:pathLst>
                <a:path w="4958" h="10268" extrusionOk="0">
                  <a:moveTo>
                    <a:pt x="3302" y="1"/>
                  </a:moveTo>
                  <a:cubicBezTo>
                    <a:pt x="2257" y="1"/>
                    <a:pt x="1100" y="1366"/>
                    <a:pt x="832" y="2247"/>
                  </a:cubicBezTo>
                  <a:cubicBezTo>
                    <a:pt x="632" y="2908"/>
                    <a:pt x="589" y="3606"/>
                    <a:pt x="546" y="4295"/>
                  </a:cubicBezTo>
                  <a:lnTo>
                    <a:pt x="393" y="6816"/>
                  </a:lnTo>
                  <a:lnTo>
                    <a:pt x="372" y="7173"/>
                  </a:lnTo>
                  <a:cubicBezTo>
                    <a:pt x="341" y="7671"/>
                    <a:pt x="0" y="8231"/>
                    <a:pt x="347" y="8653"/>
                  </a:cubicBezTo>
                  <a:cubicBezTo>
                    <a:pt x="652" y="9025"/>
                    <a:pt x="1303" y="9433"/>
                    <a:pt x="1693" y="9743"/>
                  </a:cubicBezTo>
                  <a:cubicBezTo>
                    <a:pt x="2004" y="9992"/>
                    <a:pt x="2533" y="10267"/>
                    <a:pt x="3006" y="10267"/>
                  </a:cubicBezTo>
                  <a:cubicBezTo>
                    <a:pt x="3205" y="10267"/>
                    <a:pt x="3394" y="10219"/>
                    <a:pt x="3553" y="10099"/>
                  </a:cubicBezTo>
                  <a:cubicBezTo>
                    <a:pt x="4129" y="9664"/>
                    <a:pt x="4123" y="8365"/>
                    <a:pt x="4211" y="7722"/>
                  </a:cubicBezTo>
                  <a:lnTo>
                    <a:pt x="4507" y="5574"/>
                  </a:lnTo>
                  <a:cubicBezTo>
                    <a:pt x="4569" y="5131"/>
                    <a:pt x="4630" y="4687"/>
                    <a:pt x="4651" y="4239"/>
                  </a:cubicBezTo>
                  <a:cubicBezTo>
                    <a:pt x="4702" y="3171"/>
                    <a:pt x="4958" y="1260"/>
                    <a:pt x="4174" y="407"/>
                  </a:cubicBezTo>
                  <a:cubicBezTo>
                    <a:pt x="3910" y="120"/>
                    <a:pt x="3611" y="1"/>
                    <a:pt x="3302" y="1"/>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8"/>
            <p:cNvSpPr/>
            <p:nvPr/>
          </p:nvSpPr>
          <p:spPr>
            <a:xfrm>
              <a:off x="6084675" y="4218775"/>
              <a:ext cx="274825" cy="94125"/>
            </a:xfrm>
            <a:custGeom>
              <a:avLst/>
              <a:gdLst/>
              <a:ahLst/>
              <a:cxnLst/>
              <a:rect l="l" t="t" r="r" b="b"/>
              <a:pathLst>
                <a:path w="10993" h="3765" extrusionOk="0">
                  <a:moveTo>
                    <a:pt x="6407" y="0"/>
                  </a:moveTo>
                  <a:cubicBezTo>
                    <a:pt x="5841" y="0"/>
                    <a:pt x="5153" y="731"/>
                    <a:pt x="4645" y="971"/>
                  </a:cubicBezTo>
                  <a:cubicBezTo>
                    <a:pt x="3893" y="1328"/>
                    <a:pt x="3076" y="1452"/>
                    <a:pt x="2266" y="1604"/>
                  </a:cubicBezTo>
                  <a:cubicBezTo>
                    <a:pt x="1674" y="1717"/>
                    <a:pt x="611" y="1679"/>
                    <a:pt x="254" y="2248"/>
                  </a:cubicBezTo>
                  <a:cubicBezTo>
                    <a:pt x="1" y="2653"/>
                    <a:pt x="188" y="3281"/>
                    <a:pt x="617" y="3501"/>
                  </a:cubicBezTo>
                  <a:cubicBezTo>
                    <a:pt x="760" y="3574"/>
                    <a:pt x="924" y="3597"/>
                    <a:pt x="1096" y="3597"/>
                  </a:cubicBezTo>
                  <a:cubicBezTo>
                    <a:pt x="1393" y="3597"/>
                    <a:pt x="1712" y="3528"/>
                    <a:pt x="1980" y="3528"/>
                  </a:cubicBezTo>
                  <a:cubicBezTo>
                    <a:pt x="1990" y="3528"/>
                    <a:pt x="2000" y="3528"/>
                    <a:pt x="2010" y="3528"/>
                  </a:cubicBezTo>
                  <a:cubicBezTo>
                    <a:pt x="2450" y="3537"/>
                    <a:pt x="2892" y="3546"/>
                    <a:pt x="3332" y="3554"/>
                  </a:cubicBezTo>
                  <a:cubicBezTo>
                    <a:pt x="4705" y="3579"/>
                    <a:pt x="6079" y="3600"/>
                    <a:pt x="7454" y="3620"/>
                  </a:cubicBezTo>
                  <a:cubicBezTo>
                    <a:pt x="7923" y="3627"/>
                    <a:pt x="8627" y="3765"/>
                    <a:pt x="9275" y="3765"/>
                  </a:cubicBezTo>
                  <a:cubicBezTo>
                    <a:pt x="9806" y="3765"/>
                    <a:pt x="10299" y="3672"/>
                    <a:pt x="10594" y="3338"/>
                  </a:cubicBezTo>
                  <a:cubicBezTo>
                    <a:pt x="10992" y="2886"/>
                    <a:pt x="10891" y="2197"/>
                    <a:pt x="10766" y="1609"/>
                  </a:cubicBezTo>
                  <a:lnTo>
                    <a:pt x="10512" y="397"/>
                  </a:lnTo>
                  <a:cubicBezTo>
                    <a:pt x="9945" y="512"/>
                    <a:pt x="9334" y="608"/>
                    <a:pt x="8731" y="608"/>
                  </a:cubicBezTo>
                  <a:cubicBezTo>
                    <a:pt x="8187" y="608"/>
                    <a:pt x="7650" y="530"/>
                    <a:pt x="7159" y="319"/>
                  </a:cubicBezTo>
                  <a:cubicBezTo>
                    <a:pt x="7003" y="253"/>
                    <a:pt x="6854" y="175"/>
                    <a:pt x="6711" y="86"/>
                  </a:cubicBezTo>
                  <a:cubicBezTo>
                    <a:pt x="6615" y="26"/>
                    <a:pt x="6513" y="0"/>
                    <a:pt x="6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8"/>
            <p:cNvSpPr/>
            <p:nvPr/>
          </p:nvSpPr>
          <p:spPr>
            <a:xfrm>
              <a:off x="5819800" y="2701450"/>
              <a:ext cx="114350" cy="96275"/>
            </a:xfrm>
            <a:custGeom>
              <a:avLst/>
              <a:gdLst/>
              <a:ahLst/>
              <a:cxnLst/>
              <a:rect l="l" t="t" r="r" b="b"/>
              <a:pathLst>
                <a:path w="4574" h="3851" extrusionOk="0">
                  <a:moveTo>
                    <a:pt x="1274" y="0"/>
                  </a:moveTo>
                  <a:cubicBezTo>
                    <a:pt x="1162" y="0"/>
                    <a:pt x="1050" y="28"/>
                    <a:pt x="941" y="57"/>
                  </a:cubicBezTo>
                  <a:cubicBezTo>
                    <a:pt x="809" y="93"/>
                    <a:pt x="674" y="127"/>
                    <a:pt x="551" y="190"/>
                  </a:cubicBezTo>
                  <a:cubicBezTo>
                    <a:pt x="0" y="475"/>
                    <a:pt x="10" y="1057"/>
                    <a:pt x="361" y="1498"/>
                  </a:cubicBezTo>
                  <a:cubicBezTo>
                    <a:pt x="1117" y="2448"/>
                    <a:pt x="2165" y="3113"/>
                    <a:pt x="3192" y="3759"/>
                  </a:cubicBezTo>
                  <a:cubicBezTo>
                    <a:pt x="3258" y="3801"/>
                    <a:pt x="3327" y="3844"/>
                    <a:pt x="3406" y="3850"/>
                  </a:cubicBezTo>
                  <a:cubicBezTo>
                    <a:pt x="3413" y="3850"/>
                    <a:pt x="3419" y="3851"/>
                    <a:pt x="3425" y="3851"/>
                  </a:cubicBezTo>
                  <a:cubicBezTo>
                    <a:pt x="3532" y="3851"/>
                    <a:pt x="3630" y="3784"/>
                    <a:pt x="3712" y="3712"/>
                  </a:cubicBezTo>
                  <a:cubicBezTo>
                    <a:pt x="4073" y="3397"/>
                    <a:pt x="4309" y="2966"/>
                    <a:pt x="4538" y="2545"/>
                  </a:cubicBezTo>
                  <a:cubicBezTo>
                    <a:pt x="4558" y="2514"/>
                    <a:pt x="4569" y="2480"/>
                    <a:pt x="4573" y="2444"/>
                  </a:cubicBezTo>
                  <a:cubicBezTo>
                    <a:pt x="4573" y="2401"/>
                    <a:pt x="4550" y="2360"/>
                    <a:pt x="4526" y="2323"/>
                  </a:cubicBezTo>
                  <a:cubicBezTo>
                    <a:pt x="4218" y="1838"/>
                    <a:pt x="3870" y="1503"/>
                    <a:pt x="3444" y="1175"/>
                  </a:cubicBezTo>
                  <a:cubicBezTo>
                    <a:pt x="3345" y="1098"/>
                    <a:pt x="3241" y="1022"/>
                    <a:pt x="3132" y="944"/>
                  </a:cubicBezTo>
                  <a:cubicBezTo>
                    <a:pt x="2596" y="560"/>
                    <a:pt x="1990" y="25"/>
                    <a:pt x="1297" y="0"/>
                  </a:cubicBezTo>
                  <a:cubicBezTo>
                    <a:pt x="1289" y="0"/>
                    <a:pt x="1281" y="0"/>
                    <a:pt x="1274" y="0"/>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8"/>
            <p:cNvSpPr/>
            <p:nvPr/>
          </p:nvSpPr>
          <p:spPr>
            <a:xfrm>
              <a:off x="5756200" y="2638625"/>
              <a:ext cx="131725" cy="124825"/>
            </a:xfrm>
            <a:custGeom>
              <a:avLst/>
              <a:gdLst/>
              <a:ahLst/>
              <a:cxnLst/>
              <a:rect l="l" t="t" r="r" b="b"/>
              <a:pathLst>
                <a:path w="5269" h="4993" extrusionOk="0">
                  <a:moveTo>
                    <a:pt x="244" y="0"/>
                  </a:moveTo>
                  <a:cubicBezTo>
                    <a:pt x="35" y="0"/>
                    <a:pt x="1" y="487"/>
                    <a:pt x="263" y="664"/>
                  </a:cubicBezTo>
                  <a:cubicBezTo>
                    <a:pt x="899" y="1093"/>
                    <a:pt x="1304" y="1326"/>
                    <a:pt x="1972" y="1700"/>
                  </a:cubicBezTo>
                  <a:cubicBezTo>
                    <a:pt x="2074" y="1758"/>
                    <a:pt x="2177" y="1755"/>
                    <a:pt x="2100" y="1876"/>
                  </a:cubicBezTo>
                  <a:cubicBezTo>
                    <a:pt x="1949" y="1827"/>
                    <a:pt x="1815" y="1717"/>
                    <a:pt x="1677" y="1717"/>
                  </a:cubicBezTo>
                  <a:cubicBezTo>
                    <a:pt x="1598" y="1717"/>
                    <a:pt x="1517" y="1753"/>
                    <a:pt x="1432" y="1856"/>
                  </a:cubicBezTo>
                  <a:cubicBezTo>
                    <a:pt x="1314" y="2005"/>
                    <a:pt x="1312" y="2216"/>
                    <a:pt x="1428" y="2367"/>
                  </a:cubicBezTo>
                  <a:cubicBezTo>
                    <a:pt x="1401" y="2361"/>
                    <a:pt x="1373" y="2359"/>
                    <a:pt x="1347" y="2359"/>
                  </a:cubicBezTo>
                  <a:cubicBezTo>
                    <a:pt x="1196" y="2359"/>
                    <a:pt x="1055" y="2441"/>
                    <a:pt x="981" y="2578"/>
                  </a:cubicBezTo>
                  <a:cubicBezTo>
                    <a:pt x="897" y="2738"/>
                    <a:pt x="927" y="2937"/>
                    <a:pt x="1056" y="3065"/>
                  </a:cubicBezTo>
                  <a:cubicBezTo>
                    <a:pt x="820" y="3075"/>
                    <a:pt x="725" y="3373"/>
                    <a:pt x="797" y="3563"/>
                  </a:cubicBezTo>
                  <a:cubicBezTo>
                    <a:pt x="888" y="3801"/>
                    <a:pt x="1256" y="4017"/>
                    <a:pt x="1458" y="4157"/>
                  </a:cubicBezTo>
                  <a:cubicBezTo>
                    <a:pt x="1996" y="4528"/>
                    <a:pt x="2615" y="4778"/>
                    <a:pt x="3252" y="4915"/>
                  </a:cubicBezTo>
                  <a:cubicBezTo>
                    <a:pt x="3460" y="4960"/>
                    <a:pt x="3671" y="4993"/>
                    <a:pt x="3882" y="4993"/>
                  </a:cubicBezTo>
                  <a:cubicBezTo>
                    <a:pt x="3978" y="4993"/>
                    <a:pt x="4074" y="4986"/>
                    <a:pt x="4169" y="4970"/>
                  </a:cubicBezTo>
                  <a:cubicBezTo>
                    <a:pt x="4474" y="4920"/>
                    <a:pt x="4770" y="4768"/>
                    <a:pt x="4946" y="4515"/>
                  </a:cubicBezTo>
                  <a:cubicBezTo>
                    <a:pt x="5268" y="4046"/>
                    <a:pt x="5139" y="3216"/>
                    <a:pt x="4839" y="2761"/>
                  </a:cubicBezTo>
                  <a:cubicBezTo>
                    <a:pt x="4521" y="2277"/>
                    <a:pt x="3828" y="1980"/>
                    <a:pt x="3340" y="1703"/>
                  </a:cubicBezTo>
                  <a:cubicBezTo>
                    <a:pt x="2494" y="1226"/>
                    <a:pt x="1002" y="474"/>
                    <a:pt x="358" y="41"/>
                  </a:cubicBezTo>
                  <a:cubicBezTo>
                    <a:pt x="316" y="13"/>
                    <a:pt x="278" y="0"/>
                    <a:pt x="244" y="0"/>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8"/>
            <p:cNvSpPr/>
            <p:nvPr/>
          </p:nvSpPr>
          <p:spPr>
            <a:xfrm>
              <a:off x="5851050" y="2648525"/>
              <a:ext cx="32600" cy="76075"/>
            </a:xfrm>
            <a:custGeom>
              <a:avLst/>
              <a:gdLst/>
              <a:ahLst/>
              <a:cxnLst/>
              <a:rect l="l" t="t" r="r" b="b"/>
              <a:pathLst>
                <a:path w="1304" h="3043" extrusionOk="0">
                  <a:moveTo>
                    <a:pt x="640" y="1"/>
                  </a:moveTo>
                  <a:cubicBezTo>
                    <a:pt x="611" y="1"/>
                    <a:pt x="581" y="7"/>
                    <a:pt x="552" y="21"/>
                  </a:cubicBezTo>
                  <a:cubicBezTo>
                    <a:pt x="467" y="61"/>
                    <a:pt x="421" y="146"/>
                    <a:pt x="394" y="240"/>
                  </a:cubicBezTo>
                  <a:cubicBezTo>
                    <a:pt x="384" y="275"/>
                    <a:pt x="375" y="313"/>
                    <a:pt x="368" y="350"/>
                  </a:cubicBezTo>
                  <a:cubicBezTo>
                    <a:pt x="238" y="1018"/>
                    <a:pt x="1" y="2385"/>
                    <a:pt x="604" y="2899"/>
                  </a:cubicBezTo>
                  <a:cubicBezTo>
                    <a:pt x="706" y="2986"/>
                    <a:pt x="841" y="3042"/>
                    <a:pt x="973" y="3042"/>
                  </a:cubicBezTo>
                  <a:cubicBezTo>
                    <a:pt x="1023" y="3042"/>
                    <a:pt x="1073" y="3034"/>
                    <a:pt x="1120" y="3017"/>
                  </a:cubicBezTo>
                  <a:cubicBezTo>
                    <a:pt x="1201" y="2987"/>
                    <a:pt x="1274" y="2926"/>
                    <a:pt x="1292" y="2843"/>
                  </a:cubicBezTo>
                  <a:cubicBezTo>
                    <a:pt x="1303" y="2789"/>
                    <a:pt x="1289" y="2735"/>
                    <a:pt x="1274" y="2682"/>
                  </a:cubicBezTo>
                  <a:cubicBezTo>
                    <a:pt x="1103" y="2066"/>
                    <a:pt x="802" y="1453"/>
                    <a:pt x="899" y="821"/>
                  </a:cubicBezTo>
                  <a:cubicBezTo>
                    <a:pt x="926" y="642"/>
                    <a:pt x="985" y="460"/>
                    <a:pt x="946" y="283"/>
                  </a:cubicBezTo>
                  <a:cubicBezTo>
                    <a:pt x="915" y="137"/>
                    <a:pt x="779" y="1"/>
                    <a:pt x="640" y="1"/>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8"/>
            <p:cNvSpPr/>
            <p:nvPr/>
          </p:nvSpPr>
          <p:spPr>
            <a:xfrm>
              <a:off x="6591800" y="2957225"/>
              <a:ext cx="87125" cy="28325"/>
            </a:xfrm>
            <a:custGeom>
              <a:avLst/>
              <a:gdLst/>
              <a:ahLst/>
              <a:cxnLst/>
              <a:rect l="l" t="t" r="r" b="b"/>
              <a:pathLst>
                <a:path w="3485" h="1133" extrusionOk="0">
                  <a:moveTo>
                    <a:pt x="2950" y="28"/>
                  </a:moveTo>
                  <a:cubicBezTo>
                    <a:pt x="2946" y="28"/>
                    <a:pt x="2942" y="28"/>
                    <a:pt x="2939" y="28"/>
                  </a:cubicBezTo>
                  <a:cubicBezTo>
                    <a:pt x="2024" y="94"/>
                    <a:pt x="901" y="1"/>
                    <a:pt x="173" y="463"/>
                  </a:cubicBezTo>
                  <a:cubicBezTo>
                    <a:pt x="0" y="572"/>
                    <a:pt x="339" y="1132"/>
                    <a:pt x="541" y="1132"/>
                  </a:cubicBezTo>
                  <a:cubicBezTo>
                    <a:pt x="559" y="1132"/>
                    <a:pt x="576" y="1128"/>
                    <a:pt x="592" y="1118"/>
                  </a:cubicBezTo>
                  <a:cubicBezTo>
                    <a:pt x="865" y="944"/>
                    <a:pt x="1204" y="899"/>
                    <a:pt x="1566" y="899"/>
                  </a:cubicBezTo>
                  <a:cubicBezTo>
                    <a:pt x="1934" y="899"/>
                    <a:pt x="2325" y="946"/>
                    <a:pt x="2691" y="955"/>
                  </a:cubicBezTo>
                  <a:cubicBezTo>
                    <a:pt x="2868" y="966"/>
                    <a:pt x="2998" y="1027"/>
                    <a:pt x="3131" y="1027"/>
                  </a:cubicBezTo>
                  <a:cubicBezTo>
                    <a:pt x="3187" y="1027"/>
                    <a:pt x="3244" y="1016"/>
                    <a:pt x="3306" y="985"/>
                  </a:cubicBezTo>
                  <a:cubicBezTo>
                    <a:pt x="3485" y="897"/>
                    <a:pt x="3194" y="28"/>
                    <a:pt x="2950" y="28"/>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6389150" y="2433125"/>
              <a:ext cx="102550" cy="220325"/>
            </a:xfrm>
            <a:custGeom>
              <a:avLst/>
              <a:gdLst/>
              <a:ahLst/>
              <a:cxnLst/>
              <a:rect l="l" t="t" r="r" b="b"/>
              <a:pathLst>
                <a:path w="4102" h="8813" extrusionOk="0">
                  <a:moveTo>
                    <a:pt x="1947" y="1"/>
                  </a:moveTo>
                  <a:cubicBezTo>
                    <a:pt x="1183" y="1"/>
                    <a:pt x="429" y="505"/>
                    <a:pt x="190" y="1735"/>
                  </a:cubicBezTo>
                  <a:cubicBezTo>
                    <a:pt x="190" y="1750"/>
                    <a:pt x="0" y="3800"/>
                    <a:pt x="3" y="4836"/>
                  </a:cubicBezTo>
                  <a:cubicBezTo>
                    <a:pt x="5" y="5598"/>
                    <a:pt x="1216" y="8797"/>
                    <a:pt x="2019" y="8812"/>
                  </a:cubicBezTo>
                  <a:cubicBezTo>
                    <a:pt x="2021" y="8812"/>
                    <a:pt x="2023" y="8812"/>
                    <a:pt x="2024" y="8812"/>
                  </a:cubicBezTo>
                  <a:cubicBezTo>
                    <a:pt x="2756" y="8812"/>
                    <a:pt x="4092" y="5518"/>
                    <a:pt x="4099" y="4783"/>
                  </a:cubicBezTo>
                  <a:cubicBezTo>
                    <a:pt x="4102" y="4361"/>
                    <a:pt x="3899" y="2249"/>
                    <a:pt x="3863" y="1776"/>
                  </a:cubicBezTo>
                  <a:cubicBezTo>
                    <a:pt x="3783" y="718"/>
                    <a:pt x="2858" y="1"/>
                    <a:pt x="1947" y="1"/>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8"/>
            <p:cNvSpPr/>
            <p:nvPr/>
          </p:nvSpPr>
          <p:spPr>
            <a:xfrm>
              <a:off x="6256100" y="2990575"/>
              <a:ext cx="376600" cy="201450"/>
            </a:xfrm>
            <a:custGeom>
              <a:avLst/>
              <a:gdLst/>
              <a:ahLst/>
              <a:cxnLst/>
              <a:rect l="l" t="t" r="r" b="b"/>
              <a:pathLst>
                <a:path w="15064" h="8058" extrusionOk="0">
                  <a:moveTo>
                    <a:pt x="1" y="1"/>
                  </a:moveTo>
                  <a:lnTo>
                    <a:pt x="1" y="8058"/>
                  </a:lnTo>
                  <a:lnTo>
                    <a:pt x="15063" y="8058"/>
                  </a:lnTo>
                  <a:lnTo>
                    <a:pt x="15063" y="1"/>
                  </a:lnTo>
                  <a:close/>
                </a:path>
              </a:pathLst>
            </a:custGeom>
            <a:solidFill>
              <a:srgbClr val="1E3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8"/>
            <p:cNvSpPr/>
            <p:nvPr/>
          </p:nvSpPr>
          <p:spPr>
            <a:xfrm>
              <a:off x="6392275" y="2409050"/>
              <a:ext cx="95950" cy="122150"/>
            </a:xfrm>
            <a:custGeom>
              <a:avLst/>
              <a:gdLst/>
              <a:ahLst/>
              <a:cxnLst/>
              <a:rect l="l" t="t" r="r" b="b"/>
              <a:pathLst>
                <a:path w="3838" h="4886" extrusionOk="0">
                  <a:moveTo>
                    <a:pt x="1" y="3464"/>
                  </a:moveTo>
                  <a:cubicBezTo>
                    <a:pt x="37" y="3019"/>
                    <a:pt x="65" y="2703"/>
                    <a:pt x="65" y="2698"/>
                  </a:cubicBezTo>
                  <a:cubicBezTo>
                    <a:pt x="589" y="0"/>
                    <a:pt x="3591" y="794"/>
                    <a:pt x="3738" y="2739"/>
                  </a:cubicBezTo>
                  <a:cubicBezTo>
                    <a:pt x="3752" y="2926"/>
                    <a:pt x="3792" y="3372"/>
                    <a:pt x="3837" y="3867"/>
                  </a:cubicBezTo>
                  <a:cubicBezTo>
                    <a:pt x="3797" y="3929"/>
                    <a:pt x="3748" y="3983"/>
                    <a:pt x="3690" y="4029"/>
                  </a:cubicBezTo>
                  <a:cubicBezTo>
                    <a:pt x="2674" y="4886"/>
                    <a:pt x="1119" y="4684"/>
                    <a:pt x="1" y="3464"/>
                  </a:cubicBezTo>
                  <a:close/>
                </a:path>
              </a:pathLst>
            </a:custGeom>
            <a:solidFill>
              <a:srgbClr val="CD9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6418325" y="3021450"/>
              <a:ext cx="249800" cy="1131125"/>
            </a:xfrm>
            <a:custGeom>
              <a:avLst/>
              <a:gdLst/>
              <a:ahLst/>
              <a:cxnLst/>
              <a:rect l="l" t="t" r="r" b="b"/>
              <a:pathLst>
                <a:path w="9992" h="45245" extrusionOk="0">
                  <a:moveTo>
                    <a:pt x="4608" y="1"/>
                  </a:moveTo>
                  <a:cubicBezTo>
                    <a:pt x="2035" y="1"/>
                    <a:pt x="924" y="1732"/>
                    <a:pt x="498" y="3942"/>
                  </a:cubicBezTo>
                  <a:cubicBezTo>
                    <a:pt x="0" y="6529"/>
                    <a:pt x="131" y="9761"/>
                    <a:pt x="644" y="12355"/>
                  </a:cubicBezTo>
                  <a:cubicBezTo>
                    <a:pt x="1273" y="15539"/>
                    <a:pt x="1562" y="18763"/>
                    <a:pt x="1871" y="22025"/>
                  </a:cubicBezTo>
                  <a:cubicBezTo>
                    <a:pt x="2300" y="26641"/>
                    <a:pt x="2766" y="31256"/>
                    <a:pt x="3130" y="35878"/>
                  </a:cubicBezTo>
                  <a:cubicBezTo>
                    <a:pt x="3340" y="38538"/>
                    <a:pt x="3519" y="41198"/>
                    <a:pt x="3644" y="43864"/>
                  </a:cubicBezTo>
                  <a:cubicBezTo>
                    <a:pt x="3661" y="44207"/>
                    <a:pt x="3653" y="44563"/>
                    <a:pt x="3692" y="44907"/>
                  </a:cubicBezTo>
                  <a:cubicBezTo>
                    <a:pt x="3719" y="45152"/>
                    <a:pt x="3711" y="45190"/>
                    <a:pt x="3775" y="45190"/>
                  </a:cubicBezTo>
                  <a:cubicBezTo>
                    <a:pt x="3803" y="45190"/>
                    <a:pt x="3847" y="45183"/>
                    <a:pt x="3915" y="45183"/>
                  </a:cubicBezTo>
                  <a:cubicBezTo>
                    <a:pt x="3938" y="45183"/>
                    <a:pt x="3965" y="45183"/>
                    <a:pt x="3995" y="45186"/>
                  </a:cubicBezTo>
                  <a:cubicBezTo>
                    <a:pt x="4650" y="45244"/>
                    <a:pt x="5321" y="45231"/>
                    <a:pt x="5977" y="45239"/>
                  </a:cubicBezTo>
                  <a:cubicBezTo>
                    <a:pt x="6236" y="45243"/>
                    <a:pt x="6495" y="45244"/>
                    <a:pt x="6754" y="45244"/>
                  </a:cubicBezTo>
                  <a:cubicBezTo>
                    <a:pt x="7834" y="45244"/>
                    <a:pt x="8914" y="45215"/>
                    <a:pt x="9992" y="45157"/>
                  </a:cubicBezTo>
                  <a:cubicBezTo>
                    <a:pt x="9969" y="44353"/>
                    <a:pt x="9948" y="43547"/>
                    <a:pt x="9931" y="42743"/>
                  </a:cubicBezTo>
                  <a:cubicBezTo>
                    <a:pt x="9818" y="37420"/>
                    <a:pt x="9859" y="32110"/>
                    <a:pt x="9866" y="26787"/>
                  </a:cubicBezTo>
                  <a:cubicBezTo>
                    <a:pt x="9874" y="20841"/>
                    <a:pt x="9810" y="14892"/>
                    <a:pt x="9510" y="8951"/>
                  </a:cubicBezTo>
                  <a:cubicBezTo>
                    <a:pt x="9396" y="6708"/>
                    <a:pt x="9127" y="4664"/>
                    <a:pt x="8065" y="2663"/>
                  </a:cubicBezTo>
                  <a:cubicBezTo>
                    <a:pt x="7273" y="1172"/>
                    <a:pt x="6488" y="1"/>
                    <a:pt x="4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6225750" y="2968200"/>
              <a:ext cx="238225" cy="1184600"/>
            </a:xfrm>
            <a:custGeom>
              <a:avLst/>
              <a:gdLst/>
              <a:ahLst/>
              <a:cxnLst/>
              <a:rect l="l" t="t" r="r" b="b"/>
              <a:pathLst>
                <a:path w="9529" h="47384" extrusionOk="0">
                  <a:moveTo>
                    <a:pt x="4382" y="1"/>
                  </a:moveTo>
                  <a:cubicBezTo>
                    <a:pt x="2199" y="1"/>
                    <a:pt x="1215" y="2742"/>
                    <a:pt x="792" y="4606"/>
                  </a:cubicBezTo>
                  <a:cubicBezTo>
                    <a:pt x="408" y="6298"/>
                    <a:pt x="373" y="8049"/>
                    <a:pt x="340" y="9785"/>
                  </a:cubicBezTo>
                  <a:lnTo>
                    <a:pt x="186" y="17899"/>
                  </a:lnTo>
                  <a:cubicBezTo>
                    <a:pt x="94" y="22817"/>
                    <a:pt x="0" y="27734"/>
                    <a:pt x="72" y="32652"/>
                  </a:cubicBezTo>
                  <a:cubicBezTo>
                    <a:pt x="143" y="37569"/>
                    <a:pt x="514" y="42474"/>
                    <a:pt x="665" y="47384"/>
                  </a:cubicBezTo>
                  <a:lnTo>
                    <a:pt x="1818" y="47384"/>
                  </a:lnTo>
                  <a:lnTo>
                    <a:pt x="6018" y="47381"/>
                  </a:lnTo>
                  <a:cubicBezTo>
                    <a:pt x="5831" y="47381"/>
                    <a:pt x="7496" y="33408"/>
                    <a:pt x="7631" y="32222"/>
                  </a:cubicBezTo>
                  <a:cubicBezTo>
                    <a:pt x="8420" y="25282"/>
                    <a:pt x="9291" y="18223"/>
                    <a:pt x="9291" y="11230"/>
                  </a:cubicBezTo>
                  <a:cubicBezTo>
                    <a:pt x="9365" y="8821"/>
                    <a:pt x="9528" y="6353"/>
                    <a:pt x="8947" y="4006"/>
                  </a:cubicBezTo>
                  <a:cubicBezTo>
                    <a:pt x="8506" y="2224"/>
                    <a:pt x="6690" y="355"/>
                    <a:pt x="4858" y="43"/>
                  </a:cubicBezTo>
                  <a:cubicBezTo>
                    <a:pt x="4693" y="14"/>
                    <a:pt x="4535" y="1"/>
                    <a:pt x="4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8"/>
            <p:cNvSpPr/>
            <p:nvPr/>
          </p:nvSpPr>
          <p:spPr>
            <a:xfrm>
              <a:off x="6260500" y="2530550"/>
              <a:ext cx="363200" cy="558450"/>
            </a:xfrm>
            <a:custGeom>
              <a:avLst/>
              <a:gdLst/>
              <a:ahLst/>
              <a:cxnLst/>
              <a:rect l="l" t="t" r="r" b="b"/>
              <a:pathLst>
                <a:path w="14528" h="22338" extrusionOk="0">
                  <a:moveTo>
                    <a:pt x="4984" y="0"/>
                  </a:moveTo>
                  <a:cubicBezTo>
                    <a:pt x="4350" y="0"/>
                    <a:pt x="3750" y="238"/>
                    <a:pt x="3142" y="404"/>
                  </a:cubicBezTo>
                  <a:cubicBezTo>
                    <a:pt x="2360" y="618"/>
                    <a:pt x="1588" y="860"/>
                    <a:pt x="811" y="1092"/>
                  </a:cubicBezTo>
                  <a:cubicBezTo>
                    <a:pt x="21" y="1726"/>
                    <a:pt x="441" y="2780"/>
                    <a:pt x="330" y="3268"/>
                  </a:cubicBezTo>
                  <a:cubicBezTo>
                    <a:pt x="0" y="4723"/>
                    <a:pt x="523" y="22338"/>
                    <a:pt x="523" y="22338"/>
                  </a:cubicBezTo>
                  <a:lnTo>
                    <a:pt x="13962" y="22338"/>
                  </a:lnTo>
                  <a:cubicBezTo>
                    <a:pt x="13962" y="22338"/>
                    <a:pt x="14150" y="4727"/>
                    <a:pt x="13821" y="3271"/>
                  </a:cubicBezTo>
                  <a:cubicBezTo>
                    <a:pt x="13710" y="2783"/>
                    <a:pt x="14527" y="1667"/>
                    <a:pt x="13736" y="1031"/>
                  </a:cubicBezTo>
                  <a:cubicBezTo>
                    <a:pt x="13061" y="830"/>
                    <a:pt x="12386" y="631"/>
                    <a:pt x="11705" y="453"/>
                  </a:cubicBezTo>
                  <a:cubicBezTo>
                    <a:pt x="11287" y="344"/>
                    <a:pt x="10877" y="260"/>
                    <a:pt x="10456" y="161"/>
                  </a:cubicBezTo>
                  <a:cubicBezTo>
                    <a:pt x="10318" y="131"/>
                    <a:pt x="10179" y="109"/>
                    <a:pt x="10039" y="96"/>
                  </a:cubicBezTo>
                  <a:lnTo>
                    <a:pt x="9361" y="21"/>
                  </a:lnTo>
                  <a:cubicBezTo>
                    <a:pt x="9346" y="19"/>
                    <a:pt x="9329" y="18"/>
                    <a:pt x="9312" y="18"/>
                  </a:cubicBezTo>
                  <a:cubicBezTo>
                    <a:pt x="9289" y="18"/>
                    <a:pt x="9267" y="21"/>
                    <a:pt x="9248" y="33"/>
                  </a:cubicBezTo>
                  <a:cubicBezTo>
                    <a:pt x="9225" y="51"/>
                    <a:pt x="9204" y="74"/>
                    <a:pt x="9191" y="102"/>
                  </a:cubicBezTo>
                  <a:cubicBezTo>
                    <a:pt x="9022" y="390"/>
                    <a:pt x="8783" y="627"/>
                    <a:pt x="8626" y="921"/>
                  </a:cubicBezTo>
                  <a:cubicBezTo>
                    <a:pt x="8460" y="1233"/>
                    <a:pt x="8268" y="1488"/>
                    <a:pt x="8024" y="1751"/>
                  </a:cubicBezTo>
                  <a:cubicBezTo>
                    <a:pt x="7750" y="2047"/>
                    <a:pt x="7419" y="2274"/>
                    <a:pt x="7068" y="2274"/>
                  </a:cubicBezTo>
                  <a:cubicBezTo>
                    <a:pt x="6881" y="2274"/>
                    <a:pt x="6689" y="2209"/>
                    <a:pt x="6498" y="2056"/>
                  </a:cubicBezTo>
                  <a:cubicBezTo>
                    <a:pt x="6080" y="1725"/>
                    <a:pt x="5610" y="1168"/>
                    <a:pt x="5421" y="672"/>
                  </a:cubicBezTo>
                  <a:cubicBezTo>
                    <a:pt x="5354" y="490"/>
                    <a:pt x="5318" y="299"/>
                    <a:pt x="5286" y="108"/>
                  </a:cubicBezTo>
                  <a:cubicBezTo>
                    <a:pt x="5282" y="80"/>
                    <a:pt x="5276" y="49"/>
                    <a:pt x="5254" y="31"/>
                  </a:cubicBezTo>
                  <a:cubicBezTo>
                    <a:pt x="5234" y="17"/>
                    <a:pt x="5211" y="8"/>
                    <a:pt x="5187" y="8"/>
                  </a:cubicBezTo>
                  <a:cubicBezTo>
                    <a:pt x="5185" y="8"/>
                    <a:pt x="5183" y="8"/>
                    <a:pt x="5181" y="8"/>
                  </a:cubicBezTo>
                  <a:cubicBezTo>
                    <a:pt x="5115" y="3"/>
                    <a:pt x="5049" y="0"/>
                    <a:pt x="4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8"/>
            <p:cNvSpPr/>
            <p:nvPr/>
          </p:nvSpPr>
          <p:spPr>
            <a:xfrm>
              <a:off x="6364500" y="2335375"/>
              <a:ext cx="150850" cy="173025"/>
            </a:xfrm>
            <a:custGeom>
              <a:avLst/>
              <a:gdLst/>
              <a:ahLst/>
              <a:cxnLst/>
              <a:rect l="l" t="t" r="r" b="b"/>
              <a:pathLst>
                <a:path w="6034" h="6921" extrusionOk="0">
                  <a:moveTo>
                    <a:pt x="1486" y="1"/>
                  </a:moveTo>
                  <a:cubicBezTo>
                    <a:pt x="1257" y="1"/>
                    <a:pt x="1047" y="30"/>
                    <a:pt x="884" y="119"/>
                  </a:cubicBezTo>
                  <a:cubicBezTo>
                    <a:pt x="247" y="470"/>
                    <a:pt x="123" y="1514"/>
                    <a:pt x="77" y="2154"/>
                  </a:cubicBezTo>
                  <a:cubicBezTo>
                    <a:pt x="1" y="3189"/>
                    <a:pt x="248" y="4085"/>
                    <a:pt x="621" y="5044"/>
                  </a:cubicBezTo>
                  <a:cubicBezTo>
                    <a:pt x="831" y="5583"/>
                    <a:pt x="1087" y="6134"/>
                    <a:pt x="1545" y="6488"/>
                  </a:cubicBezTo>
                  <a:cubicBezTo>
                    <a:pt x="1926" y="6782"/>
                    <a:pt x="2363" y="6921"/>
                    <a:pt x="2802" y="6921"/>
                  </a:cubicBezTo>
                  <a:cubicBezTo>
                    <a:pt x="3282" y="6921"/>
                    <a:pt x="3762" y="6754"/>
                    <a:pt x="4171" y="6440"/>
                  </a:cubicBezTo>
                  <a:cubicBezTo>
                    <a:pt x="4502" y="6186"/>
                    <a:pt x="5096" y="5894"/>
                    <a:pt x="5449" y="4816"/>
                  </a:cubicBezTo>
                  <a:cubicBezTo>
                    <a:pt x="5512" y="4624"/>
                    <a:pt x="5632" y="4139"/>
                    <a:pt x="5689" y="3943"/>
                  </a:cubicBezTo>
                  <a:cubicBezTo>
                    <a:pt x="6033" y="2777"/>
                    <a:pt x="5924" y="1219"/>
                    <a:pt x="4928" y="485"/>
                  </a:cubicBezTo>
                  <a:cubicBezTo>
                    <a:pt x="4457" y="138"/>
                    <a:pt x="3551" y="147"/>
                    <a:pt x="2964" y="119"/>
                  </a:cubicBezTo>
                  <a:cubicBezTo>
                    <a:pt x="2938" y="121"/>
                    <a:pt x="2912" y="121"/>
                    <a:pt x="2885" y="121"/>
                  </a:cubicBezTo>
                  <a:cubicBezTo>
                    <a:pt x="2490" y="121"/>
                    <a:pt x="1948" y="1"/>
                    <a:pt x="1486" y="1"/>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8"/>
            <p:cNvSpPr/>
            <p:nvPr/>
          </p:nvSpPr>
          <p:spPr>
            <a:xfrm>
              <a:off x="6182325" y="2530425"/>
              <a:ext cx="244800" cy="710900"/>
            </a:xfrm>
            <a:custGeom>
              <a:avLst/>
              <a:gdLst/>
              <a:ahLst/>
              <a:cxnLst/>
              <a:rect l="l" t="t" r="r" b="b"/>
              <a:pathLst>
                <a:path w="9792" h="28436" extrusionOk="0">
                  <a:moveTo>
                    <a:pt x="7656" y="0"/>
                  </a:moveTo>
                  <a:cubicBezTo>
                    <a:pt x="6640" y="88"/>
                    <a:pt x="5601" y="363"/>
                    <a:pt x="4604" y="590"/>
                  </a:cubicBezTo>
                  <a:cubicBezTo>
                    <a:pt x="3876" y="757"/>
                    <a:pt x="3086" y="885"/>
                    <a:pt x="2594" y="1501"/>
                  </a:cubicBezTo>
                  <a:cubicBezTo>
                    <a:pt x="1875" y="2398"/>
                    <a:pt x="1729" y="3749"/>
                    <a:pt x="1529" y="4841"/>
                  </a:cubicBezTo>
                  <a:cubicBezTo>
                    <a:pt x="910" y="8234"/>
                    <a:pt x="752" y="11692"/>
                    <a:pt x="618" y="15137"/>
                  </a:cubicBezTo>
                  <a:cubicBezTo>
                    <a:pt x="514" y="17803"/>
                    <a:pt x="425" y="20469"/>
                    <a:pt x="350" y="23136"/>
                  </a:cubicBezTo>
                  <a:cubicBezTo>
                    <a:pt x="300" y="24907"/>
                    <a:pt x="0" y="27066"/>
                    <a:pt x="1861" y="28097"/>
                  </a:cubicBezTo>
                  <a:cubicBezTo>
                    <a:pt x="2146" y="28256"/>
                    <a:pt x="2468" y="28333"/>
                    <a:pt x="2791" y="28381"/>
                  </a:cubicBezTo>
                  <a:cubicBezTo>
                    <a:pt x="3040" y="28418"/>
                    <a:pt x="3299" y="28435"/>
                    <a:pt x="3563" y="28435"/>
                  </a:cubicBezTo>
                  <a:cubicBezTo>
                    <a:pt x="5712" y="28435"/>
                    <a:pt x="8242" y="27251"/>
                    <a:pt x="9204" y="25349"/>
                  </a:cubicBezTo>
                  <a:cubicBezTo>
                    <a:pt x="9792" y="24187"/>
                    <a:pt x="9659" y="22615"/>
                    <a:pt x="9587" y="21363"/>
                  </a:cubicBezTo>
                  <a:cubicBezTo>
                    <a:pt x="9176" y="14227"/>
                    <a:pt x="8563" y="7095"/>
                    <a:pt x="7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6440600" y="2527275"/>
              <a:ext cx="226225" cy="693225"/>
            </a:xfrm>
            <a:custGeom>
              <a:avLst/>
              <a:gdLst/>
              <a:ahLst/>
              <a:cxnLst/>
              <a:rect l="l" t="t" r="r" b="b"/>
              <a:pathLst>
                <a:path w="9049" h="27729" extrusionOk="0">
                  <a:moveTo>
                    <a:pt x="2827" y="0"/>
                  </a:moveTo>
                  <a:cubicBezTo>
                    <a:pt x="2784" y="0"/>
                    <a:pt x="2742" y="7"/>
                    <a:pt x="2706" y="31"/>
                  </a:cubicBezTo>
                  <a:cubicBezTo>
                    <a:pt x="2641" y="75"/>
                    <a:pt x="2618" y="158"/>
                    <a:pt x="2601" y="233"/>
                  </a:cubicBezTo>
                  <a:cubicBezTo>
                    <a:pt x="1608" y="4521"/>
                    <a:pt x="1159" y="8909"/>
                    <a:pt x="882" y="13295"/>
                  </a:cubicBezTo>
                  <a:cubicBezTo>
                    <a:pt x="744" y="15488"/>
                    <a:pt x="648" y="17684"/>
                    <a:pt x="544" y="19878"/>
                  </a:cubicBezTo>
                  <a:cubicBezTo>
                    <a:pt x="459" y="21692"/>
                    <a:pt x="0" y="23641"/>
                    <a:pt x="731" y="25374"/>
                  </a:cubicBezTo>
                  <a:cubicBezTo>
                    <a:pt x="1561" y="27341"/>
                    <a:pt x="3888" y="27728"/>
                    <a:pt x="5764" y="27728"/>
                  </a:cubicBezTo>
                  <a:cubicBezTo>
                    <a:pt x="5785" y="27728"/>
                    <a:pt x="5806" y="27728"/>
                    <a:pt x="5827" y="27728"/>
                  </a:cubicBezTo>
                  <a:cubicBezTo>
                    <a:pt x="6089" y="27727"/>
                    <a:pt x="6354" y="27721"/>
                    <a:pt x="6610" y="27664"/>
                  </a:cubicBezTo>
                  <a:cubicBezTo>
                    <a:pt x="7213" y="27527"/>
                    <a:pt x="7726" y="27099"/>
                    <a:pt x="8050" y="26573"/>
                  </a:cubicBezTo>
                  <a:cubicBezTo>
                    <a:pt x="8381" y="26030"/>
                    <a:pt x="8509" y="25518"/>
                    <a:pt x="8518" y="24996"/>
                  </a:cubicBezTo>
                  <a:cubicBezTo>
                    <a:pt x="8525" y="24493"/>
                    <a:pt x="8424" y="23981"/>
                    <a:pt x="8289" y="23427"/>
                  </a:cubicBezTo>
                  <a:cubicBezTo>
                    <a:pt x="7919" y="21907"/>
                    <a:pt x="7817" y="20411"/>
                    <a:pt x="7546" y="18875"/>
                  </a:cubicBezTo>
                  <a:cubicBezTo>
                    <a:pt x="7384" y="17962"/>
                    <a:pt x="7508" y="17269"/>
                    <a:pt x="7664" y="16340"/>
                  </a:cubicBezTo>
                  <a:cubicBezTo>
                    <a:pt x="8033" y="14148"/>
                    <a:pt x="8311" y="11945"/>
                    <a:pt x="8498" y="9730"/>
                  </a:cubicBezTo>
                  <a:cubicBezTo>
                    <a:pt x="8617" y="8306"/>
                    <a:pt x="8701" y="6878"/>
                    <a:pt x="8745" y="5449"/>
                  </a:cubicBezTo>
                  <a:cubicBezTo>
                    <a:pt x="8785" y="4193"/>
                    <a:pt x="9049" y="2888"/>
                    <a:pt x="8253" y="1830"/>
                  </a:cubicBezTo>
                  <a:cubicBezTo>
                    <a:pt x="7198" y="429"/>
                    <a:pt x="4555" y="201"/>
                    <a:pt x="2916" y="7"/>
                  </a:cubicBezTo>
                  <a:cubicBezTo>
                    <a:pt x="2887" y="3"/>
                    <a:pt x="2857" y="0"/>
                    <a:pt x="2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8"/>
            <p:cNvSpPr/>
            <p:nvPr/>
          </p:nvSpPr>
          <p:spPr>
            <a:xfrm>
              <a:off x="5863175" y="2717575"/>
              <a:ext cx="314000" cy="224850"/>
            </a:xfrm>
            <a:custGeom>
              <a:avLst/>
              <a:gdLst/>
              <a:ahLst/>
              <a:cxnLst/>
              <a:rect l="l" t="t" r="r" b="b"/>
              <a:pathLst>
                <a:path w="12560" h="8994" extrusionOk="0">
                  <a:moveTo>
                    <a:pt x="1686" y="0"/>
                  </a:moveTo>
                  <a:cubicBezTo>
                    <a:pt x="1532" y="256"/>
                    <a:pt x="1382" y="512"/>
                    <a:pt x="1235" y="773"/>
                  </a:cubicBezTo>
                  <a:cubicBezTo>
                    <a:pt x="955" y="1271"/>
                    <a:pt x="689" y="1776"/>
                    <a:pt x="437" y="2287"/>
                  </a:cubicBezTo>
                  <a:cubicBezTo>
                    <a:pt x="158" y="2854"/>
                    <a:pt x="1" y="3005"/>
                    <a:pt x="408" y="3424"/>
                  </a:cubicBezTo>
                  <a:cubicBezTo>
                    <a:pt x="919" y="3947"/>
                    <a:pt x="1835" y="4349"/>
                    <a:pt x="2453" y="4760"/>
                  </a:cubicBezTo>
                  <a:lnTo>
                    <a:pt x="6688" y="7594"/>
                  </a:lnTo>
                  <a:cubicBezTo>
                    <a:pt x="7419" y="8083"/>
                    <a:pt x="8163" y="8578"/>
                    <a:pt x="9003" y="8831"/>
                  </a:cubicBezTo>
                  <a:cubicBezTo>
                    <a:pt x="9346" y="8935"/>
                    <a:pt x="9709" y="8994"/>
                    <a:pt x="10069" y="8994"/>
                  </a:cubicBezTo>
                  <a:cubicBezTo>
                    <a:pt x="10593" y="8994"/>
                    <a:pt x="11108" y="8869"/>
                    <a:pt x="11540" y="8578"/>
                  </a:cubicBezTo>
                  <a:cubicBezTo>
                    <a:pt x="11886" y="8344"/>
                    <a:pt x="12171" y="7997"/>
                    <a:pt x="12260" y="7588"/>
                  </a:cubicBezTo>
                  <a:cubicBezTo>
                    <a:pt x="12559" y="6202"/>
                    <a:pt x="10635" y="4520"/>
                    <a:pt x="9605" y="3893"/>
                  </a:cubicBezTo>
                  <a:cubicBezTo>
                    <a:pt x="7088" y="2359"/>
                    <a:pt x="4437" y="1056"/>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8"/>
            <p:cNvSpPr/>
            <p:nvPr/>
          </p:nvSpPr>
          <p:spPr>
            <a:xfrm>
              <a:off x="6065475" y="2543550"/>
              <a:ext cx="292950" cy="393325"/>
            </a:xfrm>
            <a:custGeom>
              <a:avLst/>
              <a:gdLst/>
              <a:ahLst/>
              <a:cxnLst/>
              <a:rect l="l" t="t" r="r" b="b"/>
              <a:pathLst>
                <a:path w="11718" h="15733" extrusionOk="0">
                  <a:moveTo>
                    <a:pt x="9691" y="0"/>
                  </a:moveTo>
                  <a:cubicBezTo>
                    <a:pt x="9489" y="0"/>
                    <a:pt x="9267" y="22"/>
                    <a:pt x="9023" y="70"/>
                  </a:cubicBezTo>
                  <a:cubicBezTo>
                    <a:pt x="7371" y="389"/>
                    <a:pt x="6381" y="883"/>
                    <a:pt x="5378" y="2221"/>
                  </a:cubicBezTo>
                  <a:cubicBezTo>
                    <a:pt x="4382" y="3549"/>
                    <a:pt x="3753" y="5132"/>
                    <a:pt x="3012" y="6607"/>
                  </a:cubicBezTo>
                  <a:cubicBezTo>
                    <a:pt x="2211" y="8199"/>
                    <a:pt x="996" y="11406"/>
                    <a:pt x="508" y="12891"/>
                  </a:cubicBezTo>
                  <a:cubicBezTo>
                    <a:pt x="503" y="12903"/>
                    <a:pt x="495" y="12913"/>
                    <a:pt x="490" y="12924"/>
                  </a:cubicBezTo>
                  <a:cubicBezTo>
                    <a:pt x="0" y="14103"/>
                    <a:pt x="870" y="15716"/>
                    <a:pt x="2204" y="15732"/>
                  </a:cubicBezTo>
                  <a:cubicBezTo>
                    <a:pt x="2211" y="15732"/>
                    <a:pt x="2219" y="15732"/>
                    <a:pt x="2226" y="15732"/>
                  </a:cubicBezTo>
                  <a:cubicBezTo>
                    <a:pt x="3284" y="15732"/>
                    <a:pt x="4108" y="14834"/>
                    <a:pt x="4754" y="13992"/>
                  </a:cubicBezTo>
                  <a:cubicBezTo>
                    <a:pt x="7214" y="10777"/>
                    <a:pt x="9295" y="7288"/>
                    <a:pt x="10951" y="3594"/>
                  </a:cubicBezTo>
                  <a:cubicBezTo>
                    <a:pt x="11717" y="1887"/>
                    <a:pt x="11552" y="0"/>
                    <a:pt x="9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6552950" y="2950725"/>
              <a:ext cx="160100" cy="141000"/>
            </a:xfrm>
            <a:custGeom>
              <a:avLst/>
              <a:gdLst/>
              <a:ahLst/>
              <a:cxnLst/>
              <a:rect l="l" t="t" r="r" b="b"/>
              <a:pathLst>
                <a:path w="6404" h="5640" extrusionOk="0">
                  <a:moveTo>
                    <a:pt x="4834" y="0"/>
                  </a:moveTo>
                  <a:cubicBezTo>
                    <a:pt x="4814" y="0"/>
                    <a:pt x="4795" y="1"/>
                    <a:pt x="4778" y="3"/>
                  </a:cubicBezTo>
                  <a:cubicBezTo>
                    <a:pt x="4538" y="34"/>
                    <a:pt x="4066" y="224"/>
                    <a:pt x="3783" y="540"/>
                  </a:cubicBezTo>
                  <a:cubicBezTo>
                    <a:pt x="3483" y="878"/>
                    <a:pt x="3021" y="1411"/>
                    <a:pt x="2863" y="1536"/>
                  </a:cubicBezTo>
                  <a:cubicBezTo>
                    <a:pt x="2121" y="2126"/>
                    <a:pt x="1321" y="2627"/>
                    <a:pt x="475" y="3051"/>
                  </a:cubicBezTo>
                  <a:cubicBezTo>
                    <a:pt x="253" y="3164"/>
                    <a:pt x="417" y="3558"/>
                    <a:pt x="633" y="3558"/>
                  </a:cubicBezTo>
                  <a:cubicBezTo>
                    <a:pt x="660" y="3558"/>
                    <a:pt x="689" y="3552"/>
                    <a:pt x="717" y="3538"/>
                  </a:cubicBezTo>
                  <a:cubicBezTo>
                    <a:pt x="1392" y="3198"/>
                    <a:pt x="2039" y="2808"/>
                    <a:pt x="2654" y="2369"/>
                  </a:cubicBezTo>
                  <a:cubicBezTo>
                    <a:pt x="2700" y="2434"/>
                    <a:pt x="2745" y="2499"/>
                    <a:pt x="2792" y="2563"/>
                  </a:cubicBezTo>
                  <a:cubicBezTo>
                    <a:pt x="2049" y="3329"/>
                    <a:pt x="1182" y="3959"/>
                    <a:pt x="225" y="4428"/>
                  </a:cubicBezTo>
                  <a:cubicBezTo>
                    <a:pt x="1" y="4538"/>
                    <a:pt x="165" y="4934"/>
                    <a:pt x="382" y="4934"/>
                  </a:cubicBezTo>
                  <a:cubicBezTo>
                    <a:pt x="409" y="4934"/>
                    <a:pt x="437" y="4928"/>
                    <a:pt x="465" y="4915"/>
                  </a:cubicBezTo>
                  <a:cubicBezTo>
                    <a:pt x="1458" y="4430"/>
                    <a:pt x="2359" y="3779"/>
                    <a:pt x="3130" y="2988"/>
                  </a:cubicBezTo>
                  <a:cubicBezTo>
                    <a:pt x="3173" y="3040"/>
                    <a:pt x="3217" y="3090"/>
                    <a:pt x="3263" y="3139"/>
                  </a:cubicBezTo>
                  <a:cubicBezTo>
                    <a:pt x="2641" y="3932"/>
                    <a:pt x="1852" y="4575"/>
                    <a:pt x="953" y="5026"/>
                  </a:cubicBezTo>
                  <a:cubicBezTo>
                    <a:pt x="729" y="5138"/>
                    <a:pt x="895" y="5532"/>
                    <a:pt x="1111" y="5532"/>
                  </a:cubicBezTo>
                  <a:cubicBezTo>
                    <a:pt x="1138" y="5532"/>
                    <a:pt x="1166" y="5526"/>
                    <a:pt x="1195" y="5512"/>
                  </a:cubicBezTo>
                  <a:cubicBezTo>
                    <a:pt x="2143" y="5036"/>
                    <a:pt x="2976" y="4358"/>
                    <a:pt x="3635" y="3523"/>
                  </a:cubicBezTo>
                  <a:cubicBezTo>
                    <a:pt x="3686" y="3572"/>
                    <a:pt x="3739" y="3621"/>
                    <a:pt x="3791" y="3667"/>
                  </a:cubicBezTo>
                  <a:cubicBezTo>
                    <a:pt x="3415" y="4305"/>
                    <a:pt x="2962" y="4860"/>
                    <a:pt x="2258" y="5125"/>
                  </a:cubicBezTo>
                  <a:cubicBezTo>
                    <a:pt x="2017" y="5215"/>
                    <a:pt x="2188" y="5640"/>
                    <a:pt x="2420" y="5640"/>
                  </a:cubicBezTo>
                  <a:cubicBezTo>
                    <a:pt x="2443" y="5640"/>
                    <a:pt x="2466" y="5636"/>
                    <a:pt x="2490" y="5627"/>
                  </a:cubicBezTo>
                  <a:cubicBezTo>
                    <a:pt x="3263" y="5336"/>
                    <a:pt x="3772" y="4720"/>
                    <a:pt x="4176" y="4041"/>
                  </a:cubicBezTo>
                  <a:lnTo>
                    <a:pt x="4185" y="4047"/>
                  </a:lnTo>
                  <a:cubicBezTo>
                    <a:pt x="4674" y="3579"/>
                    <a:pt x="5073" y="3176"/>
                    <a:pt x="5461" y="2696"/>
                  </a:cubicBezTo>
                  <a:cubicBezTo>
                    <a:pt x="5813" y="2264"/>
                    <a:pt x="6072" y="1811"/>
                    <a:pt x="6214" y="1291"/>
                  </a:cubicBezTo>
                  <a:cubicBezTo>
                    <a:pt x="6403" y="605"/>
                    <a:pt x="5305" y="0"/>
                    <a:pt x="4834" y="0"/>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6654075" y="2756575"/>
              <a:ext cx="261950" cy="259075"/>
            </a:xfrm>
            <a:custGeom>
              <a:avLst/>
              <a:gdLst/>
              <a:ahLst/>
              <a:cxnLst/>
              <a:rect l="l" t="t" r="r" b="b"/>
              <a:pathLst>
                <a:path w="10478" h="10363" extrusionOk="0">
                  <a:moveTo>
                    <a:pt x="8540" y="1"/>
                  </a:moveTo>
                  <a:cubicBezTo>
                    <a:pt x="8101" y="1"/>
                    <a:pt x="7662" y="169"/>
                    <a:pt x="7279" y="494"/>
                  </a:cubicBezTo>
                  <a:cubicBezTo>
                    <a:pt x="4823" y="2576"/>
                    <a:pt x="2453" y="4750"/>
                    <a:pt x="170" y="7020"/>
                  </a:cubicBezTo>
                  <a:cubicBezTo>
                    <a:pt x="91" y="7099"/>
                    <a:pt x="6" y="7189"/>
                    <a:pt x="3" y="7302"/>
                  </a:cubicBezTo>
                  <a:cubicBezTo>
                    <a:pt x="0" y="7392"/>
                    <a:pt x="51" y="7473"/>
                    <a:pt x="101" y="7549"/>
                  </a:cubicBezTo>
                  <a:cubicBezTo>
                    <a:pt x="136" y="7601"/>
                    <a:pt x="232" y="7736"/>
                    <a:pt x="366" y="7919"/>
                  </a:cubicBezTo>
                  <a:cubicBezTo>
                    <a:pt x="916" y="8679"/>
                    <a:pt x="2080" y="10278"/>
                    <a:pt x="1916" y="10362"/>
                  </a:cubicBezTo>
                  <a:cubicBezTo>
                    <a:pt x="4507" y="9011"/>
                    <a:pt x="6837" y="7208"/>
                    <a:pt x="8794" y="5038"/>
                  </a:cubicBezTo>
                  <a:cubicBezTo>
                    <a:pt x="9274" y="4504"/>
                    <a:pt x="9737" y="3939"/>
                    <a:pt x="10025" y="3284"/>
                  </a:cubicBezTo>
                  <a:cubicBezTo>
                    <a:pt x="10036" y="3257"/>
                    <a:pt x="10049" y="3229"/>
                    <a:pt x="10061" y="3200"/>
                  </a:cubicBezTo>
                  <a:cubicBezTo>
                    <a:pt x="10403" y="2372"/>
                    <a:pt x="10478" y="1069"/>
                    <a:pt x="9721" y="446"/>
                  </a:cubicBezTo>
                  <a:cubicBezTo>
                    <a:pt x="9357" y="146"/>
                    <a:pt x="8948" y="1"/>
                    <a:pt x="85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8"/>
            <p:cNvSpPr/>
            <p:nvPr/>
          </p:nvSpPr>
          <p:spPr>
            <a:xfrm>
              <a:off x="6550275" y="2553350"/>
              <a:ext cx="360150" cy="299250"/>
            </a:xfrm>
            <a:custGeom>
              <a:avLst/>
              <a:gdLst/>
              <a:ahLst/>
              <a:cxnLst/>
              <a:rect l="l" t="t" r="r" b="b"/>
              <a:pathLst>
                <a:path w="14406" h="11970" extrusionOk="0">
                  <a:moveTo>
                    <a:pt x="2574" y="0"/>
                  </a:moveTo>
                  <a:cubicBezTo>
                    <a:pt x="2488" y="0"/>
                    <a:pt x="2402" y="4"/>
                    <a:pt x="2316" y="10"/>
                  </a:cubicBezTo>
                  <a:cubicBezTo>
                    <a:pt x="2221" y="16"/>
                    <a:pt x="2128" y="26"/>
                    <a:pt x="2036" y="42"/>
                  </a:cubicBezTo>
                  <a:cubicBezTo>
                    <a:pt x="2024" y="43"/>
                    <a:pt x="2014" y="43"/>
                    <a:pt x="2002" y="46"/>
                  </a:cubicBezTo>
                  <a:cubicBezTo>
                    <a:pt x="1587" y="124"/>
                    <a:pt x="1200" y="315"/>
                    <a:pt x="886" y="600"/>
                  </a:cubicBezTo>
                  <a:cubicBezTo>
                    <a:pt x="207" y="1216"/>
                    <a:pt x="1" y="2236"/>
                    <a:pt x="307" y="3090"/>
                  </a:cubicBezTo>
                  <a:cubicBezTo>
                    <a:pt x="869" y="4660"/>
                    <a:pt x="2597" y="5680"/>
                    <a:pt x="3836" y="6725"/>
                  </a:cubicBezTo>
                  <a:cubicBezTo>
                    <a:pt x="5376" y="8023"/>
                    <a:pt x="6950" y="9275"/>
                    <a:pt x="8560" y="10482"/>
                  </a:cubicBezTo>
                  <a:cubicBezTo>
                    <a:pt x="9408" y="11118"/>
                    <a:pt x="10307" y="11758"/>
                    <a:pt x="11350" y="11935"/>
                  </a:cubicBezTo>
                  <a:cubicBezTo>
                    <a:pt x="11486" y="11958"/>
                    <a:pt x="11624" y="11970"/>
                    <a:pt x="11762" y="11970"/>
                  </a:cubicBezTo>
                  <a:cubicBezTo>
                    <a:pt x="12962" y="11970"/>
                    <a:pt x="14187" y="11120"/>
                    <a:pt x="14349" y="9856"/>
                  </a:cubicBezTo>
                  <a:cubicBezTo>
                    <a:pt x="14406" y="9423"/>
                    <a:pt x="14243" y="8985"/>
                    <a:pt x="13993" y="8628"/>
                  </a:cubicBezTo>
                  <a:cubicBezTo>
                    <a:pt x="13741" y="8272"/>
                    <a:pt x="13407" y="7982"/>
                    <a:pt x="13077" y="7697"/>
                  </a:cubicBezTo>
                  <a:cubicBezTo>
                    <a:pt x="12056" y="6817"/>
                    <a:pt x="11122" y="5916"/>
                    <a:pt x="10178" y="4972"/>
                  </a:cubicBezTo>
                  <a:cubicBezTo>
                    <a:pt x="9331" y="4241"/>
                    <a:pt x="8316" y="3658"/>
                    <a:pt x="7515" y="2890"/>
                  </a:cubicBezTo>
                  <a:cubicBezTo>
                    <a:pt x="6227" y="1650"/>
                    <a:pt x="4518" y="0"/>
                    <a:pt x="2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8"/>
            <p:cNvSpPr/>
            <p:nvPr/>
          </p:nvSpPr>
          <p:spPr>
            <a:xfrm>
              <a:off x="6350425" y="2248200"/>
              <a:ext cx="175500" cy="162850"/>
            </a:xfrm>
            <a:custGeom>
              <a:avLst/>
              <a:gdLst/>
              <a:ahLst/>
              <a:cxnLst/>
              <a:rect l="l" t="t" r="r" b="b"/>
              <a:pathLst>
                <a:path w="7020" h="6514" extrusionOk="0">
                  <a:moveTo>
                    <a:pt x="3665" y="1"/>
                  </a:moveTo>
                  <a:cubicBezTo>
                    <a:pt x="3242" y="1"/>
                    <a:pt x="2827" y="165"/>
                    <a:pt x="2430" y="325"/>
                  </a:cubicBezTo>
                  <a:cubicBezTo>
                    <a:pt x="1784" y="589"/>
                    <a:pt x="620" y="948"/>
                    <a:pt x="628" y="1763"/>
                  </a:cubicBezTo>
                  <a:cubicBezTo>
                    <a:pt x="631" y="2134"/>
                    <a:pt x="377" y="2447"/>
                    <a:pt x="191" y="2767"/>
                  </a:cubicBezTo>
                  <a:cubicBezTo>
                    <a:pt x="1" y="3093"/>
                    <a:pt x="8" y="3493"/>
                    <a:pt x="80" y="3900"/>
                  </a:cubicBezTo>
                  <a:cubicBezTo>
                    <a:pt x="156" y="4329"/>
                    <a:pt x="303" y="4766"/>
                    <a:pt x="368" y="5129"/>
                  </a:cubicBezTo>
                  <a:cubicBezTo>
                    <a:pt x="453" y="5611"/>
                    <a:pt x="650" y="6112"/>
                    <a:pt x="929" y="6513"/>
                  </a:cubicBezTo>
                  <a:cubicBezTo>
                    <a:pt x="944" y="6054"/>
                    <a:pt x="946" y="5594"/>
                    <a:pt x="954" y="5135"/>
                  </a:cubicBezTo>
                  <a:cubicBezTo>
                    <a:pt x="958" y="4893"/>
                    <a:pt x="964" y="4644"/>
                    <a:pt x="1056" y="4421"/>
                  </a:cubicBezTo>
                  <a:cubicBezTo>
                    <a:pt x="1148" y="4196"/>
                    <a:pt x="1346" y="4001"/>
                    <a:pt x="1588" y="3985"/>
                  </a:cubicBezTo>
                  <a:cubicBezTo>
                    <a:pt x="1599" y="3984"/>
                    <a:pt x="1610" y="3984"/>
                    <a:pt x="1620" y="3984"/>
                  </a:cubicBezTo>
                  <a:cubicBezTo>
                    <a:pt x="1905" y="3984"/>
                    <a:pt x="2139" y="4220"/>
                    <a:pt x="2391" y="4363"/>
                  </a:cubicBezTo>
                  <a:cubicBezTo>
                    <a:pt x="2583" y="4468"/>
                    <a:pt x="2795" y="4520"/>
                    <a:pt x="3007" y="4520"/>
                  </a:cubicBezTo>
                  <a:cubicBezTo>
                    <a:pt x="3221" y="4520"/>
                    <a:pt x="3436" y="4467"/>
                    <a:pt x="3629" y="4360"/>
                  </a:cubicBezTo>
                  <a:cubicBezTo>
                    <a:pt x="3862" y="4231"/>
                    <a:pt x="4056" y="4025"/>
                    <a:pt x="4312" y="3950"/>
                  </a:cubicBezTo>
                  <a:cubicBezTo>
                    <a:pt x="4380" y="3931"/>
                    <a:pt x="4449" y="3922"/>
                    <a:pt x="4519" y="3922"/>
                  </a:cubicBezTo>
                  <a:cubicBezTo>
                    <a:pt x="4787" y="3922"/>
                    <a:pt x="5055" y="4058"/>
                    <a:pt x="5248" y="4252"/>
                  </a:cubicBezTo>
                  <a:cubicBezTo>
                    <a:pt x="5491" y="4497"/>
                    <a:pt x="5632" y="4821"/>
                    <a:pt x="5760" y="5140"/>
                  </a:cubicBezTo>
                  <a:cubicBezTo>
                    <a:pt x="5890" y="5466"/>
                    <a:pt x="6006" y="5964"/>
                    <a:pt x="6230" y="5964"/>
                  </a:cubicBezTo>
                  <a:cubicBezTo>
                    <a:pt x="6310" y="5964"/>
                    <a:pt x="6402" y="5902"/>
                    <a:pt x="6514" y="5748"/>
                  </a:cubicBezTo>
                  <a:cubicBezTo>
                    <a:pt x="7019" y="5050"/>
                    <a:pt x="6795" y="3736"/>
                    <a:pt x="6678" y="2957"/>
                  </a:cubicBezTo>
                  <a:cubicBezTo>
                    <a:pt x="6514" y="1861"/>
                    <a:pt x="5648" y="918"/>
                    <a:pt x="4708" y="347"/>
                  </a:cubicBezTo>
                  <a:cubicBezTo>
                    <a:pt x="4445" y="186"/>
                    <a:pt x="4157" y="51"/>
                    <a:pt x="3850" y="12"/>
                  </a:cubicBezTo>
                  <a:cubicBezTo>
                    <a:pt x="3788" y="4"/>
                    <a:pt x="3727" y="1"/>
                    <a:pt x="36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8"/>
            <p:cNvSpPr/>
            <p:nvPr/>
          </p:nvSpPr>
          <p:spPr>
            <a:xfrm>
              <a:off x="6503950" y="2399750"/>
              <a:ext cx="14400" cy="25725"/>
            </a:xfrm>
            <a:custGeom>
              <a:avLst/>
              <a:gdLst/>
              <a:ahLst/>
              <a:cxnLst/>
              <a:rect l="l" t="t" r="r" b="b"/>
              <a:pathLst>
                <a:path w="576" h="1029" extrusionOk="0">
                  <a:moveTo>
                    <a:pt x="288" y="1"/>
                  </a:moveTo>
                  <a:cubicBezTo>
                    <a:pt x="130" y="1"/>
                    <a:pt x="0" y="231"/>
                    <a:pt x="0" y="515"/>
                  </a:cubicBezTo>
                  <a:cubicBezTo>
                    <a:pt x="0" y="798"/>
                    <a:pt x="130" y="1028"/>
                    <a:pt x="288" y="1028"/>
                  </a:cubicBezTo>
                  <a:cubicBezTo>
                    <a:pt x="446" y="1028"/>
                    <a:pt x="576" y="798"/>
                    <a:pt x="576" y="515"/>
                  </a:cubicBezTo>
                  <a:cubicBezTo>
                    <a:pt x="576" y="231"/>
                    <a:pt x="446" y="1"/>
                    <a:pt x="288" y="1"/>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8"/>
            <p:cNvSpPr/>
            <p:nvPr/>
          </p:nvSpPr>
          <p:spPr>
            <a:xfrm>
              <a:off x="6358975" y="2399750"/>
              <a:ext cx="14400" cy="25725"/>
            </a:xfrm>
            <a:custGeom>
              <a:avLst/>
              <a:gdLst/>
              <a:ahLst/>
              <a:cxnLst/>
              <a:rect l="l" t="t" r="r" b="b"/>
              <a:pathLst>
                <a:path w="576" h="1029" extrusionOk="0">
                  <a:moveTo>
                    <a:pt x="288" y="1"/>
                  </a:moveTo>
                  <a:cubicBezTo>
                    <a:pt x="128" y="1"/>
                    <a:pt x="0" y="231"/>
                    <a:pt x="0" y="515"/>
                  </a:cubicBezTo>
                  <a:cubicBezTo>
                    <a:pt x="0" y="798"/>
                    <a:pt x="128" y="1028"/>
                    <a:pt x="288" y="1028"/>
                  </a:cubicBezTo>
                  <a:cubicBezTo>
                    <a:pt x="446" y="1028"/>
                    <a:pt x="576" y="798"/>
                    <a:pt x="576" y="515"/>
                  </a:cubicBezTo>
                  <a:cubicBezTo>
                    <a:pt x="576" y="231"/>
                    <a:pt x="446" y="1"/>
                    <a:pt x="288" y="1"/>
                  </a:cubicBezTo>
                  <a:close/>
                </a:path>
              </a:pathLst>
            </a:custGeom>
            <a:solidFill>
              <a:srgbClr val="E0A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6408925" y="2450825"/>
              <a:ext cx="41550" cy="22900"/>
            </a:xfrm>
            <a:custGeom>
              <a:avLst/>
              <a:gdLst/>
              <a:ahLst/>
              <a:cxnLst/>
              <a:rect l="l" t="t" r="r" b="b"/>
              <a:pathLst>
                <a:path w="1662" h="916" extrusionOk="0">
                  <a:moveTo>
                    <a:pt x="434" y="1"/>
                  </a:moveTo>
                  <a:cubicBezTo>
                    <a:pt x="389" y="1"/>
                    <a:pt x="347" y="12"/>
                    <a:pt x="315" y="44"/>
                  </a:cubicBezTo>
                  <a:cubicBezTo>
                    <a:pt x="1" y="361"/>
                    <a:pt x="414" y="777"/>
                    <a:pt x="726" y="885"/>
                  </a:cubicBezTo>
                  <a:cubicBezTo>
                    <a:pt x="782" y="902"/>
                    <a:pt x="840" y="912"/>
                    <a:pt x="897" y="915"/>
                  </a:cubicBezTo>
                  <a:cubicBezTo>
                    <a:pt x="908" y="915"/>
                    <a:pt x="919" y="916"/>
                    <a:pt x="929" y="916"/>
                  </a:cubicBezTo>
                  <a:cubicBezTo>
                    <a:pt x="1258" y="916"/>
                    <a:pt x="1512" y="699"/>
                    <a:pt x="1617" y="388"/>
                  </a:cubicBezTo>
                  <a:cubicBezTo>
                    <a:pt x="1653" y="286"/>
                    <a:pt x="1661" y="158"/>
                    <a:pt x="1584" y="85"/>
                  </a:cubicBezTo>
                  <a:cubicBezTo>
                    <a:pt x="1540" y="44"/>
                    <a:pt x="1485" y="31"/>
                    <a:pt x="1425" y="31"/>
                  </a:cubicBezTo>
                  <a:cubicBezTo>
                    <a:pt x="1362" y="31"/>
                    <a:pt x="1295" y="46"/>
                    <a:pt x="1234" y="57"/>
                  </a:cubicBezTo>
                  <a:cubicBezTo>
                    <a:pt x="1156" y="72"/>
                    <a:pt x="1077" y="80"/>
                    <a:pt x="1000" y="82"/>
                  </a:cubicBezTo>
                  <a:cubicBezTo>
                    <a:pt x="990" y="82"/>
                    <a:pt x="980" y="82"/>
                    <a:pt x="971" y="82"/>
                  </a:cubicBezTo>
                  <a:cubicBezTo>
                    <a:pt x="847" y="82"/>
                    <a:pt x="724" y="65"/>
                    <a:pt x="604" y="33"/>
                  </a:cubicBezTo>
                  <a:cubicBezTo>
                    <a:pt x="550" y="18"/>
                    <a:pt x="489" y="1"/>
                    <a:pt x="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8" name="Google Shape;1388;p58"/>
          <p:cNvSpPr/>
          <p:nvPr/>
        </p:nvSpPr>
        <p:spPr>
          <a:xfrm>
            <a:off x="3538388" y="3608000"/>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8"/>
          <p:cNvSpPr/>
          <p:nvPr/>
        </p:nvSpPr>
        <p:spPr>
          <a:xfrm>
            <a:off x="3538388" y="2455550"/>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3538438" y="1303100"/>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1" name="Google Shape;1391;p58"/>
          <p:cNvGrpSpPr/>
          <p:nvPr/>
        </p:nvGrpSpPr>
        <p:grpSpPr>
          <a:xfrm>
            <a:off x="3731618" y="2614319"/>
            <a:ext cx="432279" cy="512583"/>
            <a:chOff x="3189894" y="2724757"/>
            <a:chExt cx="432279" cy="512583"/>
          </a:xfrm>
        </p:grpSpPr>
        <p:sp>
          <p:nvSpPr>
            <p:cNvPr id="1392" name="Google Shape;1392;p58"/>
            <p:cNvSpPr/>
            <p:nvPr/>
          </p:nvSpPr>
          <p:spPr>
            <a:xfrm>
              <a:off x="3502240" y="2764800"/>
              <a:ext cx="72106" cy="116140"/>
            </a:xfrm>
            <a:custGeom>
              <a:avLst/>
              <a:gdLst/>
              <a:ahLst/>
              <a:cxnLst/>
              <a:rect l="l" t="t" r="r" b="b"/>
              <a:pathLst>
                <a:path w="3650" h="5879" extrusionOk="0">
                  <a:moveTo>
                    <a:pt x="811" y="0"/>
                  </a:moveTo>
                  <a:cubicBezTo>
                    <a:pt x="364" y="0"/>
                    <a:pt x="0" y="363"/>
                    <a:pt x="0" y="811"/>
                  </a:cubicBezTo>
                  <a:lnTo>
                    <a:pt x="0" y="2027"/>
                  </a:lnTo>
                  <a:cubicBezTo>
                    <a:pt x="0" y="2121"/>
                    <a:pt x="33" y="2213"/>
                    <a:pt x="93" y="2285"/>
                  </a:cubicBezTo>
                  <a:lnTo>
                    <a:pt x="2931" y="5731"/>
                  </a:lnTo>
                  <a:cubicBezTo>
                    <a:pt x="3009" y="5825"/>
                    <a:pt x="3123" y="5878"/>
                    <a:pt x="3244" y="5878"/>
                  </a:cubicBezTo>
                  <a:cubicBezTo>
                    <a:pt x="3290" y="5878"/>
                    <a:pt x="3337" y="5870"/>
                    <a:pt x="3380" y="5855"/>
                  </a:cubicBezTo>
                  <a:cubicBezTo>
                    <a:pt x="3542" y="5797"/>
                    <a:pt x="3649" y="5645"/>
                    <a:pt x="3649" y="5473"/>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3238175" y="2764800"/>
              <a:ext cx="72086" cy="116140"/>
            </a:xfrm>
            <a:custGeom>
              <a:avLst/>
              <a:gdLst/>
              <a:ahLst/>
              <a:cxnLst/>
              <a:rect l="l" t="t" r="r" b="b"/>
              <a:pathLst>
                <a:path w="3649" h="5879" extrusionOk="0">
                  <a:moveTo>
                    <a:pt x="811" y="0"/>
                  </a:moveTo>
                  <a:cubicBezTo>
                    <a:pt x="363" y="0"/>
                    <a:pt x="0" y="363"/>
                    <a:pt x="0" y="811"/>
                  </a:cubicBezTo>
                  <a:lnTo>
                    <a:pt x="0" y="5473"/>
                  </a:lnTo>
                  <a:cubicBezTo>
                    <a:pt x="0" y="5645"/>
                    <a:pt x="107" y="5797"/>
                    <a:pt x="269" y="5855"/>
                  </a:cubicBezTo>
                  <a:cubicBezTo>
                    <a:pt x="313" y="5870"/>
                    <a:pt x="359" y="5878"/>
                    <a:pt x="406" y="5878"/>
                  </a:cubicBezTo>
                  <a:cubicBezTo>
                    <a:pt x="527" y="5878"/>
                    <a:pt x="641" y="5825"/>
                    <a:pt x="718" y="5731"/>
                  </a:cubicBezTo>
                  <a:lnTo>
                    <a:pt x="3556" y="2285"/>
                  </a:lnTo>
                  <a:cubicBezTo>
                    <a:pt x="3617" y="2213"/>
                    <a:pt x="3649" y="2121"/>
                    <a:pt x="3649" y="2027"/>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8"/>
            <p:cNvSpPr/>
            <p:nvPr/>
          </p:nvSpPr>
          <p:spPr>
            <a:xfrm>
              <a:off x="3334283" y="2724757"/>
              <a:ext cx="144172" cy="64085"/>
            </a:xfrm>
            <a:custGeom>
              <a:avLst/>
              <a:gdLst/>
              <a:ahLst/>
              <a:cxnLst/>
              <a:rect l="l" t="t" r="r" b="b"/>
              <a:pathLst>
                <a:path w="7298" h="3244" extrusionOk="0">
                  <a:moveTo>
                    <a:pt x="1622" y="0"/>
                  </a:moveTo>
                  <a:cubicBezTo>
                    <a:pt x="726" y="0"/>
                    <a:pt x="0" y="726"/>
                    <a:pt x="0" y="1622"/>
                  </a:cubicBezTo>
                  <a:lnTo>
                    <a:pt x="0" y="2838"/>
                  </a:lnTo>
                  <a:cubicBezTo>
                    <a:pt x="0" y="3062"/>
                    <a:pt x="182" y="3243"/>
                    <a:pt x="406" y="3243"/>
                  </a:cubicBezTo>
                  <a:cubicBezTo>
                    <a:pt x="629" y="3243"/>
                    <a:pt x="811" y="3062"/>
                    <a:pt x="811" y="2838"/>
                  </a:cubicBezTo>
                  <a:lnTo>
                    <a:pt x="811" y="1622"/>
                  </a:lnTo>
                  <a:cubicBezTo>
                    <a:pt x="811" y="1398"/>
                    <a:pt x="991" y="1216"/>
                    <a:pt x="1216" y="1216"/>
                  </a:cubicBezTo>
                  <a:lnTo>
                    <a:pt x="6081" y="1216"/>
                  </a:lnTo>
                  <a:cubicBezTo>
                    <a:pt x="6305" y="1216"/>
                    <a:pt x="6487" y="1398"/>
                    <a:pt x="6487" y="1622"/>
                  </a:cubicBezTo>
                  <a:lnTo>
                    <a:pt x="6487" y="2838"/>
                  </a:lnTo>
                  <a:cubicBezTo>
                    <a:pt x="6487" y="3062"/>
                    <a:pt x="6668" y="3243"/>
                    <a:pt x="6892" y="3243"/>
                  </a:cubicBezTo>
                  <a:cubicBezTo>
                    <a:pt x="7116" y="3243"/>
                    <a:pt x="7297" y="3062"/>
                    <a:pt x="7297" y="2838"/>
                  </a:cubicBezTo>
                  <a:lnTo>
                    <a:pt x="7297" y="1622"/>
                  </a:lnTo>
                  <a:cubicBezTo>
                    <a:pt x="7297" y="726"/>
                    <a:pt x="6571" y="0"/>
                    <a:pt x="567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8"/>
            <p:cNvSpPr/>
            <p:nvPr/>
          </p:nvSpPr>
          <p:spPr>
            <a:xfrm>
              <a:off x="3190111" y="2997040"/>
              <a:ext cx="48084" cy="192236"/>
            </a:xfrm>
            <a:custGeom>
              <a:avLst/>
              <a:gdLst/>
              <a:ahLst/>
              <a:cxnLst/>
              <a:rect l="l" t="t" r="r" b="b"/>
              <a:pathLst>
                <a:path w="2434" h="9731" extrusionOk="0">
                  <a:moveTo>
                    <a:pt x="1217" y="1"/>
                  </a:moveTo>
                  <a:cubicBezTo>
                    <a:pt x="546" y="1"/>
                    <a:pt x="1" y="546"/>
                    <a:pt x="1" y="1217"/>
                  </a:cubicBezTo>
                  <a:lnTo>
                    <a:pt x="1" y="8514"/>
                  </a:lnTo>
                  <a:cubicBezTo>
                    <a:pt x="1" y="9186"/>
                    <a:pt x="546" y="9729"/>
                    <a:pt x="1217" y="9731"/>
                  </a:cubicBezTo>
                  <a:lnTo>
                    <a:pt x="2028" y="9731"/>
                  </a:lnTo>
                  <a:cubicBezTo>
                    <a:pt x="2252" y="9731"/>
                    <a:pt x="2433" y="9549"/>
                    <a:pt x="2433" y="9325"/>
                  </a:cubicBezTo>
                  <a:lnTo>
                    <a:pt x="2433" y="406"/>
                  </a:lnTo>
                  <a:cubicBezTo>
                    <a:pt x="2433" y="182"/>
                    <a:pt x="2252" y="1"/>
                    <a:pt x="202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3189894" y="3045104"/>
              <a:ext cx="40063" cy="16041"/>
            </a:xfrm>
            <a:custGeom>
              <a:avLst/>
              <a:gdLst/>
              <a:ahLst/>
              <a:cxnLst/>
              <a:rect l="l" t="t" r="r" b="b"/>
              <a:pathLst>
                <a:path w="2028" h="812" extrusionOk="0">
                  <a:moveTo>
                    <a:pt x="1" y="0"/>
                  </a:moveTo>
                  <a:lnTo>
                    <a:pt x="1" y="811"/>
                  </a:lnTo>
                  <a:lnTo>
                    <a:pt x="2028" y="811"/>
                  </a:lnTo>
                  <a:lnTo>
                    <a:pt x="2028"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8"/>
            <p:cNvSpPr/>
            <p:nvPr/>
          </p:nvSpPr>
          <p:spPr>
            <a:xfrm>
              <a:off x="3574326" y="2997040"/>
              <a:ext cx="47649" cy="192236"/>
            </a:xfrm>
            <a:custGeom>
              <a:avLst/>
              <a:gdLst/>
              <a:ahLst/>
              <a:cxnLst/>
              <a:rect l="l" t="t" r="r" b="b"/>
              <a:pathLst>
                <a:path w="2412" h="9731" extrusionOk="0">
                  <a:moveTo>
                    <a:pt x="403" y="1"/>
                  </a:moveTo>
                  <a:cubicBezTo>
                    <a:pt x="180" y="2"/>
                    <a:pt x="0" y="182"/>
                    <a:pt x="0" y="406"/>
                  </a:cubicBezTo>
                  <a:lnTo>
                    <a:pt x="0" y="9325"/>
                  </a:lnTo>
                  <a:cubicBezTo>
                    <a:pt x="0" y="9548"/>
                    <a:pt x="180" y="9729"/>
                    <a:pt x="403" y="9731"/>
                  </a:cubicBezTo>
                  <a:lnTo>
                    <a:pt x="1206" y="9731"/>
                  </a:lnTo>
                  <a:cubicBezTo>
                    <a:pt x="1871" y="9731"/>
                    <a:pt x="2411" y="9184"/>
                    <a:pt x="2411" y="8514"/>
                  </a:cubicBezTo>
                  <a:lnTo>
                    <a:pt x="2411" y="1217"/>
                  </a:lnTo>
                  <a:cubicBezTo>
                    <a:pt x="2411" y="546"/>
                    <a:pt x="1871" y="1"/>
                    <a:pt x="120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8"/>
            <p:cNvSpPr/>
            <p:nvPr/>
          </p:nvSpPr>
          <p:spPr>
            <a:xfrm>
              <a:off x="3582465" y="3045104"/>
              <a:ext cx="39708" cy="16041"/>
            </a:xfrm>
            <a:custGeom>
              <a:avLst/>
              <a:gdLst/>
              <a:ahLst/>
              <a:cxnLst/>
              <a:rect l="l" t="t" r="r" b="b"/>
              <a:pathLst>
                <a:path w="2010" h="812" extrusionOk="0">
                  <a:moveTo>
                    <a:pt x="0" y="0"/>
                  </a:moveTo>
                  <a:lnTo>
                    <a:pt x="0" y="811"/>
                  </a:lnTo>
                  <a:lnTo>
                    <a:pt x="2009" y="811"/>
                  </a:lnTo>
                  <a:lnTo>
                    <a:pt x="2009"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3222154" y="2764800"/>
              <a:ext cx="368431" cy="472540"/>
            </a:xfrm>
            <a:custGeom>
              <a:avLst/>
              <a:gdLst/>
              <a:ahLst/>
              <a:cxnLst/>
              <a:rect l="l" t="t" r="r" b="b"/>
              <a:pathLst>
                <a:path w="18650" h="23920" extrusionOk="0">
                  <a:moveTo>
                    <a:pt x="9325" y="0"/>
                  </a:moveTo>
                  <a:cubicBezTo>
                    <a:pt x="4183" y="0"/>
                    <a:pt x="0" y="4182"/>
                    <a:pt x="0" y="9324"/>
                  </a:cubicBezTo>
                  <a:lnTo>
                    <a:pt x="0" y="20270"/>
                  </a:lnTo>
                  <a:cubicBezTo>
                    <a:pt x="0" y="22282"/>
                    <a:pt x="1636" y="23919"/>
                    <a:pt x="3649" y="23919"/>
                  </a:cubicBezTo>
                  <a:lnTo>
                    <a:pt x="15000" y="23919"/>
                  </a:lnTo>
                  <a:cubicBezTo>
                    <a:pt x="17012" y="23919"/>
                    <a:pt x="18649" y="22282"/>
                    <a:pt x="18649" y="20270"/>
                  </a:cubicBezTo>
                  <a:lnTo>
                    <a:pt x="18649" y="9324"/>
                  </a:lnTo>
                  <a:cubicBezTo>
                    <a:pt x="18649" y="4182"/>
                    <a:pt x="14467" y="0"/>
                    <a:pt x="9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8"/>
            <p:cNvSpPr/>
            <p:nvPr/>
          </p:nvSpPr>
          <p:spPr>
            <a:xfrm>
              <a:off x="3270198" y="2997040"/>
              <a:ext cx="272323" cy="192236"/>
            </a:xfrm>
            <a:custGeom>
              <a:avLst/>
              <a:gdLst/>
              <a:ahLst/>
              <a:cxnLst/>
              <a:rect l="l" t="t" r="r" b="b"/>
              <a:pathLst>
                <a:path w="13785" h="9731" extrusionOk="0">
                  <a:moveTo>
                    <a:pt x="1217" y="1"/>
                  </a:moveTo>
                  <a:cubicBezTo>
                    <a:pt x="546" y="1"/>
                    <a:pt x="1" y="546"/>
                    <a:pt x="1" y="1217"/>
                  </a:cubicBezTo>
                  <a:lnTo>
                    <a:pt x="1" y="8514"/>
                  </a:lnTo>
                  <a:cubicBezTo>
                    <a:pt x="1" y="9186"/>
                    <a:pt x="546" y="9729"/>
                    <a:pt x="1217" y="9731"/>
                  </a:cubicBezTo>
                  <a:lnTo>
                    <a:pt x="12568" y="9731"/>
                  </a:lnTo>
                  <a:cubicBezTo>
                    <a:pt x="13240" y="9729"/>
                    <a:pt x="13783" y="9186"/>
                    <a:pt x="13785" y="8514"/>
                  </a:cubicBezTo>
                  <a:lnTo>
                    <a:pt x="13785" y="1217"/>
                  </a:lnTo>
                  <a:cubicBezTo>
                    <a:pt x="13783" y="546"/>
                    <a:pt x="13240" y="1"/>
                    <a:pt x="1256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8"/>
            <p:cNvSpPr/>
            <p:nvPr/>
          </p:nvSpPr>
          <p:spPr>
            <a:xfrm>
              <a:off x="3326263" y="2828846"/>
              <a:ext cx="160193" cy="128151"/>
            </a:xfrm>
            <a:custGeom>
              <a:avLst/>
              <a:gdLst/>
              <a:ahLst/>
              <a:cxnLst/>
              <a:rect l="l" t="t" r="r" b="b"/>
              <a:pathLst>
                <a:path w="8109" h="6487" extrusionOk="0">
                  <a:moveTo>
                    <a:pt x="4055" y="1"/>
                  </a:moveTo>
                  <a:cubicBezTo>
                    <a:pt x="2891" y="1"/>
                    <a:pt x="1726" y="335"/>
                    <a:pt x="713" y="1004"/>
                  </a:cubicBezTo>
                  <a:cubicBezTo>
                    <a:pt x="267" y="1298"/>
                    <a:pt x="1" y="1800"/>
                    <a:pt x="1" y="2349"/>
                  </a:cubicBezTo>
                  <a:lnTo>
                    <a:pt x="1" y="6082"/>
                  </a:lnTo>
                  <a:cubicBezTo>
                    <a:pt x="1" y="6305"/>
                    <a:pt x="182" y="6486"/>
                    <a:pt x="406" y="6486"/>
                  </a:cubicBezTo>
                  <a:lnTo>
                    <a:pt x="7703" y="6486"/>
                  </a:lnTo>
                  <a:cubicBezTo>
                    <a:pt x="7927" y="6486"/>
                    <a:pt x="8109" y="6306"/>
                    <a:pt x="8109" y="6082"/>
                  </a:cubicBezTo>
                  <a:lnTo>
                    <a:pt x="8109" y="2349"/>
                  </a:lnTo>
                  <a:cubicBezTo>
                    <a:pt x="8109" y="1800"/>
                    <a:pt x="7841" y="1298"/>
                    <a:pt x="7395" y="1004"/>
                  </a:cubicBezTo>
                  <a:lnTo>
                    <a:pt x="7397" y="1004"/>
                  </a:lnTo>
                  <a:cubicBezTo>
                    <a:pt x="6383" y="335"/>
                    <a:pt x="5219" y="1"/>
                    <a:pt x="4055"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3374761" y="2852888"/>
              <a:ext cx="63196" cy="32062"/>
            </a:xfrm>
            <a:custGeom>
              <a:avLst/>
              <a:gdLst/>
              <a:ahLst/>
              <a:cxnLst/>
              <a:rect l="l" t="t" r="r" b="b"/>
              <a:pathLst>
                <a:path w="3199" h="1623" extrusionOk="0">
                  <a:moveTo>
                    <a:pt x="800" y="1"/>
                  </a:moveTo>
                  <a:cubicBezTo>
                    <a:pt x="357" y="8"/>
                    <a:pt x="1" y="368"/>
                    <a:pt x="1" y="811"/>
                  </a:cubicBezTo>
                  <a:cubicBezTo>
                    <a:pt x="1" y="1255"/>
                    <a:pt x="357" y="1615"/>
                    <a:pt x="800" y="1622"/>
                  </a:cubicBezTo>
                  <a:lnTo>
                    <a:pt x="2399" y="1622"/>
                  </a:lnTo>
                  <a:cubicBezTo>
                    <a:pt x="2843" y="1615"/>
                    <a:pt x="3199" y="1255"/>
                    <a:pt x="3199" y="811"/>
                  </a:cubicBezTo>
                  <a:cubicBezTo>
                    <a:pt x="3199" y="368"/>
                    <a:pt x="2843" y="8"/>
                    <a:pt x="239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8"/>
            <p:cNvSpPr/>
            <p:nvPr/>
          </p:nvSpPr>
          <p:spPr>
            <a:xfrm>
              <a:off x="3269981" y="3045104"/>
              <a:ext cx="272323" cy="16041"/>
            </a:xfrm>
            <a:custGeom>
              <a:avLst/>
              <a:gdLst/>
              <a:ahLst/>
              <a:cxnLst/>
              <a:rect l="l" t="t" r="r" b="b"/>
              <a:pathLst>
                <a:path w="13785" h="812" extrusionOk="0">
                  <a:moveTo>
                    <a:pt x="1" y="0"/>
                  </a:moveTo>
                  <a:lnTo>
                    <a:pt x="1" y="811"/>
                  </a:lnTo>
                  <a:lnTo>
                    <a:pt x="13784" y="811"/>
                  </a:lnTo>
                  <a:lnTo>
                    <a:pt x="13784"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8"/>
            <p:cNvSpPr/>
            <p:nvPr/>
          </p:nvSpPr>
          <p:spPr>
            <a:xfrm>
              <a:off x="3318262" y="3045104"/>
              <a:ext cx="16041" cy="48064"/>
            </a:xfrm>
            <a:custGeom>
              <a:avLst/>
              <a:gdLst/>
              <a:ahLst/>
              <a:cxnLst/>
              <a:rect l="l" t="t" r="r" b="b"/>
              <a:pathLst>
                <a:path w="812" h="2433" extrusionOk="0">
                  <a:moveTo>
                    <a:pt x="406" y="0"/>
                  </a:moveTo>
                  <a:cubicBezTo>
                    <a:pt x="182" y="0"/>
                    <a:pt x="0" y="182"/>
                    <a:pt x="0" y="406"/>
                  </a:cubicBezTo>
                  <a:lnTo>
                    <a:pt x="0" y="2027"/>
                  </a:lnTo>
                  <a:cubicBezTo>
                    <a:pt x="0" y="2251"/>
                    <a:pt x="182" y="2433"/>
                    <a:pt x="406" y="2433"/>
                  </a:cubicBezTo>
                  <a:cubicBezTo>
                    <a:pt x="630" y="2433"/>
                    <a:pt x="811" y="2251"/>
                    <a:pt x="811" y="2027"/>
                  </a:cubicBez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8"/>
            <p:cNvSpPr/>
            <p:nvPr/>
          </p:nvSpPr>
          <p:spPr>
            <a:xfrm>
              <a:off x="3310063" y="3077127"/>
              <a:ext cx="32043" cy="48084"/>
            </a:xfrm>
            <a:custGeom>
              <a:avLst/>
              <a:gdLst/>
              <a:ahLst/>
              <a:cxnLst/>
              <a:rect l="l" t="t" r="r" b="b"/>
              <a:pathLst>
                <a:path w="1622" h="2434" extrusionOk="0">
                  <a:moveTo>
                    <a:pt x="811" y="1"/>
                  </a:moveTo>
                  <a:cubicBezTo>
                    <a:pt x="362" y="1"/>
                    <a:pt x="0" y="364"/>
                    <a:pt x="0" y="812"/>
                  </a:cubicBezTo>
                  <a:lnTo>
                    <a:pt x="0" y="2028"/>
                  </a:lnTo>
                  <a:cubicBezTo>
                    <a:pt x="0" y="2252"/>
                    <a:pt x="180" y="2433"/>
                    <a:pt x="404" y="2433"/>
                  </a:cubicBezTo>
                  <a:lnTo>
                    <a:pt x="1215" y="2433"/>
                  </a:lnTo>
                  <a:lnTo>
                    <a:pt x="1216" y="2432"/>
                  </a:lnTo>
                  <a:cubicBezTo>
                    <a:pt x="1440" y="2432"/>
                    <a:pt x="1622" y="2252"/>
                    <a:pt x="1622" y="2028"/>
                  </a:cubicBezTo>
                  <a:lnTo>
                    <a:pt x="1622" y="812"/>
                  </a:lnTo>
                  <a:cubicBezTo>
                    <a:pt x="1620" y="364"/>
                    <a:pt x="1258" y="1"/>
                    <a:pt x="811"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8"/>
            <p:cNvSpPr/>
            <p:nvPr/>
          </p:nvSpPr>
          <p:spPr>
            <a:xfrm>
              <a:off x="3222134" y="2796823"/>
              <a:ext cx="368411" cy="160174"/>
            </a:xfrm>
            <a:custGeom>
              <a:avLst/>
              <a:gdLst/>
              <a:ahLst/>
              <a:cxnLst/>
              <a:rect l="l" t="t" r="r" b="b"/>
              <a:pathLst>
                <a:path w="18649" h="8108" extrusionOk="0">
                  <a:moveTo>
                    <a:pt x="9326" y="1"/>
                  </a:moveTo>
                  <a:cubicBezTo>
                    <a:pt x="5355" y="1"/>
                    <a:pt x="2059" y="2975"/>
                    <a:pt x="1662" y="6921"/>
                  </a:cubicBezTo>
                  <a:cubicBezTo>
                    <a:pt x="1640" y="7136"/>
                    <a:pt x="1467" y="7298"/>
                    <a:pt x="1260" y="7298"/>
                  </a:cubicBezTo>
                  <a:lnTo>
                    <a:pt x="11" y="7298"/>
                  </a:lnTo>
                  <a:cubicBezTo>
                    <a:pt x="6" y="7432"/>
                    <a:pt x="0" y="7567"/>
                    <a:pt x="0" y="7702"/>
                  </a:cubicBezTo>
                  <a:lnTo>
                    <a:pt x="0" y="8107"/>
                  </a:lnTo>
                  <a:lnTo>
                    <a:pt x="1258" y="8107"/>
                  </a:lnTo>
                  <a:cubicBezTo>
                    <a:pt x="1885" y="8107"/>
                    <a:pt x="2404" y="7632"/>
                    <a:pt x="2468" y="7001"/>
                  </a:cubicBezTo>
                  <a:cubicBezTo>
                    <a:pt x="2824" y="3471"/>
                    <a:pt x="5771" y="809"/>
                    <a:pt x="9324" y="809"/>
                  </a:cubicBezTo>
                  <a:cubicBezTo>
                    <a:pt x="12877" y="809"/>
                    <a:pt x="15825" y="3471"/>
                    <a:pt x="16181" y="7001"/>
                  </a:cubicBezTo>
                  <a:cubicBezTo>
                    <a:pt x="16246" y="7632"/>
                    <a:pt x="16765" y="8107"/>
                    <a:pt x="17390" y="8107"/>
                  </a:cubicBezTo>
                  <a:lnTo>
                    <a:pt x="18637" y="8107"/>
                  </a:lnTo>
                  <a:cubicBezTo>
                    <a:pt x="18642" y="8107"/>
                    <a:pt x="18644" y="8105"/>
                    <a:pt x="18649" y="8105"/>
                  </a:cubicBezTo>
                  <a:lnTo>
                    <a:pt x="18649" y="7702"/>
                  </a:lnTo>
                  <a:cubicBezTo>
                    <a:pt x="18649" y="7565"/>
                    <a:pt x="18644" y="7430"/>
                    <a:pt x="18639" y="7297"/>
                  </a:cubicBezTo>
                  <a:lnTo>
                    <a:pt x="17389" y="7297"/>
                  </a:lnTo>
                  <a:lnTo>
                    <a:pt x="17392" y="7298"/>
                  </a:lnTo>
                  <a:cubicBezTo>
                    <a:pt x="17183" y="7298"/>
                    <a:pt x="17012" y="7136"/>
                    <a:pt x="16989" y="6921"/>
                  </a:cubicBezTo>
                  <a:cubicBezTo>
                    <a:pt x="16591" y="2975"/>
                    <a:pt x="13297" y="1"/>
                    <a:pt x="932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58"/>
          <p:cNvGrpSpPr/>
          <p:nvPr/>
        </p:nvGrpSpPr>
        <p:grpSpPr>
          <a:xfrm>
            <a:off x="3707475" y="3777080"/>
            <a:ext cx="480560" cy="480540"/>
            <a:chOff x="4276162" y="4113968"/>
            <a:chExt cx="480560" cy="480540"/>
          </a:xfrm>
        </p:grpSpPr>
        <p:sp>
          <p:nvSpPr>
            <p:cNvPr id="1408" name="Google Shape;1408;p58"/>
            <p:cNvSpPr/>
            <p:nvPr/>
          </p:nvSpPr>
          <p:spPr>
            <a:xfrm>
              <a:off x="4276162" y="4113968"/>
              <a:ext cx="480560" cy="480540"/>
            </a:xfrm>
            <a:custGeom>
              <a:avLst/>
              <a:gdLst/>
              <a:ahLst/>
              <a:cxnLst/>
              <a:rect l="l" t="t" r="r" b="b"/>
              <a:pathLst>
                <a:path w="24326" h="24325" extrusionOk="0">
                  <a:moveTo>
                    <a:pt x="12163" y="1"/>
                  </a:moveTo>
                  <a:cubicBezTo>
                    <a:pt x="5446" y="1"/>
                    <a:pt x="1" y="5445"/>
                    <a:pt x="1" y="12163"/>
                  </a:cubicBezTo>
                  <a:cubicBezTo>
                    <a:pt x="1" y="18880"/>
                    <a:pt x="5446" y="24325"/>
                    <a:pt x="12163" y="24325"/>
                  </a:cubicBezTo>
                  <a:cubicBezTo>
                    <a:pt x="18880" y="24325"/>
                    <a:pt x="24325" y="18880"/>
                    <a:pt x="24325" y="12163"/>
                  </a:cubicBezTo>
                  <a:cubicBezTo>
                    <a:pt x="24325" y="5445"/>
                    <a:pt x="18880" y="1"/>
                    <a:pt x="12163"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4276162" y="4113968"/>
              <a:ext cx="480560" cy="480521"/>
            </a:xfrm>
            <a:custGeom>
              <a:avLst/>
              <a:gdLst/>
              <a:ahLst/>
              <a:cxnLst/>
              <a:rect l="l" t="t" r="r" b="b"/>
              <a:pathLst>
                <a:path w="24326" h="24324" extrusionOk="0">
                  <a:moveTo>
                    <a:pt x="12163" y="1"/>
                  </a:moveTo>
                  <a:cubicBezTo>
                    <a:pt x="12031" y="1"/>
                    <a:pt x="11900" y="6"/>
                    <a:pt x="11769" y="10"/>
                  </a:cubicBezTo>
                  <a:lnTo>
                    <a:pt x="11769" y="11757"/>
                  </a:lnTo>
                  <a:lnTo>
                    <a:pt x="8910" y="11757"/>
                  </a:lnTo>
                  <a:cubicBezTo>
                    <a:pt x="8795" y="8131"/>
                    <a:pt x="7135" y="4889"/>
                    <a:pt x="4570" y="2665"/>
                  </a:cubicBezTo>
                  <a:cubicBezTo>
                    <a:pt x="4356" y="2837"/>
                    <a:pt x="4148" y="3013"/>
                    <a:pt x="3945" y="3199"/>
                  </a:cubicBezTo>
                  <a:cubicBezTo>
                    <a:pt x="6392" y="5275"/>
                    <a:pt x="7982" y="8331"/>
                    <a:pt x="8099" y="11757"/>
                  </a:cubicBezTo>
                  <a:lnTo>
                    <a:pt x="12" y="11757"/>
                  </a:lnTo>
                  <a:cubicBezTo>
                    <a:pt x="8" y="11892"/>
                    <a:pt x="1" y="12026"/>
                    <a:pt x="1" y="12161"/>
                  </a:cubicBezTo>
                  <a:cubicBezTo>
                    <a:pt x="1" y="12296"/>
                    <a:pt x="8" y="12432"/>
                    <a:pt x="12" y="12567"/>
                  </a:cubicBezTo>
                  <a:lnTo>
                    <a:pt x="8099" y="12567"/>
                  </a:lnTo>
                  <a:cubicBezTo>
                    <a:pt x="7982" y="15992"/>
                    <a:pt x="6393" y="19048"/>
                    <a:pt x="3945" y="21125"/>
                  </a:cubicBezTo>
                  <a:cubicBezTo>
                    <a:pt x="4146" y="21310"/>
                    <a:pt x="4356" y="21487"/>
                    <a:pt x="4570" y="21657"/>
                  </a:cubicBezTo>
                  <a:cubicBezTo>
                    <a:pt x="7135" y="19435"/>
                    <a:pt x="8795" y="16193"/>
                    <a:pt x="8910" y="12567"/>
                  </a:cubicBezTo>
                  <a:lnTo>
                    <a:pt x="11769" y="12567"/>
                  </a:lnTo>
                  <a:lnTo>
                    <a:pt x="11769" y="24314"/>
                  </a:lnTo>
                  <a:cubicBezTo>
                    <a:pt x="11901" y="24318"/>
                    <a:pt x="12031" y="24323"/>
                    <a:pt x="12163" y="24323"/>
                  </a:cubicBezTo>
                  <a:cubicBezTo>
                    <a:pt x="12304" y="24323"/>
                    <a:pt x="12442" y="24318"/>
                    <a:pt x="12580" y="24312"/>
                  </a:cubicBezTo>
                  <a:lnTo>
                    <a:pt x="12580" y="12568"/>
                  </a:lnTo>
                  <a:lnTo>
                    <a:pt x="15823" y="12568"/>
                  </a:lnTo>
                  <a:cubicBezTo>
                    <a:pt x="15936" y="16103"/>
                    <a:pt x="17515" y="19271"/>
                    <a:pt x="19969" y="21488"/>
                  </a:cubicBezTo>
                  <a:cubicBezTo>
                    <a:pt x="20177" y="21314"/>
                    <a:pt x="20378" y="21131"/>
                    <a:pt x="20574" y="20944"/>
                  </a:cubicBezTo>
                  <a:cubicBezTo>
                    <a:pt x="18248" y="18873"/>
                    <a:pt x="16746" y="15894"/>
                    <a:pt x="16632" y="12568"/>
                  </a:cubicBezTo>
                  <a:lnTo>
                    <a:pt x="24314" y="12568"/>
                  </a:lnTo>
                  <a:cubicBezTo>
                    <a:pt x="24320" y="12433"/>
                    <a:pt x="24325" y="12299"/>
                    <a:pt x="24325" y="12164"/>
                  </a:cubicBezTo>
                  <a:cubicBezTo>
                    <a:pt x="24325" y="12029"/>
                    <a:pt x="24320" y="11892"/>
                    <a:pt x="24314" y="11759"/>
                  </a:cubicBezTo>
                  <a:lnTo>
                    <a:pt x="16632" y="11759"/>
                  </a:lnTo>
                  <a:cubicBezTo>
                    <a:pt x="16746" y="8434"/>
                    <a:pt x="18247" y="5455"/>
                    <a:pt x="20574" y="3383"/>
                  </a:cubicBezTo>
                  <a:cubicBezTo>
                    <a:pt x="20378" y="3196"/>
                    <a:pt x="20177" y="3014"/>
                    <a:pt x="19969" y="2840"/>
                  </a:cubicBezTo>
                  <a:cubicBezTo>
                    <a:pt x="17515" y="5057"/>
                    <a:pt x="15936" y="8225"/>
                    <a:pt x="15823" y="11759"/>
                  </a:cubicBezTo>
                  <a:lnTo>
                    <a:pt x="12580" y="11759"/>
                  </a:lnTo>
                  <a:lnTo>
                    <a:pt x="12580" y="10"/>
                  </a:lnTo>
                  <a:cubicBezTo>
                    <a:pt x="12442" y="6"/>
                    <a:pt x="12304" y="1"/>
                    <a:pt x="1216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4605004" y="4442829"/>
              <a:ext cx="77578" cy="95654"/>
            </a:xfrm>
            <a:custGeom>
              <a:avLst/>
              <a:gdLst/>
              <a:ahLst/>
              <a:cxnLst/>
              <a:rect l="l" t="t" r="r" b="b"/>
              <a:pathLst>
                <a:path w="3927" h="4842" extrusionOk="0">
                  <a:moveTo>
                    <a:pt x="1" y="1"/>
                  </a:moveTo>
                  <a:lnTo>
                    <a:pt x="1" y="1"/>
                  </a:lnTo>
                  <a:cubicBezTo>
                    <a:pt x="711" y="1853"/>
                    <a:pt x="1849" y="3511"/>
                    <a:pt x="3321" y="4841"/>
                  </a:cubicBezTo>
                  <a:lnTo>
                    <a:pt x="3323" y="4840"/>
                  </a:lnTo>
                  <a:cubicBezTo>
                    <a:pt x="3530" y="4667"/>
                    <a:pt x="3731" y="4484"/>
                    <a:pt x="3926" y="4297"/>
                  </a:cubicBezTo>
                  <a:cubicBezTo>
                    <a:pt x="3114" y="3572"/>
                    <a:pt x="2405" y="2738"/>
                    <a:pt x="1821" y="1821"/>
                  </a:cubicBezTo>
                  <a:lnTo>
                    <a:pt x="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8"/>
            <p:cNvSpPr/>
            <p:nvPr/>
          </p:nvSpPr>
          <p:spPr>
            <a:xfrm>
              <a:off x="4276162" y="4248440"/>
              <a:ext cx="248518" cy="346048"/>
            </a:xfrm>
            <a:custGeom>
              <a:avLst/>
              <a:gdLst/>
              <a:ahLst/>
              <a:cxnLst/>
              <a:rect l="l" t="t" r="r" b="b"/>
              <a:pathLst>
                <a:path w="12580" h="17517" extrusionOk="0">
                  <a:moveTo>
                    <a:pt x="6808" y="1"/>
                  </a:moveTo>
                  <a:cubicBezTo>
                    <a:pt x="7599" y="1535"/>
                    <a:pt x="8040" y="3226"/>
                    <a:pt x="8098" y="4950"/>
                  </a:cubicBezTo>
                  <a:lnTo>
                    <a:pt x="11" y="4950"/>
                  </a:lnTo>
                  <a:cubicBezTo>
                    <a:pt x="7" y="5085"/>
                    <a:pt x="1" y="5219"/>
                    <a:pt x="1" y="5354"/>
                  </a:cubicBezTo>
                  <a:cubicBezTo>
                    <a:pt x="1" y="5489"/>
                    <a:pt x="7" y="5625"/>
                    <a:pt x="11" y="5760"/>
                  </a:cubicBezTo>
                  <a:lnTo>
                    <a:pt x="8099" y="5760"/>
                  </a:lnTo>
                  <a:cubicBezTo>
                    <a:pt x="7981" y="9185"/>
                    <a:pt x="6392" y="12241"/>
                    <a:pt x="3945" y="14318"/>
                  </a:cubicBezTo>
                  <a:cubicBezTo>
                    <a:pt x="4146" y="14503"/>
                    <a:pt x="4355" y="14680"/>
                    <a:pt x="4569" y="14850"/>
                  </a:cubicBezTo>
                  <a:cubicBezTo>
                    <a:pt x="7134" y="12628"/>
                    <a:pt x="8793" y="9386"/>
                    <a:pt x="8909" y="5760"/>
                  </a:cubicBezTo>
                  <a:lnTo>
                    <a:pt x="11768" y="5760"/>
                  </a:lnTo>
                  <a:lnTo>
                    <a:pt x="11768" y="17507"/>
                  </a:lnTo>
                  <a:cubicBezTo>
                    <a:pt x="11898" y="17511"/>
                    <a:pt x="12029" y="17516"/>
                    <a:pt x="12162" y="17516"/>
                  </a:cubicBezTo>
                  <a:cubicBezTo>
                    <a:pt x="12301" y="17516"/>
                    <a:pt x="12440" y="17509"/>
                    <a:pt x="12578" y="17505"/>
                  </a:cubicBezTo>
                  <a:lnTo>
                    <a:pt x="12580" y="5772"/>
                  </a:lnTo>
                  <a:lnTo>
                    <a:pt x="11758" y="4950"/>
                  </a:lnTo>
                  <a:lnTo>
                    <a:pt x="8909" y="4950"/>
                  </a:lnTo>
                  <a:cubicBezTo>
                    <a:pt x="8871" y="3776"/>
                    <a:pt x="8668" y="2615"/>
                    <a:pt x="8306" y="1499"/>
                  </a:cubicBezTo>
                  <a:lnTo>
                    <a:pt x="6808"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58"/>
          <p:cNvGrpSpPr/>
          <p:nvPr/>
        </p:nvGrpSpPr>
        <p:grpSpPr>
          <a:xfrm>
            <a:off x="3691326" y="1564268"/>
            <a:ext cx="512840" cy="296365"/>
            <a:chOff x="741538" y="2245362"/>
            <a:chExt cx="512840" cy="296365"/>
          </a:xfrm>
        </p:grpSpPr>
        <p:sp>
          <p:nvSpPr>
            <p:cNvPr id="1413" name="Google Shape;1413;p58"/>
            <p:cNvSpPr/>
            <p:nvPr/>
          </p:nvSpPr>
          <p:spPr>
            <a:xfrm>
              <a:off x="741538" y="2245362"/>
              <a:ext cx="74457" cy="168194"/>
            </a:xfrm>
            <a:custGeom>
              <a:avLst/>
              <a:gdLst/>
              <a:ahLst/>
              <a:cxnLst/>
              <a:rect l="l" t="t" r="r" b="b"/>
              <a:pathLst>
                <a:path w="3769" h="8514" extrusionOk="0">
                  <a:moveTo>
                    <a:pt x="2028" y="1"/>
                  </a:moveTo>
                  <a:cubicBezTo>
                    <a:pt x="1924" y="1"/>
                    <a:pt x="1821" y="40"/>
                    <a:pt x="1742" y="120"/>
                  </a:cubicBezTo>
                  <a:lnTo>
                    <a:pt x="596" y="1267"/>
                  </a:lnTo>
                  <a:cubicBezTo>
                    <a:pt x="216" y="1647"/>
                    <a:pt x="2" y="2163"/>
                    <a:pt x="2" y="2700"/>
                  </a:cubicBezTo>
                  <a:lnTo>
                    <a:pt x="2" y="6894"/>
                  </a:lnTo>
                  <a:lnTo>
                    <a:pt x="1" y="6892"/>
                  </a:lnTo>
                  <a:lnTo>
                    <a:pt x="1" y="6892"/>
                  </a:lnTo>
                  <a:cubicBezTo>
                    <a:pt x="2" y="7788"/>
                    <a:pt x="727" y="8514"/>
                    <a:pt x="1624" y="8514"/>
                  </a:cubicBezTo>
                  <a:lnTo>
                    <a:pt x="2028" y="8514"/>
                  </a:lnTo>
                  <a:cubicBezTo>
                    <a:pt x="2156" y="8514"/>
                    <a:pt x="2275" y="8453"/>
                    <a:pt x="2351" y="8352"/>
                  </a:cubicBezTo>
                  <a:lnTo>
                    <a:pt x="3569" y="6730"/>
                  </a:lnTo>
                  <a:cubicBezTo>
                    <a:pt x="3769" y="6463"/>
                    <a:pt x="3579" y="6081"/>
                    <a:pt x="3244" y="6081"/>
                  </a:cubicBezTo>
                  <a:lnTo>
                    <a:pt x="1217" y="6081"/>
                  </a:lnTo>
                  <a:cubicBezTo>
                    <a:pt x="993" y="6081"/>
                    <a:pt x="813" y="5900"/>
                    <a:pt x="813" y="5676"/>
                  </a:cubicBezTo>
                  <a:lnTo>
                    <a:pt x="813" y="2700"/>
                  </a:lnTo>
                  <a:cubicBezTo>
                    <a:pt x="813" y="2378"/>
                    <a:pt x="941" y="2068"/>
                    <a:pt x="1169" y="1840"/>
                  </a:cubicBezTo>
                  <a:lnTo>
                    <a:pt x="2315" y="693"/>
                  </a:lnTo>
                  <a:cubicBezTo>
                    <a:pt x="2474" y="535"/>
                    <a:pt x="2474" y="278"/>
                    <a:pt x="2315" y="120"/>
                  </a:cubicBezTo>
                  <a:cubicBezTo>
                    <a:pt x="2236" y="40"/>
                    <a:pt x="2132" y="1"/>
                    <a:pt x="202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8"/>
            <p:cNvSpPr/>
            <p:nvPr/>
          </p:nvSpPr>
          <p:spPr>
            <a:xfrm>
              <a:off x="1021881" y="2341490"/>
              <a:ext cx="192216" cy="192196"/>
            </a:xfrm>
            <a:custGeom>
              <a:avLst/>
              <a:gdLst/>
              <a:ahLst/>
              <a:cxnLst/>
              <a:rect l="l" t="t" r="r" b="b"/>
              <a:pathLst>
                <a:path w="9730" h="9729" extrusionOk="0">
                  <a:moveTo>
                    <a:pt x="4868" y="1"/>
                  </a:moveTo>
                  <a:cubicBezTo>
                    <a:pt x="4867" y="1"/>
                    <a:pt x="4866" y="1"/>
                    <a:pt x="4865" y="1"/>
                  </a:cubicBezTo>
                  <a:cubicBezTo>
                    <a:pt x="2182" y="1"/>
                    <a:pt x="0" y="2183"/>
                    <a:pt x="0" y="4866"/>
                  </a:cubicBezTo>
                  <a:cubicBezTo>
                    <a:pt x="0" y="7549"/>
                    <a:pt x="2182" y="9729"/>
                    <a:pt x="4865" y="9729"/>
                  </a:cubicBezTo>
                  <a:cubicBezTo>
                    <a:pt x="7548" y="9729"/>
                    <a:pt x="9730" y="7547"/>
                    <a:pt x="9730" y="4864"/>
                  </a:cubicBezTo>
                  <a:cubicBezTo>
                    <a:pt x="9730" y="2183"/>
                    <a:pt x="7549" y="1"/>
                    <a:pt x="486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8"/>
            <p:cNvSpPr/>
            <p:nvPr/>
          </p:nvSpPr>
          <p:spPr>
            <a:xfrm>
              <a:off x="1103331" y="2385623"/>
              <a:ext cx="66614" cy="64105"/>
            </a:xfrm>
            <a:custGeom>
              <a:avLst/>
              <a:gdLst/>
              <a:ahLst/>
              <a:cxnLst/>
              <a:rect l="l" t="t" r="r" b="b"/>
              <a:pathLst>
                <a:path w="3372" h="3245" extrusionOk="0">
                  <a:moveTo>
                    <a:pt x="1750" y="1"/>
                  </a:moveTo>
                  <a:cubicBezTo>
                    <a:pt x="1094" y="1"/>
                    <a:pt x="503" y="396"/>
                    <a:pt x="252" y="1001"/>
                  </a:cubicBezTo>
                  <a:cubicBezTo>
                    <a:pt x="0" y="1608"/>
                    <a:pt x="140" y="2306"/>
                    <a:pt x="603" y="2769"/>
                  </a:cubicBezTo>
                  <a:cubicBezTo>
                    <a:pt x="913" y="3080"/>
                    <a:pt x="1328" y="3245"/>
                    <a:pt x="1750" y="3245"/>
                  </a:cubicBezTo>
                  <a:cubicBezTo>
                    <a:pt x="1959" y="3245"/>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81858" y="2341470"/>
              <a:ext cx="192196" cy="192216"/>
            </a:xfrm>
            <a:custGeom>
              <a:avLst/>
              <a:gdLst/>
              <a:ahLst/>
              <a:cxnLst/>
              <a:rect l="l" t="t" r="r" b="b"/>
              <a:pathLst>
                <a:path w="9729" h="9730" extrusionOk="0">
                  <a:moveTo>
                    <a:pt x="4866" y="0"/>
                  </a:moveTo>
                  <a:lnTo>
                    <a:pt x="4864" y="2"/>
                  </a:lnTo>
                  <a:cubicBezTo>
                    <a:pt x="2183" y="2"/>
                    <a:pt x="1" y="2184"/>
                    <a:pt x="1" y="4867"/>
                  </a:cubicBezTo>
                  <a:cubicBezTo>
                    <a:pt x="1" y="7548"/>
                    <a:pt x="2183" y="9730"/>
                    <a:pt x="4866" y="9730"/>
                  </a:cubicBezTo>
                  <a:cubicBezTo>
                    <a:pt x="7549" y="9730"/>
                    <a:pt x="9729" y="7548"/>
                    <a:pt x="9729" y="4865"/>
                  </a:cubicBezTo>
                  <a:cubicBezTo>
                    <a:pt x="9729" y="2184"/>
                    <a:pt x="7547" y="0"/>
                    <a:pt x="486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961846" y="2373157"/>
              <a:ext cx="72481" cy="44429"/>
            </a:xfrm>
            <a:custGeom>
              <a:avLst/>
              <a:gdLst/>
              <a:ahLst/>
              <a:cxnLst/>
              <a:rect l="l" t="t" r="r" b="b"/>
              <a:pathLst>
                <a:path w="3669" h="2249" extrusionOk="0">
                  <a:moveTo>
                    <a:pt x="1834" y="1"/>
                  </a:moveTo>
                  <a:cubicBezTo>
                    <a:pt x="821" y="1"/>
                    <a:pt x="0" y="829"/>
                    <a:pt x="10" y="1844"/>
                  </a:cubicBezTo>
                  <a:cubicBezTo>
                    <a:pt x="10" y="2067"/>
                    <a:pt x="191" y="2249"/>
                    <a:pt x="415" y="2249"/>
                  </a:cubicBezTo>
                  <a:cubicBezTo>
                    <a:pt x="639" y="2249"/>
                    <a:pt x="821" y="2067"/>
                    <a:pt x="821" y="1844"/>
                  </a:cubicBezTo>
                  <a:cubicBezTo>
                    <a:pt x="821" y="1283"/>
                    <a:pt x="1275" y="830"/>
                    <a:pt x="1834" y="830"/>
                  </a:cubicBezTo>
                  <a:cubicBezTo>
                    <a:pt x="2394" y="830"/>
                    <a:pt x="2848" y="1283"/>
                    <a:pt x="2848" y="1844"/>
                  </a:cubicBezTo>
                  <a:cubicBezTo>
                    <a:pt x="2848" y="2067"/>
                    <a:pt x="3029" y="2249"/>
                    <a:pt x="3253" y="2249"/>
                  </a:cubicBezTo>
                  <a:lnTo>
                    <a:pt x="3255" y="2249"/>
                  </a:lnTo>
                  <a:cubicBezTo>
                    <a:pt x="3478" y="2249"/>
                    <a:pt x="3659" y="2067"/>
                    <a:pt x="3659" y="1844"/>
                  </a:cubicBezTo>
                  <a:cubicBezTo>
                    <a:pt x="3668" y="829"/>
                    <a:pt x="2849" y="1"/>
                    <a:pt x="183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1179902" y="2245362"/>
              <a:ext cx="74476" cy="168194"/>
            </a:xfrm>
            <a:custGeom>
              <a:avLst/>
              <a:gdLst/>
              <a:ahLst/>
              <a:cxnLst/>
              <a:rect l="l" t="t" r="r" b="b"/>
              <a:pathLst>
                <a:path w="3770" h="8514" extrusionOk="0">
                  <a:moveTo>
                    <a:pt x="1741" y="1"/>
                  </a:moveTo>
                  <a:cubicBezTo>
                    <a:pt x="1638" y="1"/>
                    <a:pt x="1534" y="40"/>
                    <a:pt x="1455" y="120"/>
                  </a:cubicBezTo>
                  <a:cubicBezTo>
                    <a:pt x="1296" y="278"/>
                    <a:pt x="1296" y="535"/>
                    <a:pt x="1455" y="693"/>
                  </a:cubicBezTo>
                  <a:lnTo>
                    <a:pt x="2601" y="1840"/>
                  </a:lnTo>
                  <a:cubicBezTo>
                    <a:pt x="2829" y="2068"/>
                    <a:pt x="2957" y="2378"/>
                    <a:pt x="2958" y="2700"/>
                  </a:cubicBezTo>
                  <a:lnTo>
                    <a:pt x="2958" y="5677"/>
                  </a:lnTo>
                  <a:cubicBezTo>
                    <a:pt x="2957" y="5901"/>
                    <a:pt x="2777" y="6081"/>
                    <a:pt x="2553" y="6081"/>
                  </a:cubicBezTo>
                  <a:lnTo>
                    <a:pt x="526" y="6081"/>
                  </a:lnTo>
                  <a:cubicBezTo>
                    <a:pt x="192" y="6081"/>
                    <a:pt x="1" y="6463"/>
                    <a:pt x="202" y="6730"/>
                  </a:cubicBezTo>
                  <a:lnTo>
                    <a:pt x="1418" y="8352"/>
                  </a:lnTo>
                  <a:cubicBezTo>
                    <a:pt x="1494" y="8455"/>
                    <a:pt x="1614" y="8514"/>
                    <a:pt x="1742" y="8514"/>
                  </a:cubicBezTo>
                  <a:lnTo>
                    <a:pt x="2148" y="8514"/>
                  </a:lnTo>
                  <a:cubicBezTo>
                    <a:pt x="3043" y="8514"/>
                    <a:pt x="3768" y="7789"/>
                    <a:pt x="3769" y="6894"/>
                  </a:cubicBezTo>
                  <a:lnTo>
                    <a:pt x="3769" y="2700"/>
                  </a:lnTo>
                  <a:cubicBezTo>
                    <a:pt x="3768" y="2163"/>
                    <a:pt x="3555" y="1647"/>
                    <a:pt x="3175" y="1267"/>
                  </a:cubicBezTo>
                  <a:lnTo>
                    <a:pt x="2028" y="120"/>
                  </a:lnTo>
                  <a:cubicBezTo>
                    <a:pt x="1949" y="40"/>
                    <a:pt x="1845" y="1"/>
                    <a:pt x="17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773818" y="2333450"/>
              <a:ext cx="208277" cy="208277"/>
            </a:xfrm>
            <a:custGeom>
              <a:avLst/>
              <a:gdLst/>
              <a:ahLst/>
              <a:cxnLst/>
              <a:rect l="l" t="t" r="r" b="b"/>
              <a:pathLst>
                <a:path w="10543" h="10543" extrusionOk="0">
                  <a:moveTo>
                    <a:pt x="5271" y="812"/>
                  </a:moveTo>
                  <a:cubicBezTo>
                    <a:pt x="7730" y="812"/>
                    <a:pt x="9731" y="2812"/>
                    <a:pt x="9731" y="5271"/>
                  </a:cubicBezTo>
                  <a:cubicBezTo>
                    <a:pt x="9731" y="7730"/>
                    <a:pt x="7730" y="9731"/>
                    <a:pt x="5271" y="9731"/>
                  </a:cubicBezTo>
                  <a:cubicBezTo>
                    <a:pt x="2812" y="9731"/>
                    <a:pt x="812" y="7730"/>
                    <a:pt x="812" y="5271"/>
                  </a:cubicBezTo>
                  <a:cubicBezTo>
                    <a:pt x="812" y="2812"/>
                    <a:pt x="2812" y="812"/>
                    <a:pt x="5271" y="812"/>
                  </a:cubicBezTo>
                  <a:close/>
                  <a:moveTo>
                    <a:pt x="5271" y="1"/>
                  </a:moveTo>
                  <a:cubicBezTo>
                    <a:pt x="2366" y="1"/>
                    <a:pt x="1" y="2366"/>
                    <a:pt x="1" y="5273"/>
                  </a:cubicBezTo>
                  <a:cubicBezTo>
                    <a:pt x="1" y="8178"/>
                    <a:pt x="2366" y="10543"/>
                    <a:pt x="5271" y="10543"/>
                  </a:cubicBezTo>
                  <a:lnTo>
                    <a:pt x="5273" y="10543"/>
                  </a:lnTo>
                  <a:cubicBezTo>
                    <a:pt x="8178" y="10543"/>
                    <a:pt x="10543" y="8178"/>
                    <a:pt x="10543" y="5273"/>
                  </a:cubicBezTo>
                  <a:cubicBezTo>
                    <a:pt x="10543" y="2366"/>
                    <a:pt x="8177" y="1"/>
                    <a:pt x="527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8"/>
            <p:cNvSpPr/>
            <p:nvPr/>
          </p:nvSpPr>
          <p:spPr>
            <a:xfrm>
              <a:off x="1014098" y="2333450"/>
              <a:ext cx="208237" cy="208277"/>
            </a:xfrm>
            <a:custGeom>
              <a:avLst/>
              <a:gdLst/>
              <a:ahLst/>
              <a:cxnLst/>
              <a:rect l="l" t="t" r="r" b="b"/>
              <a:pathLst>
                <a:path w="10541" h="10543" extrusionOk="0">
                  <a:moveTo>
                    <a:pt x="5270" y="812"/>
                  </a:moveTo>
                  <a:cubicBezTo>
                    <a:pt x="7729" y="812"/>
                    <a:pt x="9730" y="2812"/>
                    <a:pt x="9730" y="5271"/>
                  </a:cubicBezTo>
                  <a:cubicBezTo>
                    <a:pt x="9730" y="7730"/>
                    <a:pt x="7729" y="9731"/>
                    <a:pt x="5270" y="9731"/>
                  </a:cubicBezTo>
                  <a:cubicBezTo>
                    <a:pt x="2811" y="9731"/>
                    <a:pt x="811" y="7730"/>
                    <a:pt x="811" y="5271"/>
                  </a:cubicBezTo>
                  <a:cubicBezTo>
                    <a:pt x="811" y="2812"/>
                    <a:pt x="2811" y="812"/>
                    <a:pt x="5270" y="812"/>
                  </a:cubicBezTo>
                  <a:close/>
                  <a:moveTo>
                    <a:pt x="5270" y="1"/>
                  </a:moveTo>
                  <a:cubicBezTo>
                    <a:pt x="2365" y="1"/>
                    <a:pt x="0" y="2366"/>
                    <a:pt x="0" y="5273"/>
                  </a:cubicBezTo>
                  <a:cubicBezTo>
                    <a:pt x="0" y="8178"/>
                    <a:pt x="2365" y="10543"/>
                    <a:pt x="5270" y="10543"/>
                  </a:cubicBezTo>
                  <a:cubicBezTo>
                    <a:pt x="8176" y="10541"/>
                    <a:pt x="10541" y="8178"/>
                    <a:pt x="10541" y="5271"/>
                  </a:cubicBezTo>
                  <a:cubicBezTo>
                    <a:pt x="10541" y="2366"/>
                    <a:pt x="8176" y="1"/>
                    <a:pt x="527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8"/>
            <p:cNvSpPr/>
            <p:nvPr/>
          </p:nvSpPr>
          <p:spPr>
            <a:xfrm>
              <a:off x="863288" y="2385623"/>
              <a:ext cx="66614" cy="64105"/>
            </a:xfrm>
            <a:custGeom>
              <a:avLst/>
              <a:gdLst/>
              <a:ahLst/>
              <a:cxnLst/>
              <a:rect l="l" t="t" r="r" b="b"/>
              <a:pathLst>
                <a:path w="3372" h="3245" extrusionOk="0">
                  <a:moveTo>
                    <a:pt x="1750" y="1"/>
                  </a:moveTo>
                  <a:cubicBezTo>
                    <a:pt x="1094" y="1"/>
                    <a:pt x="503" y="396"/>
                    <a:pt x="251" y="1001"/>
                  </a:cubicBezTo>
                  <a:cubicBezTo>
                    <a:pt x="0" y="1608"/>
                    <a:pt x="140" y="2305"/>
                    <a:pt x="603" y="2769"/>
                  </a:cubicBezTo>
                  <a:cubicBezTo>
                    <a:pt x="914" y="3079"/>
                    <a:pt x="1329" y="3244"/>
                    <a:pt x="1751" y="3244"/>
                  </a:cubicBezTo>
                  <a:cubicBezTo>
                    <a:pt x="1960" y="3244"/>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22" name="Google Shape;1422;p58"/>
          <p:cNvCxnSpPr>
            <a:stCxn id="1390" idx="6"/>
          </p:cNvCxnSpPr>
          <p:nvPr/>
        </p:nvCxnSpPr>
        <p:spPr>
          <a:xfrm>
            <a:off x="4357138" y="1712450"/>
            <a:ext cx="1599900" cy="4446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423" name="Google Shape;1423;p58"/>
          <p:cNvCxnSpPr>
            <a:stCxn id="1389" idx="6"/>
          </p:cNvCxnSpPr>
          <p:nvPr/>
        </p:nvCxnSpPr>
        <p:spPr>
          <a:xfrm>
            <a:off x="4357088" y="2864900"/>
            <a:ext cx="1644900" cy="2880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424" name="Google Shape;1424;p58"/>
          <p:cNvCxnSpPr>
            <a:stCxn id="1388" idx="6"/>
          </p:cNvCxnSpPr>
          <p:nvPr/>
        </p:nvCxnSpPr>
        <p:spPr>
          <a:xfrm>
            <a:off x="4357088" y="4017350"/>
            <a:ext cx="1083300" cy="281100"/>
          </a:xfrm>
          <a:prstGeom prst="bentConnector3">
            <a:avLst>
              <a:gd name="adj1" fmla="val 50000"/>
            </a:avLst>
          </a:prstGeom>
          <a:noFill/>
          <a:ln w="28575" cap="flat" cmpd="sng">
            <a:solidFill>
              <a:schemeClr val="dk2"/>
            </a:solidFill>
            <a:prstDash val="solid"/>
            <a:round/>
            <a:headEnd type="none" w="med" len="med"/>
            <a:tailEnd type="none" w="med" len="med"/>
          </a:ln>
        </p:spPr>
      </p:cxnSp>
      <p:grpSp>
        <p:nvGrpSpPr>
          <p:cNvPr id="1425" name="Google Shape;1425;p58"/>
          <p:cNvGrpSpPr/>
          <p:nvPr/>
        </p:nvGrpSpPr>
        <p:grpSpPr>
          <a:xfrm>
            <a:off x="1418871" y="1312847"/>
            <a:ext cx="1744342" cy="755633"/>
            <a:chOff x="6696678" y="3538401"/>
            <a:chExt cx="1387813" cy="755633"/>
          </a:xfrm>
        </p:grpSpPr>
        <p:sp>
          <p:nvSpPr>
            <p:cNvPr id="1426" name="Google Shape;1426;p58"/>
            <p:cNvSpPr txBox="1"/>
            <p:nvPr/>
          </p:nvSpPr>
          <p:spPr>
            <a:xfrm>
              <a:off x="6696678" y="3809234"/>
              <a:ext cx="1387800"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Venus is the second planet from the Sun</a:t>
              </a:r>
              <a:endParaRPr>
                <a:solidFill>
                  <a:schemeClr val="lt2"/>
                </a:solidFill>
                <a:latin typeface="Lato"/>
                <a:ea typeface="Lato"/>
                <a:cs typeface="Lato"/>
                <a:sym typeface="Lato"/>
              </a:endParaRPr>
            </a:p>
          </p:txBody>
        </p:sp>
        <p:sp>
          <p:nvSpPr>
            <p:cNvPr id="1427" name="Google Shape;1427;p58"/>
            <p:cNvSpPr txBox="1"/>
            <p:nvPr/>
          </p:nvSpPr>
          <p:spPr>
            <a:xfrm>
              <a:off x="6696691" y="3538401"/>
              <a:ext cx="1387800" cy="392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grpSp>
      <p:grpSp>
        <p:nvGrpSpPr>
          <p:cNvPr id="1428" name="Google Shape;1428;p58"/>
          <p:cNvGrpSpPr/>
          <p:nvPr/>
        </p:nvGrpSpPr>
        <p:grpSpPr>
          <a:xfrm>
            <a:off x="1418871" y="2471114"/>
            <a:ext cx="1744342" cy="759539"/>
            <a:chOff x="6290947" y="3773999"/>
            <a:chExt cx="1387813" cy="759539"/>
          </a:xfrm>
        </p:grpSpPr>
        <p:sp>
          <p:nvSpPr>
            <p:cNvPr id="1429" name="Google Shape;1429;p58"/>
            <p:cNvSpPr txBox="1"/>
            <p:nvPr/>
          </p:nvSpPr>
          <p:spPr>
            <a:xfrm>
              <a:off x="6290947" y="4048738"/>
              <a:ext cx="1387800"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Mars is actually a very cold place</a:t>
              </a:r>
              <a:endParaRPr>
                <a:solidFill>
                  <a:schemeClr val="lt2"/>
                </a:solidFill>
                <a:latin typeface="Lato"/>
                <a:ea typeface="Lato"/>
                <a:cs typeface="Lato"/>
                <a:sym typeface="Lato"/>
              </a:endParaRPr>
            </a:p>
          </p:txBody>
        </p:sp>
        <p:sp>
          <p:nvSpPr>
            <p:cNvPr id="1430" name="Google Shape;1430;p58"/>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grpSp>
        <p:nvGrpSpPr>
          <p:cNvPr id="1431" name="Google Shape;1431;p58"/>
          <p:cNvGrpSpPr/>
          <p:nvPr/>
        </p:nvGrpSpPr>
        <p:grpSpPr>
          <a:xfrm>
            <a:off x="1418871" y="3633286"/>
            <a:ext cx="1744342" cy="759539"/>
            <a:chOff x="6290947" y="3773999"/>
            <a:chExt cx="1387813" cy="759539"/>
          </a:xfrm>
        </p:grpSpPr>
        <p:sp>
          <p:nvSpPr>
            <p:cNvPr id="1432" name="Google Shape;1432;p58"/>
            <p:cNvSpPr txBox="1"/>
            <p:nvPr/>
          </p:nvSpPr>
          <p:spPr>
            <a:xfrm>
              <a:off x="6290947" y="4048738"/>
              <a:ext cx="1387800"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Mercury is the smallest planet</a:t>
              </a:r>
              <a:endParaRPr>
                <a:solidFill>
                  <a:schemeClr val="lt2"/>
                </a:solidFill>
                <a:latin typeface="Lato"/>
                <a:ea typeface="Lato"/>
                <a:cs typeface="Lato"/>
                <a:sym typeface="Lato"/>
              </a:endParaRPr>
            </a:p>
          </p:txBody>
        </p:sp>
        <p:sp>
          <p:nvSpPr>
            <p:cNvPr id="1433" name="Google Shape;1433;p58"/>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None/>
              </a:pPr>
              <a:r>
                <a:rPr lang="en" sz="1800">
                  <a:solidFill>
                    <a:schemeClr val="lt2"/>
                  </a:solidFill>
                  <a:latin typeface="Fjalla One"/>
                  <a:ea typeface="Fjalla One"/>
                  <a:cs typeface="Fjalla One"/>
                  <a:sym typeface="Fjalla One"/>
                </a:rPr>
                <a:t>MERCURY</a:t>
              </a:r>
              <a:endParaRPr sz="1800">
                <a:solidFill>
                  <a:schemeClr val="lt2"/>
                </a:solidFill>
                <a:latin typeface="Fjalla One"/>
                <a:ea typeface="Fjalla One"/>
                <a:cs typeface="Fjalla One"/>
                <a:sym typeface="Fjalla One"/>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59"/>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cxnSp>
        <p:nvCxnSpPr>
          <p:cNvPr id="1439" name="Google Shape;1439;p59"/>
          <p:cNvCxnSpPr>
            <a:stCxn id="1440" idx="3"/>
            <a:endCxn id="1441" idx="1"/>
          </p:cNvCxnSpPr>
          <p:nvPr/>
        </p:nvCxnSpPr>
        <p:spPr>
          <a:xfrm>
            <a:off x="3303612" y="3825043"/>
            <a:ext cx="282000" cy="0"/>
          </a:xfrm>
          <a:prstGeom prst="straightConnector1">
            <a:avLst/>
          </a:prstGeom>
          <a:noFill/>
          <a:ln w="28575" cap="flat" cmpd="sng">
            <a:solidFill>
              <a:schemeClr val="dk2"/>
            </a:solidFill>
            <a:prstDash val="solid"/>
            <a:round/>
            <a:headEnd type="none" w="med" len="med"/>
            <a:tailEnd type="none" w="med" len="med"/>
          </a:ln>
        </p:spPr>
      </p:cxnSp>
      <p:cxnSp>
        <p:nvCxnSpPr>
          <p:cNvPr id="1442" name="Google Shape;1442;p59"/>
          <p:cNvCxnSpPr>
            <a:stCxn id="1443" idx="3"/>
            <a:endCxn id="1444" idx="1"/>
          </p:cNvCxnSpPr>
          <p:nvPr/>
        </p:nvCxnSpPr>
        <p:spPr>
          <a:xfrm>
            <a:off x="5561142" y="2166419"/>
            <a:ext cx="282300" cy="2700"/>
          </a:xfrm>
          <a:prstGeom prst="straightConnector1">
            <a:avLst/>
          </a:prstGeom>
          <a:noFill/>
          <a:ln w="28575" cap="flat" cmpd="sng">
            <a:solidFill>
              <a:schemeClr val="dk2"/>
            </a:solidFill>
            <a:prstDash val="solid"/>
            <a:round/>
            <a:headEnd type="none" w="med" len="med"/>
            <a:tailEnd type="none" w="med" len="med"/>
          </a:ln>
        </p:spPr>
      </p:cxnSp>
      <p:grpSp>
        <p:nvGrpSpPr>
          <p:cNvPr id="1445" name="Google Shape;1445;p59"/>
          <p:cNvGrpSpPr/>
          <p:nvPr/>
        </p:nvGrpSpPr>
        <p:grpSpPr>
          <a:xfrm>
            <a:off x="1310262" y="1932719"/>
            <a:ext cx="2000400" cy="1047399"/>
            <a:chOff x="1231564" y="1583725"/>
            <a:chExt cx="2000400" cy="1047399"/>
          </a:xfrm>
        </p:grpSpPr>
        <p:sp>
          <p:nvSpPr>
            <p:cNvPr id="1446" name="Google Shape;1446;p59"/>
            <p:cNvSpPr txBox="1"/>
            <p:nvPr/>
          </p:nvSpPr>
          <p:spPr>
            <a:xfrm>
              <a:off x="1231564" y="2000824"/>
              <a:ext cx="20004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Venus is the second planet from the Sun</a:t>
              </a:r>
              <a:endParaRPr>
                <a:solidFill>
                  <a:schemeClr val="lt2"/>
                </a:solidFill>
                <a:latin typeface="Lato"/>
                <a:ea typeface="Lato"/>
                <a:cs typeface="Lato"/>
                <a:sym typeface="Lato"/>
              </a:endParaRPr>
            </a:p>
          </p:txBody>
        </p:sp>
        <p:sp>
          <p:nvSpPr>
            <p:cNvPr id="1447" name="Google Shape;1447;p59"/>
            <p:cNvSpPr txBox="1"/>
            <p:nvPr/>
          </p:nvSpPr>
          <p:spPr>
            <a:xfrm>
              <a:off x="1238614" y="1583725"/>
              <a:ext cx="1986300" cy="46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STEP 1</a:t>
              </a:r>
              <a:endParaRPr sz="1800">
                <a:solidFill>
                  <a:schemeClr val="lt2"/>
                </a:solidFill>
                <a:latin typeface="Fjalla One"/>
                <a:ea typeface="Fjalla One"/>
                <a:cs typeface="Fjalla One"/>
                <a:sym typeface="Fjalla One"/>
              </a:endParaRPr>
            </a:p>
          </p:txBody>
        </p:sp>
      </p:grpSp>
      <p:grpSp>
        <p:nvGrpSpPr>
          <p:cNvPr id="1448" name="Google Shape;1448;p59"/>
          <p:cNvGrpSpPr/>
          <p:nvPr/>
        </p:nvGrpSpPr>
        <p:grpSpPr>
          <a:xfrm>
            <a:off x="3575742" y="1932719"/>
            <a:ext cx="1995300" cy="1058685"/>
            <a:chOff x="3497044" y="1583725"/>
            <a:chExt cx="1995300" cy="1058685"/>
          </a:xfrm>
        </p:grpSpPr>
        <p:sp>
          <p:nvSpPr>
            <p:cNvPr id="1449" name="Google Shape;1449;p59"/>
            <p:cNvSpPr txBox="1"/>
            <p:nvPr/>
          </p:nvSpPr>
          <p:spPr>
            <a:xfrm>
              <a:off x="3497044" y="2012110"/>
              <a:ext cx="19953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Jupiter is the biggest planet of them all</a:t>
              </a:r>
              <a:endParaRPr>
                <a:solidFill>
                  <a:schemeClr val="lt2"/>
                </a:solidFill>
                <a:latin typeface="Lato"/>
                <a:ea typeface="Lato"/>
                <a:cs typeface="Lato"/>
                <a:sym typeface="Lato"/>
              </a:endParaRPr>
            </a:p>
          </p:txBody>
        </p:sp>
        <p:sp>
          <p:nvSpPr>
            <p:cNvPr id="1443" name="Google Shape;1443;p59"/>
            <p:cNvSpPr txBox="1"/>
            <p:nvPr/>
          </p:nvSpPr>
          <p:spPr>
            <a:xfrm>
              <a:off x="3506944" y="1583725"/>
              <a:ext cx="1975500" cy="46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STEP 2</a:t>
              </a:r>
              <a:endParaRPr sz="1800">
                <a:solidFill>
                  <a:schemeClr val="lt2"/>
                </a:solidFill>
                <a:latin typeface="Fjalla One"/>
                <a:ea typeface="Fjalla One"/>
                <a:cs typeface="Fjalla One"/>
                <a:sym typeface="Fjalla One"/>
              </a:endParaRPr>
            </a:p>
          </p:txBody>
        </p:sp>
      </p:grpSp>
      <p:grpSp>
        <p:nvGrpSpPr>
          <p:cNvPr id="1450" name="Google Shape;1450;p59"/>
          <p:cNvGrpSpPr/>
          <p:nvPr/>
        </p:nvGrpSpPr>
        <p:grpSpPr>
          <a:xfrm>
            <a:off x="5841738" y="1935544"/>
            <a:ext cx="1992000" cy="1044574"/>
            <a:chOff x="5763040" y="1586550"/>
            <a:chExt cx="1992000" cy="1044574"/>
          </a:xfrm>
        </p:grpSpPr>
        <p:sp>
          <p:nvSpPr>
            <p:cNvPr id="1451" name="Google Shape;1451;p59"/>
            <p:cNvSpPr txBox="1"/>
            <p:nvPr/>
          </p:nvSpPr>
          <p:spPr>
            <a:xfrm>
              <a:off x="5763040" y="2000824"/>
              <a:ext cx="19920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Saturn is a gas giant and has several rings</a:t>
              </a:r>
              <a:endParaRPr>
                <a:solidFill>
                  <a:schemeClr val="lt2"/>
                </a:solidFill>
                <a:latin typeface="Lato"/>
                <a:ea typeface="Lato"/>
                <a:cs typeface="Lato"/>
                <a:sym typeface="Lato"/>
              </a:endParaRPr>
            </a:p>
          </p:txBody>
        </p:sp>
        <p:sp>
          <p:nvSpPr>
            <p:cNvPr id="1444" name="Google Shape;1444;p59"/>
            <p:cNvSpPr txBox="1"/>
            <p:nvPr/>
          </p:nvSpPr>
          <p:spPr>
            <a:xfrm>
              <a:off x="5764628" y="1586550"/>
              <a:ext cx="1988700" cy="46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STEP 3</a:t>
              </a:r>
              <a:endParaRPr sz="1800">
                <a:solidFill>
                  <a:schemeClr val="lt2"/>
                </a:solidFill>
                <a:latin typeface="Fjalla One"/>
                <a:ea typeface="Fjalla One"/>
                <a:cs typeface="Fjalla One"/>
                <a:sym typeface="Fjalla One"/>
              </a:endParaRPr>
            </a:p>
          </p:txBody>
        </p:sp>
      </p:grpSp>
      <p:grpSp>
        <p:nvGrpSpPr>
          <p:cNvPr id="1452" name="Google Shape;1452;p59"/>
          <p:cNvGrpSpPr/>
          <p:nvPr/>
        </p:nvGrpSpPr>
        <p:grpSpPr>
          <a:xfrm>
            <a:off x="5838573" y="3591342"/>
            <a:ext cx="1992000" cy="1012577"/>
            <a:chOff x="5759875" y="3013748"/>
            <a:chExt cx="1992000" cy="1012577"/>
          </a:xfrm>
        </p:grpSpPr>
        <p:sp>
          <p:nvSpPr>
            <p:cNvPr id="1453" name="Google Shape;1453;p59"/>
            <p:cNvSpPr txBox="1"/>
            <p:nvPr/>
          </p:nvSpPr>
          <p:spPr>
            <a:xfrm>
              <a:off x="5761287" y="3013748"/>
              <a:ext cx="1988700" cy="46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STEP 6</a:t>
              </a:r>
              <a:endParaRPr sz="1800">
                <a:solidFill>
                  <a:schemeClr val="lt2"/>
                </a:solidFill>
                <a:latin typeface="Fjalla One"/>
                <a:ea typeface="Fjalla One"/>
                <a:cs typeface="Fjalla One"/>
                <a:sym typeface="Fjalla One"/>
              </a:endParaRPr>
            </a:p>
          </p:txBody>
        </p:sp>
        <p:sp>
          <p:nvSpPr>
            <p:cNvPr id="1454" name="Google Shape;1454;p59"/>
            <p:cNvSpPr txBox="1"/>
            <p:nvPr/>
          </p:nvSpPr>
          <p:spPr>
            <a:xfrm>
              <a:off x="5759875" y="3427825"/>
              <a:ext cx="1992000" cy="5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Earth is also known as the Blue Planet</a:t>
              </a:r>
              <a:endParaRPr>
                <a:solidFill>
                  <a:schemeClr val="lt2"/>
                </a:solidFill>
                <a:latin typeface="Lato"/>
                <a:ea typeface="Lato"/>
                <a:cs typeface="Lato"/>
                <a:sym typeface="Lato"/>
              </a:endParaRPr>
            </a:p>
          </p:txBody>
        </p:sp>
      </p:grpSp>
      <p:grpSp>
        <p:nvGrpSpPr>
          <p:cNvPr id="1455" name="Google Shape;1455;p59"/>
          <p:cNvGrpSpPr/>
          <p:nvPr/>
        </p:nvGrpSpPr>
        <p:grpSpPr>
          <a:xfrm>
            <a:off x="3575742" y="3591340"/>
            <a:ext cx="1995300" cy="1012580"/>
            <a:chOff x="3497044" y="3013745"/>
            <a:chExt cx="1995300" cy="1012580"/>
          </a:xfrm>
        </p:grpSpPr>
        <p:sp>
          <p:nvSpPr>
            <p:cNvPr id="1441" name="Google Shape;1441;p59"/>
            <p:cNvSpPr txBox="1"/>
            <p:nvPr/>
          </p:nvSpPr>
          <p:spPr>
            <a:xfrm>
              <a:off x="3506944" y="3013745"/>
              <a:ext cx="1975500" cy="46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STEP 5</a:t>
              </a:r>
              <a:endParaRPr sz="1800">
                <a:solidFill>
                  <a:schemeClr val="lt2"/>
                </a:solidFill>
                <a:latin typeface="Fjalla One"/>
                <a:ea typeface="Fjalla One"/>
                <a:cs typeface="Fjalla One"/>
                <a:sym typeface="Fjalla One"/>
              </a:endParaRPr>
            </a:p>
          </p:txBody>
        </p:sp>
        <p:sp>
          <p:nvSpPr>
            <p:cNvPr id="1456" name="Google Shape;1456;p59"/>
            <p:cNvSpPr txBox="1"/>
            <p:nvPr/>
          </p:nvSpPr>
          <p:spPr>
            <a:xfrm>
              <a:off x="3497044" y="3427825"/>
              <a:ext cx="1995300" cy="5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Mars is actually a very cold place</a:t>
              </a:r>
              <a:endParaRPr>
                <a:solidFill>
                  <a:schemeClr val="lt2"/>
                </a:solidFill>
                <a:latin typeface="Lato"/>
                <a:ea typeface="Lato"/>
                <a:cs typeface="Lato"/>
                <a:sym typeface="Lato"/>
              </a:endParaRPr>
            </a:p>
          </p:txBody>
        </p:sp>
      </p:grpSp>
      <p:grpSp>
        <p:nvGrpSpPr>
          <p:cNvPr id="1457" name="Google Shape;1457;p59"/>
          <p:cNvGrpSpPr/>
          <p:nvPr/>
        </p:nvGrpSpPr>
        <p:grpSpPr>
          <a:xfrm>
            <a:off x="1310262" y="3591343"/>
            <a:ext cx="2000400" cy="1012576"/>
            <a:chOff x="1231564" y="3013749"/>
            <a:chExt cx="2000400" cy="1012576"/>
          </a:xfrm>
        </p:grpSpPr>
        <p:sp>
          <p:nvSpPr>
            <p:cNvPr id="1440" name="Google Shape;1440;p59"/>
            <p:cNvSpPr txBox="1"/>
            <p:nvPr/>
          </p:nvSpPr>
          <p:spPr>
            <a:xfrm>
              <a:off x="1238614" y="3013749"/>
              <a:ext cx="1986300" cy="46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2"/>
                  </a:solidFill>
                  <a:latin typeface="Fjalla One"/>
                  <a:ea typeface="Fjalla One"/>
                  <a:cs typeface="Fjalla One"/>
                  <a:sym typeface="Fjalla One"/>
                </a:rPr>
                <a:t>STEP 4</a:t>
              </a:r>
              <a:endParaRPr sz="1800">
                <a:solidFill>
                  <a:schemeClr val="lt2"/>
                </a:solidFill>
                <a:latin typeface="Fjalla One"/>
                <a:ea typeface="Fjalla One"/>
                <a:cs typeface="Fjalla One"/>
                <a:sym typeface="Fjalla One"/>
              </a:endParaRPr>
            </a:p>
          </p:txBody>
        </p:sp>
        <p:sp>
          <p:nvSpPr>
            <p:cNvPr id="1458" name="Google Shape;1458;p59"/>
            <p:cNvSpPr txBox="1"/>
            <p:nvPr/>
          </p:nvSpPr>
          <p:spPr>
            <a:xfrm>
              <a:off x="1231564" y="3427825"/>
              <a:ext cx="2000400" cy="5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Lato"/>
                  <a:ea typeface="Lato"/>
                  <a:cs typeface="Lato"/>
                  <a:sym typeface="Lato"/>
                </a:rPr>
                <a:t>Neptune is the farthest planet from the Sun</a:t>
              </a:r>
              <a:endParaRPr>
                <a:solidFill>
                  <a:schemeClr val="lt2"/>
                </a:solidFill>
                <a:latin typeface="Lato"/>
                <a:ea typeface="Lato"/>
                <a:cs typeface="Lato"/>
                <a:sym typeface="Lato"/>
              </a:endParaRPr>
            </a:p>
          </p:txBody>
        </p:sp>
      </p:grpSp>
      <p:cxnSp>
        <p:nvCxnSpPr>
          <p:cNvPr id="1459" name="Google Shape;1459;p59"/>
          <p:cNvCxnSpPr>
            <a:stCxn id="1447" idx="3"/>
            <a:endCxn id="1443" idx="1"/>
          </p:cNvCxnSpPr>
          <p:nvPr/>
        </p:nvCxnSpPr>
        <p:spPr>
          <a:xfrm>
            <a:off x="3303612" y="2166419"/>
            <a:ext cx="282000" cy="0"/>
          </a:xfrm>
          <a:prstGeom prst="straightConnector1">
            <a:avLst/>
          </a:prstGeom>
          <a:noFill/>
          <a:ln w="28575" cap="flat" cmpd="sng">
            <a:solidFill>
              <a:schemeClr val="dk2"/>
            </a:solidFill>
            <a:prstDash val="solid"/>
            <a:round/>
            <a:headEnd type="none" w="med" len="med"/>
            <a:tailEnd type="none" w="med" len="med"/>
          </a:ln>
        </p:spPr>
      </p:cxnSp>
      <p:cxnSp>
        <p:nvCxnSpPr>
          <p:cNvPr id="1460" name="Google Shape;1460;p59"/>
          <p:cNvCxnSpPr>
            <a:stCxn id="1441" idx="3"/>
            <a:endCxn id="1453" idx="1"/>
          </p:cNvCxnSpPr>
          <p:nvPr/>
        </p:nvCxnSpPr>
        <p:spPr>
          <a:xfrm>
            <a:off x="5561142" y="3825040"/>
            <a:ext cx="278700" cy="0"/>
          </a:xfrm>
          <a:prstGeom prst="straightConnector1">
            <a:avLst/>
          </a:prstGeom>
          <a:noFill/>
          <a:ln w="28575" cap="flat" cmpd="sng">
            <a:solidFill>
              <a:schemeClr val="dk2"/>
            </a:solidFill>
            <a:prstDash val="solid"/>
            <a:round/>
            <a:headEnd type="none" w="med" len="med"/>
            <a:tailEnd type="none" w="med" len="med"/>
          </a:ln>
        </p:spPr>
      </p:cxnSp>
      <p:sp>
        <p:nvSpPr>
          <p:cNvPr id="1461" name="Google Shape;1461;p59"/>
          <p:cNvSpPr/>
          <p:nvPr/>
        </p:nvSpPr>
        <p:spPr>
          <a:xfrm>
            <a:off x="4249392" y="1254869"/>
            <a:ext cx="648000" cy="64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9"/>
          <p:cNvSpPr/>
          <p:nvPr/>
        </p:nvSpPr>
        <p:spPr>
          <a:xfrm>
            <a:off x="1986462" y="2936369"/>
            <a:ext cx="648000" cy="64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9"/>
          <p:cNvSpPr/>
          <p:nvPr/>
        </p:nvSpPr>
        <p:spPr>
          <a:xfrm>
            <a:off x="4249392" y="2936375"/>
            <a:ext cx="648000" cy="64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9"/>
          <p:cNvSpPr/>
          <p:nvPr/>
        </p:nvSpPr>
        <p:spPr>
          <a:xfrm>
            <a:off x="6512318" y="1272207"/>
            <a:ext cx="648000" cy="64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9"/>
          <p:cNvSpPr/>
          <p:nvPr/>
        </p:nvSpPr>
        <p:spPr>
          <a:xfrm>
            <a:off x="1986462" y="1254857"/>
            <a:ext cx="648000" cy="64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59"/>
          <p:cNvGrpSpPr/>
          <p:nvPr/>
        </p:nvGrpSpPr>
        <p:grpSpPr>
          <a:xfrm>
            <a:off x="4427679" y="1393351"/>
            <a:ext cx="291425" cy="405709"/>
            <a:chOff x="1459553" y="2802671"/>
            <a:chExt cx="368194" cy="512583"/>
          </a:xfrm>
        </p:grpSpPr>
        <p:sp>
          <p:nvSpPr>
            <p:cNvPr id="1467" name="Google Shape;1467;p59"/>
            <p:cNvSpPr/>
            <p:nvPr/>
          </p:nvSpPr>
          <p:spPr>
            <a:xfrm>
              <a:off x="1643532" y="3195104"/>
              <a:ext cx="32062" cy="48064"/>
            </a:xfrm>
            <a:custGeom>
              <a:avLst/>
              <a:gdLst/>
              <a:ahLst/>
              <a:cxnLst/>
              <a:rect l="l" t="t" r="r" b="b"/>
              <a:pathLst>
                <a:path w="1623" h="2433" extrusionOk="0">
                  <a:moveTo>
                    <a:pt x="0" y="0"/>
                  </a:moveTo>
                  <a:lnTo>
                    <a:pt x="0" y="2433"/>
                  </a:lnTo>
                  <a:lnTo>
                    <a:pt x="1622" y="2433"/>
                  </a:lnTo>
                  <a:lnTo>
                    <a:pt x="1622"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9"/>
            <p:cNvSpPr/>
            <p:nvPr/>
          </p:nvSpPr>
          <p:spPr>
            <a:xfrm>
              <a:off x="1643532" y="3195104"/>
              <a:ext cx="16041" cy="48064"/>
            </a:xfrm>
            <a:custGeom>
              <a:avLst/>
              <a:gdLst/>
              <a:ahLst/>
              <a:cxnLst/>
              <a:rect l="l" t="t" r="r" b="b"/>
              <a:pathLst>
                <a:path w="812" h="2433" extrusionOk="0">
                  <a:moveTo>
                    <a:pt x="0" y="0"/>
                  </a:moveTo>
                  <a:lnTo>
                    <a:pt x="0" y="2433"/>
                  </a:lnTo>
                  <a:lnTo>
                    <a:pt x="811" y="2433"/>
                  </a:lnTo>
                  <a:lnTo>
                    <a:pt x="811"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9"/>
            <p:cNvSpPr/>
            <p:nvPr/>
          </p:nvSpPr>
          <p:spPr>
            <a:xfrm>
              <a:off x="1611726" y="3243148"/>
              <a:ext cx="96108" cy="32062"/>
            </a:xfrm>
            <a:custGeom>
              <a:avLst/>
              <a:gdLst/>
              <a:ahLst/>
              <a:cxnLst/>
              <a:rect l="l" t="t" r="r" b="b"/>
              <a:pathLst>
                <a:path w="4865" h="1623" extrusionOk="0">
                  <a:moveTo>
                    <a:pt x="811" y="1"/>
                  </a:moveTo>
                  <a:cubicBezTo>
                    <a:pt x="363" y="1"/>
                    <a:pt x="0" y="364"/>
                    <a:pt x="0" y="811"/>
                  </a:cubicBezTo>
                  <a:lnTo>
                    <a:pt x="0" y="1622"/>
                  </a:lnTo>
                  <a:lnTo>
                    <a:pt x="4865" y="1622"/>
                  </a:lnTo>
                  <a:lnTo>
                    <a:pt x="4865" y="811"/>
                  </a:lnTo>
                  <a:cubicBezTo>
                    <a:pt x="4865" y="364"/>
                    <a:pt x="4502" y="1"/>
                    <a:pt x="4054"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9"/>
            <p:cNvSpPr/>
            <p:nvPr/>
          </p:nvSpPr>
          <p:spPr>
            <a:xfrm>
              <a:off x="1611726" y="3243148"/>
              <a:ext cx="47847" cy="32062"/>
            </a:xfrm>
            <a:custGeom>
              <a:avLst/>
              <a:gdLst/>
              <a:ahLst/>
              <a:cxnLst/>
              <a:rect l="l" t="t" r="r" b="b"/>
              <a:pathLst>
                <a:path w="2422" h="1623" extrusionOk="0">
                  <a:moveTo>
                    <a:pt x="811" y="1"/>
                  </a:moveTo>
                  <a:cubicBezTo>
                    <a:pt x="363" y="1"/>
                    <a:pt x="0" y="364"/>
                    <a:pt x="0" y="811"/>
                  </a:cubicBezTo>
                  <a:lnTo>
                    <a:pt x="0" y="1622"/>
                  </a:lnTo>
                  <a:lnTo>
                    <a:pt x="2421" y="1622"/>
                  </a:lnTo>
                  <a:lnTo>
                    <a:pt x="2421"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9"/>
            <p:cNvSpPr/>
            <p:nvPr/>
          </p:nvSpPr>
          <p:spPr>
            <a:xfrm>
              <a:off x="1651770" y="2802671"/>
              <a:ext cx="16021" cy="48064"/>
            </a:xfrm>
            <a:custGeom>
              <a:avLst/>
              <a:gdLst/>
              <a:ahLst/>
              <a:cxnLst/>
              <a:rect l="l" t="t" r="r" b="b"/>
              <a:pathLst>
                <a:path w="811" h="2433" extrusionOk="0">
                  <a:moveTo>
                    <a:pt x="405" y="0"/>
                  </a:moveTo>
                  <a:cubicBezTo>
                    <a:pt x="182" y="0"/>
                    <a:pt x="0" y="182"/>
                    <a:pt x="0" y="406"/>
                  </a:cubicBezTo>
                  <a:lnTo>
                    <a:pt x="0" y="2027"/>
                  </a:lnTo>
                  <a:cubicBezTo>
                    <a:pt x="0" y="2251"/>
                    <a:pt x="182" y="2433"/>
                    <a:pt x="405" y="2433"/>
                  </a:cubicBezTo>
                  <a:lnTo>
                    <a:pt x="407" y="2433"/>
                  </a:lnTo>
                  <a:cubicBezTo>
                    <a:pt x="629" y="2433"/>
                    <a:pt x="811" y="2251"/>
                    <a:pt x="811" y="2027"/>
                  </a:cubicBezTo>
                  <a:lnTo>
                    <a:pt x="811" y="406"/>
                  </a:lnTo>
                  <a:cubicBezTo>
                    <a:pt x="811" y="182"/>
                    <a:pt x="629" y="0"/>
                    <a:pt x="405" y="0"/>
                  </a:cubicBezTo>
                  <a:close/>
                </a:path>
              </a:pathLst>
            </a:custGeom>
            <a:solidFill>
              <a:srgbClr val="5C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9"/>
            <p:cNvSpPr/>
            <p:nvPr/>
          </p:nvSpPr>
          <p:spPr>
            <a:xfrm>
              <a:off x="1651770" y="3155060"/>
              <a:ext cx="16021" cy="48064"/>
            </a:xfrm>
            <a:custGeom>
              <a:avLst/>
              <a:gdLst/>
              <a:ahLst/>
              <a:cxnLst/>
              <a:rect l="l" t="t" r="r" b="b"/>
              <a:pathLst>
                <a:path w="811" h="2433" extrusionOk="0">
                  <a:moveTo>
                    <a:pt x="405" y="0"/>
                  </a:moveTo>
                  <a:cubicBezTo>
                    <a:pt x="182" y="0"/>
                    <a:pt x="0" y="182"/>
                    <a:pt x="0" y="406"/>
                  </a:cubicBezTo>
                  <a:lnTo>
                    <a:pt x="0" y="2027"/>
                  </a:lnTo>
                  <a:cubicBezTo>
                    <a:pt x="0" y="2251"/>
                    <a:pt x="182" y="2433"/>
                    <a:pt x="405" y="2433"/>
                  </a:cubicBezTo>
                  <a:lnTo>
                    <a:pt x="407" y="2433"/>
                  </a:lnTo>
                  <a:cubicBezTo>
                    <a:pt x="629" y="2433"/>
                    <a:pt x="811" y="2251"/>
                    <a:pt x="811" y="2027"/>
                  </a:cubicBezTo>
                  <a:lnTo>
                    <a:pt x="811" y="406"/>
                  </a:lnTo>
                  <a:cubicBezTo>
                    <a:pt x="811" y="182"/>
                    <a:pt x="629" y="0"/>
                    <a:pt x="405"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9"/>
            <p:cNvSpPr/>
            <p:nvPr/>
          </p:nvSpPr>
          <p:spPr>
            <a:xfrm>
              <a:off x="1563662" y="3267170"/>
              <a:ext cx="192236" cy="48084"/>
            </a:xfrm>
            <a:custGeom>
              <a:avLst/>
              <a:gdLst/>
              <a:ahLst/>
              <a:cxnLst/>
              <a:rect l="l" t="t" r="r" b="b"/>
              <a:pathLst>
                <a:path w="9731" h="2434" extrusionOk="0">
                  <a:moveTo>
                    <a:pt x="2028" y="1"/>
                  </a:moveTo>
                  <a:cubicBezTo>
                    <a:pt x="909" y="2"/>
                    <a:pt x="2" y="909"/>
                    <a:pt x="1" y="2028"/>
                  </a:cubicBezTo>
                  <a:cubicBezTo>
                    <a:pt x="1" y="2252"/>
                    <a:pt x="182" y="2433"/>
                    <a:pt x="406" y="2433"/>
                  </a:cubicBezTo>
                  <a:lnTo>
                    <a:pt x="9325" y="2433"/>
                  </a:lnTo>
                  <a:cubicBezTo>
                    <a:pt x="9549" y="2433"/>
                    <a:pt x="9730" y="2252"/>
                    <a:pt x="9730" y="2028"/>
                  </a:cubicBezTo>
                  <a:cubicBezTo>
                    <a:pt x="9729" y="909"/>
                    <a:pt x="8822" y="2"/>
                    <a:pt x="7703"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9"/>
            <p:cNvSpPr/>
            <p:nvPr/>
          </p:nvSpPr>
          <p:spPr>
            <a:xfrm>
              <a:off x="1491359" y="2834693"/>
              <a:ext cx="336388" cy="336388"/>
            </a:xfrm>
            <a:custGeom>
              <a:avLst/>
              <a:gdLst/>
              <a:ahLst/>
              <a:cxnLst/>
              <a:rect l="l" t="t" r="r" b="b"/>
              <a:pathLst>
                <a:path w="17028" h="17028" extrusionOk="0">
                  <a:moveTo>
                    <a:pt x="8514" y="1"/>
                  </a:moveTo>
                  <a:cubicBezTo>
                    <a:pt x="3813" y="1"/>
                    <a:pt x="1" y="3813"/>
                    <a:pt x="1" y="8514"/>
                  </a:cubicBezTo>
                  <a:cubicBezTo>
                    <a:pt x="1" y="13216"/>
                    <a:pt x="3813" y="17028"/>
                    <a:pt x="8514" y="17028"/>
                  </a:cubicBezTo>
                  <a:cubicBezTo>
                    <a:pt x="13216" y="17028"/>
                    <a:pt x="17028" y="13216"/>
                    <a:pt x="17028" y="8514"/>
                  </a:cubicBezTo>
                  <a:cubicBezTo>
                    <a:pt x="17028" y="3813"/>
                    <a:pt x="13216" y="1"/>
                    <a:pt x="851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9"/>
            <p:cNvSpPr/>
            <p:nvPr/>
          </p:nvSpPr>
          <p:spPr>
            <a:xfrm>
              <a:off x="1564018" y="2836392"/>
              <a:ext cx="262544" cy="321967"/>
            </a:xfrm>
            <a:custGeom>
              <a:avLst/>
              <a:gdLst/>
              <a:ahLst/>
              <a:cxnLst/>
              <a:rect l="l" t="t" r="r" b="b"/>
              <a:pathLst>
                <a:path w="13290" h="16298" extrusionOk="0">
                  <a:moveTo>
                    <a:pt x="8201" y="3413"/>
                  </a:moveTo>
                  <a:cubicBezTo>
                    <a:pt x="8285" y="3413"/>
                    <a:pt x="8369" y="3451"/>
                    <a:pt x="8424" y="3521"/>
                  </a:cubicBezTo>
                  <a:lnTo>
                    <a:pt x="9151" y="4518"/>
                  </a:lnTo>
                  <a:cubicBezTo>
                    <a:pt x="9244" y="4645"/>
                    <a:pt x="9215" y="4823"/>
                    <a:pt x="9089" y="4915"/>
                  </a:cubicBezTo>
                  <a:cubicBezTo>
                    <a:pt x="9038" y="4951"/>
                    <a:pt x="8980" y="4969"/>
                    <a:pt x="8921" y="4969"/>
                  </a:cubicBezTo>
                  <a:cubicBezTo>
                    <a:pt x="8834" y="4969"/>
                    <a:pt x="8748" y="4929"/>
                    <a:pt x="8692" y="4853"/>
                  </a:cubicBezTo>
                  <a:lnTo>
                    <a:pt x="7965" y="3856"/>
                  </a:lnTo>
                  <a:cubicBezTo>
                    <a:pt x="7880" y="3730"/>
                    <a:pt x="7911" y="3558"/>
                    <a:pt x="8034" y="3468"/>
                  </a:cubicBezTo>
                  <a:cubicBezTo>
                    <a:pt x="8084" y="3431"/>
                    <a:pt x="8143" y="3413"/>
                    <a:pt x="8201" y="3413"/>
                  </a:cubicBezTo>
                  <a:close/>
                  <a:moveTo>
                    <a:pt x="7650" y="4402"/>
                  </a:moveTo>
                  <a:cubicBezTo>
                    <a:pt x="7737" y="4402"/>
                    <a:pt x="7823" y="4442"/>
                    <a:pt x="7878" y="4517"/>
                  </a:cubicBezTo>
                  <a:cubicBezTo>
                    <a:pt x="7972" y="4643"/>
                    <a:pt x="7944" y="4822"/>
                    <a:pt x="7819" y="4915"/>
                  </a:cubicBezTo>
                  <a:lnTo>
                    <a:pt x="7819" y="4914"/>
                  </a:lnTo>
                  <a:lnTo>
                    <a:pt x="7377" y="5240"/>
                  </a:lnTo>
                  <a:cubicBezTo>
                    <a:pt x="7329" y="5277"/>
                    <a:pt x="7270" y="5296"/>
                    <a:pt x="7208" y="5296"/>
                  </a:cubicBezTo>
                  <a:lnTo>
                    <a:pt x="6420" y="5296"/>
                  </a:lnTo>
                  <a:cubicBezTo>
                    <a:pt x="6266" y="5292"/>
                    <a:pt x="6143" y="5165"/>
                    <a:pt x="6143" y="5012"/>
                  </a:cubicBezTo>
                  <a:cubicBezTo>
                    <a:pt x="6143" y="4859"/>
                    <a:pt x="6266" y="4732"/>
                    <a:pt x="6420" y="4728"/>
                  </a:cubicBezTo>
                  <a:lnTo>
                    <a:pt x="7115" y="4728"/>
                  </a:lnTo>
                  <a:lnTo>
                    <a:pt x="7481" y="4457"/>
                  </a:lnTo>
                  <a:cubicBezTo>
                    <a:pt x="7532" y="4420"/>
                    <a:pt x="7591" y="4402"/>
                    <a:pt x="7650" y="4402"/>
                  </a:cubicBezTo>
                  <a:close/>
                  <a:moveTo>
                    <a:pt x="4756" y="5360"/>
                  </a:moveTo>
                  <a:cubicBezTo>
                    <a:pt x="4789" y="5360"/>
                    <a:pt x="4822" y="5371"/>
                    <a:pt x="4850" y="5396"/>
                  </a:cubicBezTo>
                  <a:lnTo>
                    <a:pt x="5781" y="6248"/>
                  </a:lnTo>
                  <a:cubicBezTo>
                    <a:pt x="5807" y="6273"/>
                    <a:pt x="5842" y="6286"/>
                    <a:pt x="5878" y="6286"/>
                  </a:cubicBezTo>
                  <a:cubicBezTo>
                    <a:pt x="5891" y="6286"/>
                    <a:pt x="5904" y="6284"/>
                    <a:pt x="5917" y="6280"/>
                  </a:cubicBezTo>
                  <a:lnTo>
                    <a:pt x="7302" y="5869"/>
                  </a:lnTo>
                  <a:lnTo>
                    <a:pt x="7302" y="5869"/>
                  </a:lnTo>
                  <a:cubicBezTo>
                    <a:pt x="7528" y="6126"/>
                    <a:pt x="7505" y="6515"/>
                    <a:pt x="7253" y="6743"/>
                  </a:cubicBezTo>
                  <a:lnTo>
                    <a:pt x="7034" y="6942"/>
                  </a:lnTo>
                  <a:lnTo>
                    <a:pt x="5722" y="7380"/>
                  </a:lnTo>
                  <a:cubicBezTo>
                    <a:pt x="5663" y="7399"/>
                    <a:pt x="5603" y="7409"/>
                    <a:pt x="5543" y="7409"/>
                  </a:cubicBezTo>
                  <a:cubicBezTo>
                    <a:pt x="5433" y="7409"/>
                    <a:pt x="5324" y="7377"/>
                    <a:pt x="5229" y="7315"/>
                  </a:cubicBezTo>
                  <a:lnTo>
                    <a:pt x="4501" y="6832"/>
                  </a:lnTo>
                  <a:cubicBezTo>
                    <a:pt x="4244" y="6662"/>
                    <a:pt x="3945" y="6573"/>
                    <a:pt x="3641" y="6573"/>
                  </a:cubicBezTo>
                  <a:cubicBezTo>
                    <a:pt x="3550" y="6573"/>
                    <a:pt x="3459" y="6581"/>
                    <a:pt x="3368" y="6597"/>
                  </a:cubicBezTo>
                  <a:lnTo>
                    <a:pt x="2046" y="6831"/>
                  </a:lnTo>
                  <a:lnTo>
                    <a:pt x="2438" y="6538"/>
                  </a:lnTo>
                  <a:cubicBezTo>
                    <a:pt x="2522" y="6475"/>
                    <a:pt x="2587" y="6390"/>
                    <a:pt x="2626" y="6293"/>
                  </a:cubicBezTo>
                  <a:lnTo>
                    <a:pt x="2873" y="5672"/>
                  </a:lnTo>
                  <a:cubicBezTo>
                    <a:pt x="3006" y="5548"/>
                    <a:pt x="3179" y="5483"/>
                    <a:pt x="3355" y="5483"/>
                  </a:cubicBezTo>
                  <a:cubicBezTo>
                    <a:pt x="3468" y="5483"/>
                    <a:pt x="3581" y="5510"/>
                    <a:pt x="3686" y="5565"/>
                  </a:cubicBezTo>
                  <a:lnTo>
                    <a:pt x="4459" y="6249"/>
                  </a:lnTo>
                  <a:cubicBezTo>
                    <a:pt x="4487" y="6275"/>
                    <a:pt x="4520" y="6286"/>
                    <a:pt x="4552" y="6286"/>
                  </a:cubicBezTo>
                  <a:cubicBezTo>
                    <a:pt x="4630" y="6286"/>
                    <a:pt x="4704" y="6219"/>
                    <a:pt x="4693" y="6127"/>
                  </a:cubicBezTo>
                  <a:lnTo>
                    <a:pt x="4614" y="5495"/>
                  </a:lnTo>
                  <a:cubicBezTo>
                    <a:pt x="4618" y="5413"/>
                    <a:pt x="4685" y="5360"/>
                    <a:pt x="4756" y="5360"/>
                  </a:cubicBezTo>
                  <a:close/>
                  <a:moveTo>
                    <a:pt x="6037" y="1"/>
                  </a:moveTo>
                  <a:lnTo>
                    <a:pt x="5563" y="775"/>
                  </a:lnTo>
                  <a:cubicBezTo>
                    <a:pt x="5544" y="809"/>
                    <a:pt x="5512" y="833"/>
                    <a:pt x="5475" y="843"/>
                  </a:cubicBezTo>
                  <a:cubicBezTo>
                    <a:pt x="5463" y="846"/>
                    <a:pt x="5449" y="848"/>
                    <a:pt x="5436" y="848"/>
                  </a:cubicBezTo>
                  <a:cubicBezTo>
                    <a:pt x="5412" y="848"/>
                    <a:pt x="5388" y="842"/>
                    <a:pt x="5367" y="830"/>
                  </a:cubicBezTo>
                  <a:lnTo>
                    <a:pt x="4123" y="113"/>
                  </a:lnTo>
                  <a:cubicBezTo>
                    <a:pt x="4100" y="100"/>
                    <a:pt x="4076" y="94"/>
                    <a:pt x="4051" y="94"/>
                  </a:cubicBezTo>
                  <a:cubicBezTo>
                    <a:pt x="4020" y="94"/>
                    <a:pt x="3988" y="105"/>
                    <a:pt x="3962" y="126"/>
                  </a:cubicBezTo>
                  <a:lnTo>
                    <a:pt x="2186" y="1559"/>
                  </a:lnTo>
                  <a:cubicBezTo>
                    <a:pt x="1884" y="1800"/>
                    <a:pt x="1710" y="2166"/>
                    <a:pt x="1710" y="2553"/>
                  </a:cubicBezTo>
                  <a:lnTo>
                    <a:pt x="1710" y="2941"/>
                  </a:lnTo>
                  <a:cubicBezTo>
                    <a:pt x="1710" y="2984"/>
                    <a:pt x="1730" y="3024"/>
                    <a:pt x="1762" y="3051"/>
                  </a:cubicBezTo>
                  <a:cubicBezTo>
                    <a:pt x="1788" y="3072"/>
                    <a:pt x="1820" y="3083"/>
                    <a:pt x="1852" y="3083"/>
                  </a:cubicBezTo>
                  <a:cubicBezTo>
                    <a:pt x="1862" y="3083"/>
                    <a:pt x="1871" y="3083"/>
                    <a:pt x="1880" y="3081"/>
                  </a:cubicBezTo>
                  <a:lnTo>
                    <a:pt x="3141" y="2833"/>
                  </a:lnTo>
                  <a:lnTo>
                    <a:pt x="2947" y="3172"/>
                  </a:lnTo>
                  <a:cubicBezTo>
                    <a:pt x="2901" y="3255"/>
                    <a:pt x="2836" y="3328"/>
                    <a:pt x="2760" y="3386"/>
                  </a:cubicBezTo>
                  <a:lnTo>
                    <a:pt x="1631" y="4236"/>
                  </a:lnTo>
                  <a:cubicBezTo>
                    <a:pt x="1596" y="4263"/>
                    <a:pt x="1575" y="4305"/>
                    <a:pt x="1575" y="4350"/>
                  </a:cubicBezTo>
                  <a:lnTo>
                    <a:pt x="1575" y="5020"/>
                  </a:lnTo>
                  <a:lnTo>
                    <a:pt x="1197" y="5061"/>
                  </a:lnTo>
                  <a:cubicBezTo>
                    <a:pt x="822" y="5101"/>
                    <a:pt x="543" y="5427"/>
                    <a:pt x="564" y="5805"/>
                  </a:cubicBezTo>
                  <a:lnTo>
                    <a:pt x="584" y="6183"/>
                  </a:lnTo>
                  <a:cubicBezTo>
                    <a:pt x="601" y="6487"/>
                    <a:pt x="809" y="6748"/>
                    <a:pt x="1103" y="6829"/>
                  </a:cubicBezTo>
                  <a:lnTo>
                    <a:pt x="1487" y="6936"/>
                  </a:lnTo>
                  <a:cubicBezTo>
                    <a:pt x="1062" y="7066"/>
                    <a:pt x="775" y="7463"/>
                    <a:pt x="788" y="7908"/>
                  </a:cubicBezTo>
                  <a:lnTo>
                    <a:pt x="793" y="8200"/>
                  </a:lnTo>
                  <a:lnTo>
                    <a:pt x="360" y="9038"/>
                  </a:lnTo>
                  <a:cubicBezTo>
                    <a:pt x="1" y="9728"/>
                    <a:pt x="49" y="10560"/>
                    <a:pt x="482" y="11204"/>
                  </a:cubicBezTo>
                  <a:lnTo>
                    <a:pt x="688" y="11513"/>
                  </a:lnTo>
                  <a:cubicBezTo>
                    <a:pt x="928" y="11869"/>
                    <a:pt x="1328" y="12077"/>
                    <a:pt x="1749" y="12077"/>
                  </a:cubicBezTo>
                  <a:cubicBezTo>
                    <a:pt x="1823" y="12077"/>
                    <a:pt x="1898" y="12071"/>
                    <a:pt x="1973" y="12057"/>
                  </a:cubicBezTo>
                  <a:lnTo>
                    <a:pt x="3859" y="11721"/>
                  </a:lnTo>
                  <a:lnTo>
                    <a:pt x="4298" y="12264"/>
                  </a:lnTo>
                  <a:cubicBezTo>
                    <a:pt x="4596" y="12633"/>
                    <a:pt x="4985" y="12916"/>
                    <a:pt x="5427" y="13086"/>
                  </a:cubicBezTo>
                  <a:lnTo>
                    <a:pt x="5619" y="13161"/>
                  </a:lnTo>
                  <a:lnTo>
                    <a:pt x="5619" y="14345"/>
                  </a:lnTo>
                  <a:cubicBezTo>
                    <a:pt x="5619" y="14474"/>
                    <a:pt x="5665" y="14705"/>
                    <a:pt x="5761" y="15053"/>
                  </a:cubicBezTo>
                  <a:cubicBezTo>
                    <a:pt x="5881" y="15489"/>
                    <a:pt x="6172" y="15859"/>
                    <a:pt x="6568" y="16079"/>
                  </a:cubicBezTo>
                  <a:cubicBezTo>
                    <a:pt x="6824" y="16224"/>
                    <a:pt x="7112" y="16298"/>
                    <a:pt x="7402" y="16298"/>
                  </a:cubicBezTo>
                  <a:cubicBezTo>
                    <a:pt x="7560" y="16298"/>
                    <a:pt x="7719" y="16276"/>
                    <a:pt x="7874" y="16231"/>
                  </a:cubicBezTo>
                  <a:cubicBezTo>
                    <a:pt x="7916" y="16218"/>
                    <a:pt x="7951" y="16187"/>
                    <a:pt x="7967" y="16147"/>
                  </a:cubicBezTo>
                  <a:lnTo>
                    <a:pt x="9210" y="13006"/>
                  </a:lnTo>
                  <a:lnTo>
                    <a:pt x="10872" y="11441"/>
                  </a:lnTo>
                  <a:cubicBezTo>
                    <a:pt x="10895" y="11420"/>
                    <a:pt x="10909" y="11393"/>
                    <a:pt x="10914" y="11363"/>
                  </a:cubicBezTo>
                  <a:lnTo>
                    <a:pt x="11081" y="10450"/>
                  </a:lnTo>
                  <a:cubicBezTo>
                    <a:pt x="11088" y="10406"/>
                    <a:pt x="11075" y="10361"/>
                    <a:pt x="11047" y="10329"/>
                  </a:cubicBezTo>
                  <a:cubicBezTo>
                    <a:pt x="11019" y="10299"/>
                    <a:pt x="10981" y="10282"/>
                    <a:pt x="10941" y="10282"/>
                  </a:cubicBezTo>
                  <a:cubicBezTo>
                    <a:pt x="10938" y="10282"/>
                    <a:pt x="10935" y="10282"/>
                    <a:pt x="10931" y="10282"/>
                  </a:cubicBezTo>
                  <a:lnTo>
                    <a:pt x="10527" y="10310"/>
                  </a:lnTo>
                  <a:cubicBezTo>
                    <a:pt x="10505" y="10312"/>
                    <a:pt x="10483" y="10313"/>
                    <a:pt x="10461" y="10313"/>
                  </a:cubicBezTo>
                  <a:cubicBezTo>
                    <a:pt x="10229" y="10313"/>
                    <a:pt x="10004" y="10232"/>
                    <a:pt x="9824" y="10082"/>
                  </a:cubicBezTo>
                  <a:lnTo>
                    <a:pt x="7393" y="7010"/>
                  </a:lnTo>
                  <a:lnTo>
                    <a:pt x="10109" y="9645"/>
                  </a:lnTo>
                  <a:lnTo>
                    <a:pt x="11272" y="9011"/>
                  </a:lnTo>
                  <a:cubicBezTo>
                    <a:pt x="11524" y="8824"/>
                    <a:pt x="11673" y="8527"/>
                    <a:pt x="11673" y="8213"/>
                  </a:cubicBezTo>
                  <a:lnTo>
                    <a:pt x="11673" y="7442"/>
                  </a:lnTo>
                  <a:cubicBezTo>
                    <a:pt x="11673" y="7397"/>
                    <a:pt x="11652" y="7354"/>
                    <a:pt x="11614" y="7328"/>
                  </a:cubicBezTo>
                  <a:cubicBezTo>
                    <a:pt x="11590" y="7310"/>
                    <a:pt x="11561" y="7300"/>
                    <a:pt x="11531" y="7300"/>
                  </a:cubicBezTo>
                  <a:cubicBezTo>
                    <a:pt x="11516" y="7300"/>
                    <a:pt x="11502" y="7303"/>
                    <a:pt x="11487" y="7308"/>
                  </a:cubicBezTo>
                  <a:lnTo>
                    <a:pt x="11171" y="7412"/>
                  </a:lnTo>
                  <a:cubicBezTo>
                    <a:pt x="11127" y="7427"/>
                    <a:pt x="11082" y="7434"/>
                    <a:pt x="11038" y="7434"/>
                  </a:cubicBezTo>
                  <a:cubicBezTo>
                    <a:pt x="10845" y="7434"/>
                    <a:pt x="10668" y="7300"/>
                    <a:pt x="10622" y="7101"/>
                  </a:cubicBezTo>
                  <a:lnTo>
                    <a:pt x="10495" y="6535"/>
                  </a:lnTo>
                  <a:lnTo>
                    <a:pt x="10495" y="6535"/>
                  </a:lnTo>
                  <a:lnTo>
                    <a:pt x="13229" y="7404"/>
                  </a:lnTo>
                  <a:cubicBezTo>
                    <a:pt x="13240" y="7407"/>
                    <a:pt x="13252" y="7408"/>
                    <a:pt x="13264" y="7408"/>
                  </a:cubicBezTo>
                  <a:cubicBezTo>
                    <a:pt x="13273" y="7408"/>
                    <a:pt x="13281" y="7408"/>
                    <a:pt x="13289" y="7406"/>
                  </a:cubicBezTo>
                  <a:lnTo>
                    <a:pt x="13286" y="7406"/>
                  </a:lnTo>
                  <a:cubicBezTo>
                    <a:pt x="12829" y="3582"/>
                    <a:pt x="9836" y="537"/>
                    <a:pt x="6037"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9"/>
            <p:cNvSpPr/>
            <p:nvPr/>
          </p:nvSpPr>
          <p:spPr>
            <a:xfrm>
              <a:off x="1570636" y="2888229"/>
              <a:ext cx="21395" cy="34591"/>
            </a:xfrm>
            <a:custGeom>
              <a:avLst/>
              <a:gdLst/>
              <a:ahLst/>
              <a:cxnLst/>
              <a:rect l="l" t="t" r="r" b="b"/>
              <a:pathLst>
                <a:path w="1083" h="1751" extrusionOk="0">
                  <a:moveTo>
                    <a:pt x="325" y="1"/>
                  </a:moveTo>
                  <a:cubicBezTo>
                    <a:pt x="230" y="1"/>
                    <a:pt x="137" y="49"/>
                    <a:pt x="84" y="136"/>
                  </a:cubicBezTo>
                  <a:cubicBezTo>
                    <a:pt x="1" y="270"/>
                    <a:pt x="43" y="444"/>
                    <a:pt x="177" y="527"/>
                  </a:cubicBezTo>
                  <a:lnTo>
                    <a:pt x="458" y="699"/>
                  </a:lnTo>
                  <a:lnTo>
                    <a:pt x="302" y="1406"/>
                  </a:lnTo>
                  <a:cubicBezTo>
                    <a:pt x="267" y="1558"/>
                    <a:pt x="364" y="1710"/>
                    <a:pt x="518" y="1743"/>
                  </a:cubicBezTo>
                  <a:cubicBezTo>
                    <a:pt x="537" y="1748"/>
                    <a:pt x="558" y="1750"/>
                    <a:pt x="579" y="1750"/>
                  </a:cubicBezTo>
                  <a:lnTo>
                    <a:pt x="579" y="1750"/>
                  </a:lnTo>
                  <a:cubicBezTo>
                    <a:pt x="712" y="1750"/>
                    <a:pt x="827" y="1657"/>
                    <a:pt x="855" y="1528"/>
                  </a:cubicBezTo>
                  <a:lnTo>
                    <a:pt x="1057" y="624"/>
                  </a:lnTo>
                  <a:cubicBezTo>
                    <a:pt x="1082" y="506"/>
                    <a:pt x="1030" y="385"/>
                    <a:pt x="927" y="322"/>
                  </a:cubicBezTo>
                  <a:lnTo>
                    <a:pt x="474" y="43"/>
                  </a:lnTo>
                  <a:cubicBezTo>
                    <a:pt x="427" y="14"/>
                    <a:pt x="376" y="1"/>
                    <a:pt x="325" y="1"/>
                  </a:cubicBezTo>
                  <a:close/>
                  <a:moveTo>
                    <a:pt x="579" y="1750"/>
                  </a:moveTo>
                  <a:cubicBezTo>
                    <a:pt x="579" y="1750"/>
                    <a:pt x="578" y="1750"/>
                    <a:pt x="578" y="1750"/>
                  </a:cubicBezTo>
                  <a:lnTo>
                    <a:pt x="579" y="1750"/>
                  </a:lnTo>
                  <a:cubicBezTo>
                    <a:pt x="579" y="1750"/>
                    <a:pt x="579" y="1750"/>
                    <a:pt x="579" y="175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9"/>
            <p:cNvSpPr/>
            <p:nvPr/>
          </p:nvSpPr>
          <p:spPr>
            <a:xfrm>
              <a:off x="1563978" y="2935839"/>
              <a:ext cx="184038" cy="222540"/>
            </a:xfrm>
            <a:custGeom>
              <a:avLst/>
              <a:gdLst/>
              <a:ahLst/>
              <a:cxnLst/>
              <a:rect l="l" t="t" r="r" b="b"/>
              <a:pathLst>
                <a:path w="9316" h="11265" extrusionOk="0">
                  <a:moveTo>
                    <a:pt x="1444" y="1"/>
                  </a:moveTo>
                  <a:lnTo>
                    <a:pt x="1197" y="27"/>
                  </a:lnTo>
                  <a:cubicBezTo>
                    <a:pt x="821" y="67"/>
                    <a:pt x="542" y="395"/>
                    <a:pt x="563" y="771"/>
                  </a:cubicBezTo>
                  <a:lnTo>
                    <a:pt x="583" y="1151"/>
                  </a:lnTo>
                  <a:cubicBezTo>
                    <a:pt x="600" y="1455"/>
                    <a:pt x="808" y="1715"/>
                    <a:pt x="1101" y="1797"/>
                  </a:cubicBezTo>
                  <a:lnTo>
                    <a:pt x="1487" y="1904"/>
                  </a:lnTo>
                  <a:cubicBezTo>
                    <a:pt x="1061" y="2032"/>
                    <a:pt x="774" y="2430"/>
                    <a:pt x="787" y="2875"/>
                  </a:cubicBezTo>
                  <a:lnTo>
                    <a:pt x="793" y="3168"/>
                  </a:lnTo>
                  <a:lnTo>
                    <a:pt x="359" y="4005"/>
                  </a:lnTo>
                  <a:cubicBezTo>
                    <a:pt x="0" y="4695"/>
                    <a:pt x="47" y="5526"/>
                    <a:pt x="480" y="6172"/>
                  </a:cubicBezTo>
                  <a:lnTo>
                    <a:pt x="687" y="6479"/>
                  </a:lnTo>
                  <a:cubicBezTo>
                    <a:pt x="928" y="6836"/>
                    <a:pt x="1327" y="7045"/>
                    <a:pt x="1748" y="7045"/>
                  </a:cubicBezTo>
                  <a:cubicBezTo>
                    <a:pt x="1822" y="7045"/>
                    <a:pt x="1897" y="7038"/>
                    <a:pt x="1972" y="7025"/>
                  </a:cubicBezTo>
                  <a:lnTo>
                    <a:pt x="3858" y="6687"/>
                  </a:lnTo>
                  <a:lnTo>
                    <a:pt x="4296" y="7232"/>
                  </a:lnTo>
                  <a:cubicBezTo>
                    <a:pt x="4595" y="7599"/>
                    <a:pt x="4985" y="7883"/>
                    <a:pt x="5427" y="8054"/>
                  </a:cubicBezTo>
                  <a:lnTo>
                    <a:pt x="5618" y="8127"/>
                  </a:lnTo>
                  <a:lnTo>
                    <a:pt x="5618" y="9312"/>
                  </a:lnTo>
                  <a:cubicBezTo>
                    <a:pt x="5618" y="9440"/>
                    <a:pt x="5665" y="9673"/>
                    <a:pt x="5760" y="10020"/>
                  </a:cubicBezTo>
                  <a:cubicBezTo>
                    <a:pt x="5880" y="10457"/>
                    <a:pt x="6170" y="10825"/>
                    <a:pt x="6565" y="11046"/>
                  </a:cubicBezTo>
                  <a:cubicBezTo>
                    <a:pt x="6822" y="11191"/>
                    <a:pt x="7109" y="11265"/>
                    <a:pt x="7398" y="11265"/>
                  </a:cubicBezTo>
                  <a:cubicBezTo>
                    <a:pt x="7558" y="11265"/>
                    <a:pt x="7717" y="11243"/>
                    <a:pt x="7873" y="11197"/>
                  </a:cubicBezTo>
                  <a:cubicBezTo>
                    <a:pt x="7915" y="11186"/>
                    <a:pt x="7949" y="11155"/>
                    <a:pt x="7966" y="11114"/>
                  </a:cubicBezTo>
                  <a:lnTo>
                    <a:pt x="9208" y="7974"/>
                  </a:lnTo>
                  <a:lnTo>
                    <a:pt x="9316" y="7872"/>
                  </a:lnTo>
                  <a:lnTo>
                    <a:pt x="3062" y="1618"/>
                  </a:lnTo>
                  <a:lnTo>
                    <a:pt x="2047" y="1797"/>
                  </a:lnTo>
                  <a:lnTo>
                    <a:pt x="2440" y="1504"/>
                  </a:lnTo>
                  <a:cubicBezTo>
                    <a:pt x="2523" y="1441"/>
                    <a:pt x="2587" y="1356"/>
                    <a:pt x="2627" y="1259"/>
                  </a:cubicBezTo>
                  <a:lnTo>
                    <a:pt x="2648" y="1206"/>
                  </a:lnTo>
                  <a:lnTo>
                    <a:pt x="1444"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9"/>
            <p:cNvSpPr/>
            <p:nvPr/>
          </p:nvSpPr>
          <p:spPr>
            <a:xfrm>
              <a:off x="1459553" y="2802671"/>
              <a:ext cx="240280" cy="400454"/>
            </a:xfrm>
            <a:custGeom>
              <a:avLst/>
              <a:gdLst/>
              <a:ahLst/>
              <a:cxnLst/>
              <a:rect l="l" t="t" r="r" b="b"/>
              <a:pathLst>
                <a:path w="12163" h="20271" extrusionOk="0">
                  <a:moveTo>
                    <a:pt x="10135" y="0"/>
                  </a:moveTo>
                  <a:cubicBezTo>
                    <a:pt x="4547" y="0"/>
                    <a:pt x="0" y="4547"/>
                    <a:pt x="0" y="10135"/>
                  </a:cubicBezTo>
                  <a:cubicBezTo>
                    <a:pt x="0" y="15724"/>
                    <a:pt x="4547" y="20271"/>
                    <a:pt x="10135" y="20271"/>
                  </a:cubicBezTo>
                  <a:lnTo>
                    <a:pt x="11757" y="20271"/>
                  </a:lnTo>
                  <a:cubicBezTo>
                    <a:pt x="11981" y="20271"/>
                    <a:pt x="12163" y="20089"/>
                    <a:pt x="12163" y="19865"/>
                  </a:cubicBezTo>
                  <a:cubicBezTo>
                    <a:pt x="12163" y="19641"/>
                    <a:pt x="11981" y="19460"/>
                    <a:pt x="11757" y="19460"/>
                  </a:cubicBezTo>
                  <a:lnTo>
                    <a:pt x="10135" y="19460"/>
                  </a:lnTo>
                  <a:cubicBezTo>
                    <a:pt x="4993" y="19460"/>
                    <a:pt x="811" y="15276"/>
                    <a:pt x="811" y="10135"/>
                  </a:cubicBezTo>
                  <a:cubicBezTo>
                    <a:pt x="811" y="4995"/>
                    <a:pt x="4993" y="811"/>
                    <a:pt x="10135" y="811"/>
                  </a:cubicBezTo>
                  <a:lnTo>
                    <a:pt x="11757" y="811"/>
                  </a:lnTo>
                  <a:cubicBezTo>
                    <a:pt x="11981" y="811"/>
                    <a:pt x="12163" y="630"/>
                    <a:pt x="12163" y="406"/>
                  </a:cubicBezTo>
                  <a:cubicBezTo>
                    <a:pt x="12163" y="182"/>
                    <a:pt x="11981" y="0"/>
                    <a:pt x="11757"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a:off x="1563662" y="3267170"/>
              <a:ext cx="95911" cy="48084"/>
            </a:xfrm>
            <a:custGeom>
              <a:avLst/>
              <a:gdLst/>
              <a:ahLst/>
              <a:cxnLst/>
              <a:rect l="l" t="t" r="r" b="b"/>
              <a:pathLst>
                <a:path w="4855" h="2434" extrusionOk="0">
                  <a:moveTo>
                    <a:pt x="2028" y="1"/>
                  </a:moveTo>
                  <a:cubicBezTo>
                    <a:pt x="909" y="2"/>
                    <a:pt x="2" y="909"/>
                    <a:pt x="1" y="2028"/>
                  </a:cubicBezTo>
                  <a:cubicBezTo>
                    <a:pt x="1" y="2252"/>
                    <a:pt x="182" y="2433"/>
                    <a:pt x="406" y="2433"/>
                  </a:cubicBezTo>
                  <a:lnTo>
                    <a:pt x="4854" y="2433"/>
                  </a:lnTo>
                  <a:lnTo>
                    <a:pt x="4854"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59"/>
          <p:cNvGrpSpPr/>
          <p:nvPr/>
        </p:nvGrpSpPr>
        <p:grpSpPr>
          <a:xfrm>
            <a:off x="2161489" y="1376016"/>
            <a:ext cx="297946" cy="405694"/>
            <a:chOff x="3548645" y="3534435"/>
            <a:chExt cx="376432" cy="512563"/>
          </a:xfrm>
        </p:grpSpPr>
        <p:sp>
          <p:nvSpPr>
            <p:cNvPr id="1481" name="Google Shape;1481;p59"/>
            <p:cNvSpPr/>
            <p:nvPr/>
          </p:nvSpPr>
          <p:spPr>
            <a:xfrm>
              <a:off x="3702911" y="3998935"/>
              <a:ext cx="64085" cy="47728"/>
            </a:xfrm>
            <a:custGeom>
              <a:avLst/>
              <a:gdLst/>
              <a:ahLst/>
              <a:cxnLst/>
              <a:rect l="l" t="t" r="r" b="b"/>
              <a:pathLst>
                <a:path w="3244" h="2416" extrusionOk="0">
                  <a:moveTo>
                    <a:pt x="405" y="0"/>
                  </a:moveTo>
                  <a:cubicBezTo>
                    <a:pt x="182" y="0"/>
                    <a:pt x="0" y="182"/>
                    <a:pt x="0" y="405"/>
                  </a:cubicBezTo>
                  <a:lnTo>
                    <a:pt x="0" y="811"/>
                  </a:lnTo>
                  <a:cubicBezTo>
                    <a:pt x="8" y="1700"/>
                    <a:pt x="732" y="2416"/>
                    <a:pt x="1622" y="2416"/>
                  </a:cubicBezTo>
                  <a:cubicBezTo>
                    <a:pt x="2511" y="2416"/>
                    <a:pt x="3233" y="1700"/>
                    <a:pt x="3243" y="811"/>
                  </a:cubicBezTo>
                  <a:lnTo>
                    <a:pt x="3243" y="405"/>
                  </a:lnTo>
                  <a:cubicBezTo>
                    <a:pt x="3243" y="182"/>
                    <a:pt x="3062" y="0"/>
                    <a:pt x="283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9"/>
            <p:cNvSpPr/>
            <p:nvPr/>
          </p:nvSpPr>
          <p:spPr>
            <a:xfrm>
              <a:off x="3702911" y="3998935"/>
              <a:ext cx="32043" cy="48064"/>
            </a:xfrm>
            <a:custGeom>
              <a:avLst/>
              <a:gdLst/>
              <a:ahLst/>
              <a:cxnLst/>
              <a:rect l="l" t="t" r="r" b="b"/>
              <a:pathLst>
                <a:path w="1622" h="2433" extrusionOk="0">
                  <a:moveTo>
                    <a:pt x="405" y="0"/>
                  </a:moveTo>
                  <a:cubicBezTo>
                    <a:pt x="182" y="0"/>
                    <a:pt x="0" y="182"/>
                    <a:pt x="0" y="405"/>
                  </a:cubicBezTo>
                  <a:lnTo>
                    <a:pt x="0" y="811"/>
                  </a:lnTo>
                  <a:cubicBezTo>
                    <a:pt x="1" y="1706"/>
                    <a:pt x="726" y="2431"/>
                    <a:pt x="1622" y="2432"/>
                  </a:cubicBezTo>
                  <a:lnTo>
                    <a:pt x="1622"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9"/>
            <p:cNvSpPr/>
            <p:nvPr/>
          </p:nvSpPr>
          <p:spPr>
            <a:xfrm>
              <a:off x="3548645" y="3534435"/>
              <a:ext cx="376432" cy="480560"/>
            </a:xfrm>
            <a:custGeom>
              <a:avLst/>
              <a:gdLst/>
              <a:ahLst/>
              <a:cxnLst/>
              <a:rect l="l" t="t" r="r" b="b"/>
              <a:pathLst>
                <a:path w="19055" h="24326" extrusionOk="0">
                  <a:moveTo>
                    <a:pt x="9441" y="0"/>
                  </a:moveTo>
                  <a:cubicBezTo>
                    <a:pt x="9240" y="0"/>
                    <a:pt x="9038" y="6"/>
                    <a:pt x="8835" y="19"/>
                  </a:cubicBezTo>
                  <a:cubicBezTo>
                    <a:pt x="4091" y="313"/>
                    <a:pt x="258" y="4272"/>
                    <a:pt x="111" y="9028"/>
                  </a:cubicBezTo>
                  <a:cubicBezTo>
                    <a:pt x="1" y="12552"/>
                    <a:pt x="1853" y="15798"/>
                    <a:pt x="4942" y="17497"/>
                  </a:cubicBezTo>
                  <a:cubicBezTo>
                    <a:pt x="5713" y="17923"/>
                    <a:pt x="6190" y="18735"/>
                    <a:pt x="6187" y="19617"/>
                  </a:cubicBezTo>
                  <a:lnTo>
                    <a:pt x="6187" y="22704"/>
                  </a:lnTo>
                  <a:cubicBezTo>
                    <a:pt x="6187" y="23599"/>
                    <a:pt x="6914" y="24324"/>
                    <a:pt x="7809" y="24325"/>
                  </a:cubicBezTo>
                  <a:lnTo>
                    <a:pt x="11052" y="24325"/>
                  </a:lnTo>
                  <a:cubicBezTo>
                    <a:pt x="11948" y="24324"/>
                    <a:pt x="12673" y="23597"/>
                    <a:pt x="12674" y="22704"/>
                  </a:cubicBezTo>
                  <a:lnTo>
                    <a:pt x="12674" y="19617"/>
                  </a:lnTo>
                  <a:cubicBezTo>
                    <a:pt x="12674" y="18733"/>
                    <a:pt x="13154" y="17918"/>
                    <a:pt x="13928" y="17491"/>
                  </a:cubicBezTo>
                  <a:cubicBezTo>
                    <a:pt x="16542" y="16052"/>
                    <a:pt x="18309" y="13450"/>
                    <a:pt x="18682" y="10489"/>
                  </a:cubicBezTo>
                  <a:cubicBezTo>
                    <a:pt x="19055" y="7530"/>
                    <a:pt x="17989" y="4570"/>
                    <a:pt x="15814" y="2528"/>
                  </a:cubicBezTo>
                  <a:cubicBezTo>
                    <a:pt x="14067" y="886"/>
                    <a:pt x="11821" y="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9"/>
            <p:cNvSpPr/>
            <p:nvPr/>
          </p:nvSpPr>
          <p:spPr>
            <a:xfrm>
              <a:off x="3606803" y="3590500"/>
              <a:ext cx="256301" cy="256282"/>
            </a:xfrm>
            <a:custGeom>
              <a:avLst/>
              <a:gdLst/>
              <a:ahLst/>
              <a:cxnLst/>
              <a:rect l="l" t="t" r="r" b="b"/>
              <a:pathLst>
                <a:path w="12974" h="12973" extrusionOk="0">
                  <a:moveTo>
                    <a:pt x="6487" y="1"/>
                  </a:moveTo>
                  <a:cubicBezTo>
                    <a:pt x="2903" y="1"/>
                    <a:pt x="0" y="2903"/>
                    <a:pt x="0" y="6486"/>
                  </a:cubicBezTo>
                  <a:cubicBezTo>
                    <a:pt x="0" y="10070"/>
                    <a:pt x="2903" y="12972"/>
                    <a:pt x="6487" y="12972"/>
                  </a:cubicBezTo>
                  <a:cubicBezTo>
                    <a:pt x="10069" y="12972"/>
                    <a:pt x="12973" y="10068"/>
                    <a:pt x="12973" y="6486"/>
                  </a:cubicBezTo>
                  <a:cubicBezTo>
                    <a:pt x="12973" y="2903"/>
                    <a:pt x="10069" y="1"/>
                    <a:pt x="6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9"/>
            <p:cNvSpPr/>
            <p:nvPr/>
          </p:nvSpPr>
          <p:spPr>
            <a:xfrm>
              <a:off x="3670869" y="3734672"/>
              <a:ext cx="128151" cy="32023"/>
            </a:xfrm>
            <a:custGeom>
              <a:avLst/>
              <a:gdLst/>
              <a:ahLst/>
              <a:cxnLst/>
              <a:rect l="l" t="t" r="r" b="b"/>
              <a:pathLst>
                <a:path w="6487" h="1621" extrusionOk="0">
                  <a:moveTo>
                    <a:pt x="406" y="0"/>
                  </a:moveTo>
                  <a:cubicBezTo>
                    <a:pt x="182" y="0"/>
                    <a:pt x="0" y="180"/>
                    <a:pt x="0" y="405"/>
                  </a:cubicBezTo>
                  <a:cubicBezTo>
                    <a:pt x="0" y="629"/>
                    <a:pt x="182" y="809"/>
                    <a:pt x="406" y="811"/>
                  </a:cubicBezTo>
                  <a:cubicBezTo>
                    <a:pt x="563" y="811"/>
                    <a:pt x="634" y="876"/>
                    <a:pt x="810" y="1077"/>
                  </a:cubicBezTo>
                  <a:cubicBezTo>
                    <a:pt x="998" y="1294"/>
                    <a:pt x="1284" y="1620"/>
                    <a:pt x="1823" y="1620"/>
                  </a:cubicBezTo>
                  <a:cubicBezTo>
                    <a:pt x="2362" y="1620"/>
                    <a:pt x="2648" y="1294"/>
                    <a:pt x="2838" y="1077"/>
                  </a:cubicBezTo>
                  <a:cubicBezTo>
                    <a:pt x="3014" y="876"/>
                    <a:pt x="3085" y="811"/>
                    <a:pt x="3241" y="811"/>
                  </a:cubicBezTo>
                  <a:cubicBezTo>
                    <a:pt x="3399" y="811"/>
                    <a:pt x="3469" y="876"/>
                    <a:pt x="3646" y="1077"/>
                  </a:cubicBezTo>
                  <a:cubicBezTo>
                    <a:pt x="3848" y="1306"/>
                    <a:pt x="4122" y="1620"/>
                    <a:pt x="4661" y="1620"/>
                  </a:cubicBezTo>
                  <a:lnTo>
                    <a:pt x="4663" y="1620"/>
                  </a:lnTo>
                  <a:cubicBezTo>
                    <a:pt x="5202" y="1620"/>
                    <a:pt x="5487" y="1294"/>
                    <a:pt x="5678" y="1077"/>
                  </a:cubicBezTo>
                  <a:cubicBezTo>
                    <a:pt x="5853" y="876"/>
                    <a:pt x="5924" y="811"/>
                    <a:pt x="6082" y="811"/>
                  </a:cubicBezTo>
                  <a:cubicBezTo>
                    <a:pt x="6305" y="809"/>
                    <a:pt x="6487" y="629"/>
                    <a:pt x="6487" y="405"/>
                  </a:cubicBezTo>
                  <a:cubicBezTo>
                    <a:pt x="6487" y="180"/>
                    <a:pt x="6305" y="0"/>
                    <a:pt x="6082" y="0"/>
                  </a:cubicBezTo>
                  <a:cubicBezTo>
                    <a:pt x="5542" y="0"/>
                    <a:pt x="5257" y="327"/>
                    <a:pt x="5067" y="543"/>
                  </a:cubicBezTo>
                  <a:cubicBezTo>
                    <a:pt x="4891" y="745"/>
                    <a:pt x="4819" y="811"/>
                    <a:pt x="4663" y="811"/>
                  </a:cubicBezTo>
                  <a:cubicBezTo>
                    <a:pt x="4505" y="811"/>
                    <a:pt x="4435" y="745"/>
                    <a:pt x="4257" y="543"/>
                  </a:cubicBezTo>
                  <a:cubicBezTo>
                    <a:pt x="4057" y="314"/>
                    <a:pt x="3781" y="0"/>
                    <a:pt x="3242" y="0"/>
                  </a:cubicBezTo>
                  <a:cubicBezTo>
                    <a:pt x="2703" y="0"/>
                    <a:pt x="2417" y="327"/>
                    <a:pt x="2229" y="543"/>
                  </a:cubicBezTo>
                  <a:cubicBezTo>
                    <a:pt x="2051" y="745"/>
                    <a:pt x="1981" y="811"/>
                    <a:pt x="1823" y="811"/>
                  </a:cubicBezTo>
                  <a:cubicBezTo>
                    <a:pt x="1667" y="811"/>
                    <a:pt x="1597" y="745"/>
                    <a:pt x="1421" y="543"/>
                  </a:cubicBezTo>
                  <a:cubicBezTo>
                    <a:pt x="1231" y="327"/>
                    <a:pt x="945" y="0"/>
                    <a:pt x="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9"/>
            <p:cNvSpPr/>
            <p:nvPr/>
          </p:nvSpPr>
          <p:spPr>
            <a:xfrm>
              <a:off x="3662117" y="3718631"/>
              <a:ext cx="57606" cy="200217"/>
            </a:xfrm>
            <a:custGeom>
              <a:avLst/>
              <a:gdLst/>
              <a:ahLst/>
              <a:cxnLst/>
              <a:rect l="l" t="t" r="r" b="b"/>
              <a:pathLst>
                <a:path w="2916" h="10135" extrusionOk="0">
                  <a:moveTo>
                    <a:pt x="443" y="0"/>
                  </a:moveTo>
                  <a:cubicBezTo>
                    <a:pt x="414" y="0"/>
                    <a:pt x="385" y="3"/>
                    <a:pt x="356" y="10"/>
                  </a:cubicBezTo>
                  <a:cubicBezTo>
                    <a:pt x="138" y="58"/>
                    <a:pt x="0" y="273"/>
                    <a:pt x="46" y="492"/>
                  </a:cubicBezTo>
                  <a:lnTo>
                    <a:pt x="2073" y="9817"/>
                  </a:lnTo>
                  <a:cubicBezTo>
                    <a:pt x="2114" y="10003"/>
                    <a:pt x="2279" y="10135"/>
                    <a:pt x="2470" y="10135"/>
                  </a:cubicBezTo>
                  <a:cubicBezTo>
                    <a:pt x="2500" y="10135"/>
                    <a:pt x="2530" y="10132"/>
                    <a:pt x="2558" y="10127"/>
                  </a:cubicBezTo>
                  <a:cubicBezTo>
                    <a:pt x="2776" y="10079"/>
                    <a:pt x="2915" y="9863"/>
                    <a:pt x="2867" y="9644"/>
                  </a:cubicBezTo>
                  <a:lnTo>
                    <a:pt x="839" y="319"/>
                  </a:lnTo>
                  <a:cubicBezTo>
                    <a:pt x="797" y="130"/>
                    <a:pt x="630" y="0"/>
                    <a:pt x="4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9"/>
            <p:cNvSpPr/>
            <p:nvPr/>
          </p:nvSpPr>
          <p:spPr>
            <a:xfrm>
              <a:off x="3750205" y="3718631"/>
              <a:ext cx="57586" cy="200217"/>
            </a:xfrm>
            <a:custGeom>
              <a:avLst/>
              <a:gdLst/>
              <a:ahLst/>
              <a:cxnLst/>
              <a:rect l="l" t="t" r="r" b="b"/>
              <a:pathLst>
                <a:path w="2915" h="10135" extrusionOk="0">
                  <a:moveTo>
                    <a:pt x="2470" y="0"/>
                  </a:moveTo>
                  <a:cubicBezTo>
                    <a:pt x="2283" y="0"/>
                    <a:pt x="2115" y="130"/>
                    <a:pt x="2074" y="319"/>
                  </a:cubicBezTo>
                  <a:lnTo>
                    <a:pt x="47" y="9644"/>
                  </a:lnTo>
                  <a:cubicBezTo>
                    <a:pt x="0" y="9863"/>
                    <a:pt x="138" y="10079"/>
                    <a:pt x="358" y="10127"/>
                  </a:cubicBezTo>
                  <a:cubicBezTo>
                    <a:pt x="386" y="10132"/>
                    <a:pt x="414" y="10135"/>
                    <a:pt x="444" y="10135"/>
                  </a:cubicBezTo>
                  <a:cubicBezTo>
                    <a:pt x="634" y="10135"/>
                    <a:pt x="799" y="10003"/>
                    <a:pt x="839" y="9817"/>
                  </a:cubicBezTo>
                  <a:lnTo>
                    <a:pt x="2866" y="492"/>
                  </a:lnTo>
                  <a:cubicBezTo>
                    <a:pt x="2914" y="273"/>
                    <a:pt x="2775" y="58"/>
                    <a:pt x="2557" y="10"/>
                  </a:cubicBezTo>
                  <a:cubicBezTo>
                    <a:pt x="2528" y="3"/>
                    <a:pt x="2498" y="0"/>
                    <a:pt x="247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9"/>
            <p:cNvSpPr/>
            <p:nvPr/>
          </p:nvSpPr>
          <p:spPr>
            <a:xfrm>
              <a:off x="3669486" y="3910847"/>
              <a:ext cx="130936" cy="104148"/>
            </a:xfrm>
            <a:custGeom>
              <a:avLst/>
              <a:gdLst/>
              <a:ahLst/>
              <a:cxnLst/>
              <a:rect l="l" t="t" r="r" b="b"/>
              <a:pathLst>
                <a:path w="6628" h="5272" extrusionOk="0">
                  <a:moveTo>
                    <a:pt x="0" y="1"/>
                  </a:moveTo>
                  <a:cubicBezTo>
                    <a:pt x="45" y="184"/>
                    <a:pt x="69" y="373"/>
                    <a:pt x="70" y="563"/>
                  </a:cubicBezTo>
                  <a:lnTo>
                    <a:pt x="70" y="3648"/>
                  </a:lnTo>
                  <a:cubicBezTo>
                    <a:pt x="70" y="4543"/>
                    <a:pt x="797" y="5270"/>
                    <a:pt x="1692" y="5271"/>
                  </a:cubicBezTo>
                  <a:lnTo>
                    <a:pt x="4935" y="5271"/>
                  </a:lnTo>
                  <a:cubicBezTo>
                    <a:pt x="5831" y="5270"/>
                    <a:pt x="6556" y="4543"/>
                    <a:pt x="6557" y="3648"/>
                  </a:cubicBezTo>
                  <a:lnTo>
                    <a:pt x="6557" y="563"/>
                  </a:lnTo>
                  <a:cubicBezTo>
                    <a:pt x="6558" y="373"/>
                    <a:pt x="6582" y="184"/>
                    <a:pt x="662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9"/>
            <p:cNvSpPr/>
            <p:nvPr/>
          </p:nvSpPr>
          <p:spPr>
            <a:xfrm>
              <a:off x="3669486" y="3910847"/>
              <a:ext cx="65468" cy="104148"/>
            </a:xfrm>
            <a:custGeom>
              <a:avLst/>
              <a:gdLst/>
              <a:ahLst/>
              <a:cxnLst/>
              <a:rect l="l" t="t" r="r" b="b"/>
              <a:pathLst>
                <a:path w="3314" h="5272" extrusionOk="0">
                  <a:moveTo>
                    <a:pt x="0" y="1"/>
                  </a:moveTo>
                  <a:cubicBezTo>
                    <a:pt x="45" y="184"/>
                    <a:pt x="69" y="373"/>
                    <a:pt x="70" y="563"/>
                  </a:cubicBezTo>
                  <a:lnTo>
                    <a:pt x="70" y="3648"/>
                  </a:lnTo>
                  <a:cubicBezTo>
                    <a:pt x="70" y="4543"/>
                    <a:pt x="797" y="5270"/>
                    <a:pt x="1692" y="5271"/>
                  </a:cubicBezTo>
                  <a:lnTo>
                    <a:pt x="3314" y="5271"/>
                  </a:lnTo>
                  <a:lnTo>
                    <a:pt x="3314"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9"/>
            <p:cNvSpPr/>
            <p:nvPr/>
          </p:nvSpPr>
          <p:spPr>
            <a:xfrm>
              <a:off x="3734915" y="3934849"/>
              <a:ext cx="64085" cy="16041"/>
            </a:xfrm>
            <a:custGeom>
              <a:avLst/>
              <a:gdLst/>
              <a:ahLst/>
              <a:cxnLst/>
              <a:rect l="l" t="t" r="r" b="b"/>
              <a:pathLst>
                <a:path w="3244" h="812" extrusionOk="0">
                  <a:moveTo>
                    <a:pt x="0" y="1"/>
                  </a:moveTo>
                  <a:lnTo>
                    <a:pt x="0" y="812"/>
                  </a:lnTo>
                  <a:lnTo>
                    <a:pt x="3244" y="812"/>
                  </a:lnTo>
                  <a:lnTo>
                    <a:pt x="3244"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9"/>
            <p:cNvSpPr/>
            <p:nvPr/>
          </p:nvSpPr>
          <p:spPr>
            <a:xfrm>
              <a:off x="3734934" y="3966892"/>
              <a:ext cx="64085" cy="16041"/>
            </a:xfrm>
            <a:custGeom>
              <a:avLst/>
              <a:gdLst/>
              <a:ahLst/>
              <a:cxnLst/>
              <a:rect l="l" t="t" r="r" b="b"/>
              <a:pathLst>
                <a:path w="3244" h="812" extrusionOk="0">
                  <a:moveTo>
                    <a:pt x="1" y="0"/>
                  </a:moveTo>
                  <a:lnTo>
                    <a:pt x="1" y="811"/>
                  </a:lnTo>
                  <a:lnTo>
                    <a:pt x="3244" y="811"/>
                  </a:lnTo>
                  <a:lnTo>
                    <a:pt x="324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9"/>
            <p:cNvSpPr/>
            <p:nvPr/>
          </p:nvSpPr>
          <p:spPr>
            <a:xfrm>
              <a:off x="3670869" y="3934849"/>
              <a:ext cx="64085" cy="16041"/>
            </a:xfrm>
            <a:custGeom>
              <a:avLst/>
              <a:gdLst/>
              <a:ahLst/>
              <a:cxnLst/>
              <a:rect l="l" t="t" r="r" b="b"/>
              <a:pathLst>
                <a:path w="3244" h="812" extrusionOk="0">
                  <a:moveTo>
                    <a:pt x="0" y="1"/>
                  </a:moveTo>
                  <a:lnTo>
                    <a:pt x="0" y="812"/>
                  </a:lnTo>
                  <a:lnTo>
                    <a:pt x="3244" y="812"/>
                  </a:lnTo>
                  <a:lnTo>
                    <a:pt x="3244"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9"/>
            <p:cNvSpPr/>
            <p:nvPr/>
          </p:nvSpPr>
          <p:spPr>
            <a:xfrm>
              <a:off x="3670869" y="3966892"/>
              <a:ext cx="64085" cy="16041"/>
            </a:xfrm>
            <a:custGeom>
              <a:avLst/>
              <a:gdLst/>
              <a:ahLst/>
              <a:cxnLst/>
              <a:rect l="l" t="t" r="r" b="b"/>
              <a:pathLst>
                <a:path w="3244" h="812" extrusionOk="0">
                  <a:moveTo>
                    <a:pt x="0" y="0"/>
                  </a:moveTo>
                  <a:lnTo>
                    <a:pt x="0" y="811"/>
                  </a:lnTo>
                  <a:lnTo>
                    <a:pt x="3244" y="811"/>
                  </a:lnTo>
                  <a:lnTo>
                    <a:pt x="324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9"/>
          <p:cNvGrpSpPr/>
          <p:nvPr/>
        </p:nvGrpSpPr>
        <p:grpSpPr>
          <a:xfrm>
            <a:off x="2107529" y="3057526"/>
            <a:ext cx="405866" cy="386712"/>
            <a:chOff x="671744" y="4975306"/>
            <a:chExt cx="512781" cy="488581"/>
          </a:xfrm>
        </p:grpSpPr>
        <p:sp>
          <p:nvSpPr>
            <p:cNvPr id="1495" name="Google Shape;1495;p59"/>
            <p:cNvSpPr/>
            <p:nvPr/>
          </p:nvSpPr>
          <p:spPr>
            <a:xfrm>
              <a:off x="671961" y="4999367"/>
              <a:ext cx="512148" cy="464519"/>
            </a:xfrm>
            <a:custGeom>
              <a:avLst/>
              <a:gdLst/>
              <a:ahLst/>
              <a:cxnLst/>
              <a:rect l="l" t="t" r="r" b="b"/>
              <a:pathLst>
                <a:path w="25925" h="23514" extrusionOk="0">
                  <a:moveTo>
                    <a:pt x="12962" y="0"/>
                  </a:moveTo>
                  <a:cubicBezTo>
                    <a:pt x="5803" y="0"/>
                    <a:pt x="1" y="5263"/>
                    <a:pt x="1" y="11757"/>
                  </a:cubicBezTo>
                  <a:cubicBezTo>
                    <a:pt x="1" y="18249"/>
                    <a:pt x="5803" y="23514"/>
                    <a:pt x="12962" y="23514"/>
                  </a:cubicBezTo>
                  <a:cubicBezTo>
                    <a:pt x="20120" y="23514"/>
                    <a:pt x="25924" y="18249"/>
                    <a:pt x="25924" y="11757"/>
                  </a:cubicBezTo>
                  <a:cubicBezTo>
                    <a:pt x="25924" y="5263"/>
                    <a:pt x="20120" y="0"/>
                    <a:pt x="12962"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9"/>
            <p:cNvSpPr/>
            <p:nvPr/>
          </p:nvSpPr>
          <p:spPr>
            <a:xfrm>
              <a:off x="879685" y="5255649"/>
              <a:ext cx="97096" cy="144192"/>
            </a:xfrm>
            <a:custGeom>
              <a:avLst/>
              <a:gdLst/>
              <a:ahLst/>
              <a:cxnLst/>
              <a:rect l="l" t="t" r="r" b="b"/>
              <a:pathLst>
                <a:path w="4915" h="7299" extrusionOk="0">
                  <a:moveTo>
                    <a:pt x="2445" y="0"/>
                  </a:moveTo>
                  <a:cubicBezTo>
                    <a:pt x="2314" y="0"/>
                    <a:pt x="2191" y="63"/>
                    <a:pt x="2115" y="170"/>
                  </a:cubicBezTo>
                  <a:lnTo>
                    <a:pt x="101" y="3008"/>
                  </a:lnTo>
                  <a:cubicBezTo>
                    <a:pt x="9" y="3135"/>
                    <a:pt x="1" y="3304"/>
                    <a:pt x="77" y="3439"/>
                  </a:cubicBezTo>
                  <a:lnTo>
                    <a:pt x="2104" y="7089"/>
                  </a:lnTo>
                  <a:cubicBezTo>
                    <a:pt x="2181" y="7228"/>
                    <a:pt x="2319" y="7298"/>
                    <a:pt x="2458" y="7298"/>
                  </a:cubicBezTo>
                  <a:cubicBezTo>
                    <a:pt x="2597" y="7298"/>
                    <a:pt x="2735" y="7228"/>
                    <a:pt x="2812" y="7089"/>
                  </a:cubicBezTo>
                  <a:lnTo>
                    <a:pt x="4839" y="3440"/>
                  </a:lnTo>
                  <a:cubicBezTo>
                    <a:pt x="4915" y="3302"/>
                    <a:pt x="4905" y="3133"/>
                    <a:pt x="4814" y="3007"/>
                  </a:cubicBezTo>
                  <a:lnTo>
                    <a:pt x="2775" y="169"/>
                  </a:lnTo>
                  <a:cubicBezTo>
                    <a:pt x="2699" y="62"/>
                    <a:pt x="2577" y="0"/>
                    <a:pt x="244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9"/>
            <p:cNvSpPr/>
            <p:nvPr/>
          </p:nvSpPr>
          <p:spPr>
            <a:xfrm>
              <a:off x="879685" y="5255649"/>
              <a:ext cx="48360" cy="144132"/>
            </a:xfrm>
            <a:custGeom>
              <a:avLst/>
              <a:gdLst/>
              <a:ahLst/>
              <a:cxnLst/>
              <a:rect l="l" t="t" r="r" b="b"/>
              <a:pathLst>
                <a:path w="2448" h="7296" extrusionOk="0">
                  <a:moveTo>
                    <a:pt x="2446" y="0"/>
                  </a:moveTo>
                  <a:cubicBezTo>
                    <a:pt x="2315" y="0"/>
                    <a:pt x="2193" y="63"/>
                    <a:pt x="2117" y="170"/>
                  </a:cubicBezTo>
                  <a:lnTo>
                    <a:pt x="101" y="3008"/>
                  </a:lnTo>
                  <a:cubicBezTo>
                    <a:pt x="9" y="3135"/>
                    <a:pt x="1" y="3304"/>
                    <a:pt x="77" y="3440"/>
                  </a:cubicBezTo>
                  <a:lnTo>
                    <a:pt x="2104" y="7089"/>
                  </a:lnTo>
                  <a:cubicBezTo>
                    <a:pt x="2174" y="7213"/>
                    <a:pt x="2304" y="7292"/>
                    <a:pt x="2447" y="7296"/>
                  </a:cubicBezTo>
                  <a:lnTo>
                    <a:pt x="2447"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9"/>
            <p:cNvSpPr/>
            <p:nvPr/>
          </p:nvSpPr>
          <p:spPr>
            <a:xfrm>
              <a:off x="705228" y="5119478"/>
              <a:ext cx="445831" cy="224279"/>
            </a:xfrm>
            <a:custGeom>
              <a:avLst/>
              <a:gdLst/>
              <a:ahLst/>
              <a:cxnLst/>
              <a:rect l="l" t="t" r="r" b="b"/>
              <a:pathLst>
                <a:path w="22568" h="11353" extrusionOk="0">
                  <a:moveTo>
                    <a:pt x="6019" y="1"/>
                  </a:moveTo>
                  <a:cubicBezTo>
                    <a:pt x="5753" y="1"/>
                    <a:pt x="5481" y="19"/>
                    <a:pt x="5207" y="57"/>
                  </a:cubicBezTo>
                  <a:cubicBezTo>
                    <a:pt x="2678" y="408"/>
                    <a:pt x="660" y="2490"/>
                    <a:pt x="379" y="5028"/>
                  </a:cubicBezTo>
                  <a:cubicBezTo>
                    <a:pt x="0" y="8453"/>
                    <a:pt x="2670" y="11353"/>
                    <a:pt x="6018" y="11353"/>
                  </a:cubicBezTo>
                  <a:cubicBezTo>
                    <a:pt x="8124" y="11353"/>
                    <a:pt x="9959" y="10204"/>
                    <a:pt x="10938" y="8502"/>
                  </a:cubicBezTo>
                  <a:cubicBezTo>
                    <a:pt x="11014" y="8370"/>
                    <a:pt x="11148" y="8304"/>
                    <a:pt x="11283" y="8304"/>
                  </a:cubicBezTo>
                  <a:cubicBezTo>
                    <a:pt x="11418" y="8304"/>
                    <a:pt x="11553" y="8370"/>
                    <a:pt x="11629" y="8502"/>
                  </a:cubicBezTo>
                  <a:cubicBezTo>
                    <a:pt x="12609" y="10204"/>
                    <a:pt x="14443" y="11353"/>
                    <a:pt x="16549" y="11353"/>
                  </a:cubicBezTo>
                  <a:cubicBezTo>
                    <a:pt x="19896" y="11353"/>
                    <a:pt x="22568" y="8453"/>
                    <a:pt x="22188" y="5028"/>
                  </a:cubicBezTo>
                  <a:cubicBezTo>
                    <a:pt x="21906" y="2490"/>
                    <a:pt x="19889" y="408"/>
                    <a:pt x="17359" y="57"/>
                  </a:cubicBezTo>
                  <a:cubicBezTo>
                    <a:pt x="17085" y="19"/>
                    <a:pt x="16814" y="1"/>
                    <a:pt x="16547" y="1"/>
                  </a:cubicBezTo>
                  <a:cubicBezTo>
                    <a:pt x="14161" y="1"/>
                    <a:pt x="12122" y="1476"/>
                    <a:pt x="11284" y="3563"/>
                  </a:cubicBezTo>
                  <a:cubicBezTo>
                    <a:pt x="10445" y="1476"/>
                    <a:pt x="8406" y="1"/>
                    <a:pt x="601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9"/>
            <p:cNvSpPr/>
            <p:nvPr/>
          </p:nvSpPr>
          <p:spPr>
            <a:xfrm>
              <a:off x="960048" y="5159541"/>
              <a:ext cx="144192" cy="144172"/>
            </a:xfrm>
            <a:custGeom>
              <a:avLst/>
              <a:gdLst/>
              <a:ahLst/>
              <a:cxnLst/>
              <a:rect l="l" t="t" r="r" b="b"/>
              <a:pathLst>
                <a:path w="7299" h="7298" extrusionOk="0">
                  <a:moveTo>
                    <a:pt x="3650" y="0"/>
                  </a:moveTo>
                  <a:cubicBezTo>
                    <a:pt x="1634" y="0"/>
                    <a:pt x="1" y="1633"/>
                    <a:pt x="1" y="3649"/>
                  </a:cubicBezTo>
                  <a:cubicBezTo>
                    <a:pt x="1" y="5663"/>
                    <a:pt x="1634" y="7297"/>
                    <a:pt x="3650" y="7297"/>
                  </a:cubicBezTo>
                  <a:cubicBezTo>
                    <a:pt x="5664" y="7297"/>
                    <a:pt x="7298" y="5663"/>
                    <a:pt x="7298" y="3649"/>
                  </a:cubicBezTo>
                  <a:cubicBezTo>
                    <a:pt x="7298" y="1633"/>
                    <a:pt x="5664" y="0"/>
                    <a:pt x="3650"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9"/>
            <p:cNvSpPr/>
            <p:nvPr/>
          </p:nvSpPr>
          <p:spPr>
            <a:xfrm>
              <a:off x="751830" y="5159541"/>
              <a:ext cx="144172" cy="144172"/>
            </a:xfrm>
            <a:custGeom>
              <a:avLst/>
              <a:gdLst/>
              <a:ahLst/>
              <a:cxnLst/>
              <a:rect l="l" t="t" r="r" b="b"/>
              <a:pathLst>
                <a:path w="7298" h="7298" extrusionOk="0">
                  <a:moveTo>
                    <a:pt x="3649" y="0"/>
                  </a:moveTo>
                  <a:cubicBezTo>
                    <a:pt x="1633" y="0"/>
                    <a:pt x="0" y="1633"/>
                    <a:pt x="0" y="3649"/>
                  </a:cubicBezTo>
                  <a:cubicBezTo>
                    <a:pt x="0" y="5663"/>
                    <a:pt x="1633" y="7297"/>
                    <a:pt x="3649" y="7297"/>
                  </a:cubicBezTo>
                  <a:cubicBezTo>
                    <a:pt x="5663" y="7297"/>
                    <a:pt x="7298" y="5663"/>
                    <a:pt x="7298" y="3649"/>
                  </a:cubicBezTo>
                  <a:cubicBezTo>
                    <a:pt x="7298" y="1633"/>
                    <a:pt x="5663" y="0"/>
                    <a:pt x="3649"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9"/>
            <p:cNvSpPr/>
            <p:nvPr/>
          </p:nvSpPr>
          <p:spPr>
            <a:xfrm>
              <a:off x="920005" y="4975306"/>
              <a:ext cx="264322" cy="264302"/>
            </a:xfrm>
            <a:custGeom>
              <a:avLst/>
              <a:gdLst/>
              <a:ahLst/>
              <a:cxnLst/>
              <a:rect l="l" t="t" r="r" b="b"/>
              <a:pathLst>
                <a:path w="13380" h="13379" extrusionOk="0">
                  <a:moveTo>
                    <a:pt x="12974" y="0"/>
                  </a:moveTo>
                  <a:cubicBezTo>
                    <a:pt x="12750" y="0"/>
                    <a:pt x="12568" y="182"/>
                    <a:pt x="12568" y="406"/>
                  </a:cubicBezTo>
                  <a:cubicBezTo>
                    <a:pt x="12568" y="1971"/>
                    <a:pt x="11295" y="3244"/>
                    <a:pt x="9731" y="3244"/>
                  </a:cubicBezTo>
                  <a:lnTo>
                    <a:pt x="7704" y="3244"/>
                  </a:lnTo>
                  <a:cubicBezTo>
                    <a:pt x="3455" y="3244"/>
                    <a:pt x="1" y="6699"/>
                    <a:pt x="1" y="10946"/>
                  </a:cubicBezTo>
                  <a:lnTo>
                    <a:pt x="1" y="12973"/>
                  </a:lnTo>
                  <a:cubicBezTo>
                    <a:pt x="1" y="13197"/>
                    <a:pt x="181" y="13379"/>
                    <a:pt x="406" y="13379"/>
                  </a:cubicBezTo>
                  <a:cubicBezTo>
                    <a:pt x="630" y="13379"/>
                    <a:pt x="812" y="13197"/>
                    <a:pt x="812" y="12973"/>
                  </a:cubicBezTo>
                  <a:cubicBezTo>
                    <a:pt x="812" y="10738"/>
                    <a:pt x="2630" y="8919"/>
                    <a:pt x="4866" y="8919"/>
                  </a:cubicBezTo>
                  <a:lnTo>
                    <a:pt x="9731" y="8919"/>
                  </a:lnTo>
                  <a:cubicBezTo>
                    <a:pt x="11742" y="8919"/>
                    <a:pt x="13379" y="7284"/>
                    <a:pt x="13379" y="5271"/>
                  </a:cubicBezTo>
                  <a:lnTo>
                    <a:pt x="13379" y="406"/>
                  </a:lnTo>
                  <a:cubicBezTo>
                    <a:pt x="13379" y="182"/>
                    <a:pt x="13198" y="0"/>
                    <a:pt x="12974"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9"/>
            <p:cNvSpPr/>
            <p:nvPr/>
          </p:nvSpPr>
          <p:spPr>
            <a:xfrm>
              <a:off x="671961" y="4975306"/>
              <a:ext cx="264302" cy="264302"/>
            </a:xfrm>
            <a:custGeom>
              <a:avLst/>
              <a:gdLst/>
              <a:ahLst/>
              <a:cxnLst/>
              <a:rect l="l" t="t" r="r" b="b"/>
              <a:pathLst>
                <a:path w="13379" h="13379" extrusionOk="0">
                  <a:moveTo>
                    <a:pt x="406" y="0"/>
                  </a:moveTo>
                  <a:cubicBezTo>
                    <a:pt x="182" y="0"/>
                    <a:pt x="1" y="182"/>
                    <a:pt x="1" y="406"/>
                  </a:cubicBezTo>
                  <a:lnTo>
                    <a:pt x="1" y="5271"/>
                  </a:lnTo>
                  <a:cubicBezTo>
                    <a:pt x="1" y="7284"/>
                    <a:pt x="1636" y="8919"/>
                    <a:pt x="3648" y="8919"/>
                  </a:cubicBezTo>
                  <a:lnTo>
                    <a:pt x="8513" y="8919"/>
                  </a:lnTo>
                  <a:cubicBezTo>
                    <a:pt x="10748" y="8919"/>
                    <a:pt x="12568" y="10738"/>
                    <a:pt x="12568" y="12973"/>
                  </a:cubicBezTo>
                  <a:cubicBezTo>
                    <a:pt x="12568" y="13197"/>
                    <a:pt x="12748" y="13379"/>
                    <a:pt x="12972" y="13379"/>
                  </a:cubicBezTo>
                  <a:cubicBezTo>
                    <a:pt x="13197" y="13379"/>
                    <a:pt x="13378" y="13197"/>
                    <a:pt x="13379" y="12973"/>
                  </a:cubicBezTo>
                  <a:lnTo>
                    <a:pt x="13379" y="10946"/>
                  </a:lnTo>
                  <a:cubicBezTo>
                    <a:pt x="13379" y="6699"/>
                    <a:pt x="9923" y="3244"/>
                    <a:pt x="5675" y="3244"/>
                  </a:cubicBezTo>
                  <a:lnTo>
                    <a:pt x="3648" y="3244"/>
                  </a:lnTo>
                  <a:cubicBezTo>
                    <a:pt x="2084" y="3244"/>
                    <a:pt x="811" y="1971"/>
                    <a:pt x="811" y="406"/>
                  </a:cubicBezTo>
                  <a:cubicBezTo>
                    <a:pt x="811" y="182"/>
                    <a:pt x="630" y="0"/>
                    <a:pt x="40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9"/>
            <p:cNvSpPr/>
            <p:nvPr/>
          </p:nvSpPr>
          <p:spPr>
            <a:xfrm>
              <a:off x="772297" y="5183563"/>
              <a:ext cx="99901" cy="96108"/>
            </a:xfrm>
            <a:custGeom>
              <a:avLst/>
              <a:gdLst/>
              <a:ahLst/>
              <a:cxnLst/>
              <a:rect l="l" t="t" r="r" b="b"/>
              <a:pathLst>
                <a:path w="5057" h="4865" extrusionOk="0">
                  <a:moveTo>
                    <a:pt x="2625" y="0"/>
                  </a:moveTo>
                  <a:cubicBezTo>
                    <a:pt x="2625" y="0"/>
                    <a:pt x="2624" y="0"/>
                    <a:pt x="2623" y="0"/>
                  </a:cubicBezTo>
                  <a:cubicBezTo>
                    <a:pt x="1639" y="0"/>
                    <a:pt x="752" y="593"/>
                    <a:pt x="376" y="1501"/>
                  </a:cubicBezTo>
                  <a:cubicBezTo>
                    <a:pt x="0" y="2410"/>
                    <a:pt x="207" y="3456"/>
                    <a:pt x="904" y="4152"/>
                  </a:cubicBezTo>
                  <a:cubicBezTo>
                    <a:pt x="1369" y="4618"/>
                    <a:pt x="1991" y="4864"/>
                    <a:pt x="2624" y="4864"/>
                  </a:cubicBezTo>
                  <a:cubicBezTo>
                    <a:pt x="2937" y="4864"/>
                    <a:pt x="3254" y="4804"/>
                    <a:pt x="3555" y="4679"/>
                  </a:cubicBezTo>
                  <a:cubicBezTo>
                    <a:pt x="4463" y="4304"/>
                    <a:pt x="5055" y="3417"/>
                    <a:pt x="5057" y="2433"/>
                  </a:cubicBezTo>
                  <a:cubicBezTo>
                    <a:pt x="5057" y="1089"/>
                    <a:pt x="3969" y="0"/>
                    <a:pt x="2625" y="0"/>
                  </a:cubicBez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9"/>
            <p:cNvSpPr/>
            <p:nvPr/>
          </p:nvSpPr>
          <p:spPr>
            <a:xfrm>
              <a:off x="798176" y="5207585"/>
              <a:ext cx="50000" cy="48064"/>
            </a:xfrm>
            <a:custGeom>
              <a:avLst/>
              <a:gdLst/>
              <a:ahLst/>
              <a:cxnLst/>
              <a:rect l="l" t="t" r="r" b="b"/>
              <a:pathLst>
                <a:path w="2531" h="2433" extrusionOk="0">
                  <a:moveTo>
                    <a:pt x="1313" y="1"/>
                  </a:moveTo>
                  <a:cubicBezTo>
                    <a:pt x="822" y="1"/>
                    <a:pt x="378" y="296"/>
                    <a:pt x="190" y="751"/>
                  </a:cubicBezTo>
                  <a:cubicBezTo>
                    <a:pt x="1" y="1206"/>
                    <a:pt x="105" y="1729"/>
                    <a:pt x="454" y="2077"/>
                  </a:cubicBezTo>
                  <a:cubicBezTo>
                    <a:pt x="687" y="2309"/>
                    <a:pt x="997" y="2433"/>
                    <a:pt x="1313" y="2433"/>
                  </a:cubicBezTo>
                  <a:cubicBezTo>
                    <a:pt x="1470" y="2433"/>
                    <a:pt x="1628" y="2403"/>
                    <a:pt x="1779" y="2340"/>
                  </a:cubicBezTo>
                  <a:cubicBezTo>
                    <a:pt x="2234" y="2152"/>
                    <a:pt x="2531" y="1708"/>
                    <a:pt x="2531" y="1217"/>
                  </a:cubicBezTo>
                  <a:cubicBezTo>
                    <a:pt x="2529" y="544"/>
                    <a:pt x="1986" y="1"/>
                    <a:pt x="131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9"/>
            <p:cNvSpPr/>
            <p:nvPr/>
          </p:nvSpPr>
          <p:spPr>
            <a:xfrm>
              <a:off x="822731" y="5199683"/>
              <a:ext cx="33346" cy="32062"/>
            </a:xfrm>
            <a:custGeom>
              <a:avLst/>
              <a:gdLst/>
              <a:ahLst/>
              <a:cxnLst/>
              <a:rect l="l" t="t" r="r" b="b"/>
              <a:pathLst>
                <a:path w="1688" h="1623" extrusionOk="0">
                  <a:moveTo>
                    <a:pt x="876" y="1"/>
                  </a:moveTo>
                  <a:cubicBezTo>
                    <a:pt x="549" y="1"/>
                    <a:pt x="253" y="198"/>
                    <a:pt x="126" y="501"/>
                  </a:cubicBezTo>
                  <a:cubicBezTo>
                    <a:pt x="1" y="805"/>
                    <a:pt x="71" y="1152"/>
                    <a:pt x="302" y="1385"/>
                  </a:cubicBezTo>
                  <a:cubicBezTo>
                    <a:pt x="457" y="1540"/>
                    <a:pt x="665" y="1622"/>
                    <a:pt x="876" y="1622"/>
                  </a:cubicBezTo>
                  <a:cubicBezTo>
                    <a:pt x="981" y="1622"/>
                    <a:pt x="1086" y="1602"/>
                    <a:pt x="1186" y="1561"/>
                  </a:cubicBezTo>
                  <a:cubicBezTo>
                    <a:pt x="1489" y="1435"/>
                    <a:pt x="1687" y="1140"/>
                    <a:pt x="1687" y="812"/>
                  </a:cubicBezTo>
                  <a:cubicBezTo>
                    <a:pt x="1687" y="364"/>
                    <a:pt x="1324" y="1"/>
                    <a:pt x="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9"/>
            <p:cNvSpPr/>
            <p:nvPr/>
          </p:nvSpPr>
          <p:spPr>
            <a:xfrm>
              <a:off x="980297" y="5183563"/>
              <a:ext cx="99921" cy="96108"/>
            </a:xfrm>
            <a:custGeom>
              <a:avLst/>
              <a:gdLst/>
              <a:ahLst/>
              <a:cxnLst/>
              <a:rect l="l" t="t" r="r" b="b"/>
              <a:pathLst>
                <a:path w="5058" h="4865" extrusionOk="0">
                  <a:moveTo>
                    <a:pt x="2625" y="0"/>
                  </a:moveTo>
                  <a:cubicBezTo>
                    <a:pt x="1641" y="0"/>
                    <a:pt x="754" y="593"/>
                    <a:pt x="377" y="1501"/>
                  </a:cubicBezTo>
                  <a:cubicBezTo>
                    <a:pt x="1" y="2410"/>
                    <a:pt x="209" y="3456"/>
                    <a:pt x="904" y="4152"/>
                  </a:cubicBezTo>
                  <a:cubicBezTo>
                    <a:pt x="1370" y="4617"/>
                    <a:pt x="1992" y="4864"/>
                    <a:pt x="2625" y="4864"/>
                  </a:cubicBezTo>
                  <a:cubicBezTo>
                    <a:pt x="2939" y="4864"/>
                    <a:pt x="3254" y="4804"/>
                    <a:pt x="3555" y="4679"/>
                  </a:cubicBezTo>
                  <a:cubicBezTo>
                    <a:pt x="4463" y="4302"/>
                    <a:pt x="5056" y="3415"/>
                    <a:pt x="5057" y="2433"/>
                  </a:cubicBezTo>
                  <a:cubicBezTo>
                    <a:pt x="5057" y="1089"/>
                    <a:pt x="3968" y="0"/>
                    <a:pt x="2625" y="0"/>
                  </a:cubicBez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9"/>
            <p:cNvSpPr/>
            <p:nvPr/>
          </p:nvSpPr>
          <p:spPr>
            <a:xfrm>
              <a:off x="1006216" y="5207585"/>
              <a:ext cx="49960" cy="48064"/>
            </a:xfrm>
            <a:custGeom>
              <a:avLst/>
              <a:gdLst/>
              <a:ahLst/>
              <a:cxnLst/>
              <a:rect l="l" t="t" r="r" b="b"/>
              <a:pathLst>
                <a:path w="2529" h="2433" extrusionOk="0">
                  <a:moveTo>
                    <a:pt x="1313" y="1"/>
                  </a:moveTo>
                  <a:cubicBezTo>
                    <a:pt x="820" y="1"/>
                    <a:pt x="377" y="296"/>
                    <a:pt x="188" y="751"/>
                  </a:cubicBezTo>
                  <a:cubicBezTo>
                    <a:pt x="1" y="1206"/>
                    <a:pt x="105" y="1728"/>
                    <a:pt x="453" y="2077"/>
                  </a:cubicBezTo>
                  <a:cubicBezTo>
                    <a:pt x="685" y="2309"/>
                    <a:pt x="996" y="2433"/>
                    <a:pt x="1312" y="2433"/>
                  </a:cubicBezTo>
                  <a:cubicBezTo>
                    <a:pt x="1468" y="2433"/>
                    <a:pt x="1626" y="2403"/>
                    <a:pt x="1777" y="2340"/>
                  </a:cubicBezTo>
                  <a:cubicBezTo>
                    <a:pt x="2232" y="2152"/>
                    <a:pt x="2529" y="1708"/>
                    <a:pt x="2529" y="1217"/>
                  </a:cubicBezTo>
                  <a:cubicBezTo>
                    <a:pt x="2529" y="544"/>
                    <a:pt x="1984" y="1"/>
                    <a:pt x="131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9"/>
            <p:cNvSpPr/>
            <p:nvPr/>
          </p:nvSpPr>
          <p:spPr>
            <a:xfrm>
              <a:off x="1030751" y="5199683"/>
              <a:ext cx="33327" cy="32062"/>
            </a:xfrm>
            <a:custGeom>
              <a:avLst/>
              <a:gdLst/>
              <a:ahLst/>
              <a:cxnLst/>
              <a:rect l="l" t="t" r="r" b="b"/>
              <a:pathLst>
                <a:path w="1687" h="1623" extrusionOk="0">
                  <a:moveTo>
                    <a:pt x="876" y="1"/>
                  </a:moveTo>
                  <a:cubicBezTo>
                    <a:pt x="548" y="1"/>
                    <a:pt x="252" y="198"/>
                    <a:pt x="125" y="501"/>
                  </a:cubicBezTo>
                  <a:cubicBezTo>
                    <a:pt x="0" y="805"/>
                    <a:pt x="71" y="1152"/>
                    <a:pt x="301" y="1385"/>
                  </a:cubicBezTo>
                  <a:cubicBezTo>
                    <a:pt x="457" y="1540"/>
                    <a:pt x="664" y="1622"/>
                    <a:pt x="875" y="1622"/>
                  </a:cubicBezTo>
                  <a:cubicBezTo>
                    <a:pt x="980" y="1622"/>
                    <a:pt x="1085" y="1602"/>
                    <a:pt x="1185" y="1561"/>
                  </a:cubicBezTo>
                  <a:cubicBezTo>
                    <a:pt x="1488" y="1435"/>
                    <a:pt x="1687" y="1140"/>
                    <a:pt x="1687" y="812"/>
                  </a:cubicBezTo>
                  <a:cubicBezTo>
                    <a:pt x="1687" y="364"/>
                    <a:pt x="1323" y="1"/>
                    <a:pt x="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9"/>
            <p:cNvSpPr/>
            <p:nvPr/>
          </p:nvSpPr>
          <p:spPr>
            <a:xfrm>
              <a:off x="671744" y="4975306"/>
              <a:ext cx="512781" cy="192256"/>
            </a:xfrm>
            <a:custGeom>
              <a:avLst/>
              <a:gdLst/>
              <a:ahLst/>
              <a:cxnLst/>
              <a:rect l="l" t="t" r="r" b="b"/>
              <a:pathLst>
                <a:path w="25957" h="9732" extrusionOk="0">
                  <a:moveTo>
                    <a:pt x="406" y="0"/>
                  </a:moveTo>
                  <a:cubicBezTo>
                    <a:pt x="182" y="0"/>
                    <a:pt x="0" y="182"/>
                    <a:pt x="0" y="406"/>
                  </a:cubicBezTo>
                  <a:lnTo>
                    <a:pt x="0" y="2840"/>
                  </a:lnTo>
                  <a:cubicBezTo>
                    <a:pt x="0" y="4406"/>
                    <a:pt x="1270" y="5678"/>
                    <a:pt x="2838" y="5678"/>
                  </a:cubicBezTo>
                  <a:lnTo>
                    <a:pt x="5676" y="5678"/>
                  </a:lnTo>
                  <a:cubicBezTo>
                    <a:pt x="8428" y="5678"/>
                    <a:pt x="10836" y="7132"/>
                    <a:pt x="12196" y="9309"/>
                  </a:cubicBezTo>
                  <a:cubicBezTo>
                    <a:pt x="12362" y="9577"/>
                    <a:pt x="12662" y="9732"/>
                    <a:pt x="12978" y="9732"/>
                  </a:cubicBezTo>
                  <a:lnTo>
                    <a:pt x="12979" y="9732"/>
                  </a:lnTo>
                  <a:cubicBezTo>
                    <a:pt x="13294" y="9732"/>
                    <a:pt x="13594" y="9578"/>
                    <a:pt x="13760" y="9309"/>
                  </a:cubicBezTo>
                  <a:cubicBezTo>
                    <a:pt x="15120" y="7132"/>
                    <a:pt x="17530" y="5678"/>
                    <a:pt x="20280" y="5678"/>
                  </a:cubicBezTo>
                  <a:lnTo>
                    <a:pt x="23120" y="5678"/>
                  </a:lnTo>
                  <a:cubicBezTo>
                    <a:pt x="24686" y="5678"/>
                    <a:pt x="25956" y="4406"/>
                    <a:pt x="25956" y="2840"/>
                  </a:cubicBezTo>
                  <a:lnTo>
                    <a:pt x="25956" y="407"/>
                  </a:lnTo>
                  <a:cubicBezTo>
                    <a:pt x="25956" y="183"/>
                    <a:pt x="25776" y="2"/>
                    <a:pt x="25552" y="2"/>
                  </a:cubicBezTo>
                  <a:cubicBezTo>
                    <a:pt x="25328" y="2"/>
                    <a:pt x="25147" y="182"/>
                    <a:pt x="25147" y="406"/>
                  </a:cubicBezTo>
                  <a:cubicBezTo>
                    <a:pt x="25147" y="1971"/>
                    <a:pt x="23873" y="3244"/>
                    <a:pt x="22309" y="3244"/>
                  </a:cubicBezTo>
                  <a:lnTo>
                    <a:pt x="20282" y="3244"/>
                  </a:lnTo>
                  <a:cubicBezTo>
                    <a:pt x="16885" y="3244"/>
                    <a:pt x="14000" y="5457"/>
                    <a:pt x="12979" y="8514"/>
                  </a:cubicBezTo>
                  <a:cubicBezTo>
                    <a:pt x="11958" y="5457"/>
                    <a:pt x="9073" y="3244"/>
                    <a:pt x="5677" y="3244"/>
                  </a:cubicBezTo>
                  <a:lnTo>
                    <a:pt x="3649" y="3244"/>
                  </a:lnTo>
                  <a:cubicBezTo>
                    <a:pt x="2084" y="3244"/>
                    <a:pt x="811" y="1971"/>
                    <a:pt x="811" y="406"/>
                  </a:cubicBezTo>
                  <a:cubicBezTo>
                    <a:pt x="811"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59"/>
          <p:cNvGrpSpPr/>
          <p:nvPr/>
        </p:nvGrpSpPr>
        <p:grpSpPr>
          <a:xfrm>
            <a:off x="4370537" y="3079726"/>
            <a:ext cx="405709" cy="361319"/>
            <a:chOff x="1827016" y="4988621"/>
            <a:chExt cx="512583" cy="456499"/>
          </a:xfrm>
        </p:grpSpPr>
        <p:sp>
          <p:nvSpPr>
            <p:cNvPr id="1511" name="Google Shape;1511;p59"/>
            <p:cNvSpPr/>
            <p:nvPr/>
          </p:nvSpPr>
          <p:spPr>
            <a:xfrm>
              <a:off x="2147146" y="5020683"/>
              <a:ext cx="24042" cy="48044"/>
            </a:xfrm>
            <a:custGeom>
              <a:avLst/>
              <a:gdLst/>
              <a:ahLst/>
              <a:cxnLst/>
              <a:rect l="l" t="t" r="r" b="b"/>
              <a:pathLst>
                <a:path w="1217" h="2432" extrusionOk="0">
                  <a:moveTo>
                    <a:pt x="608" y="1"/>
                  </a:moveTo>
                  <a:cubicBezTo>
                    <a:pt x="272" y="1"/>
                    <a:pt x="0" y="181"/>
                    <a:pt x="0" y="405"/>
                  </a:cubicBezTo>
                  <a:lnTo>
                    <a:pt x="0" y="2026"/>
                  </a:lnTo>
                  <a:cubicBezTo>
                    <a:pt x="0" y="2250"/>
                    <a:pt x="272" y="2432"/>
                    <a:pt x="608" y="2432"/>
                  </a:cubicBezTo>
                  <a:cubicBezTo>
                    <a:pt x="945" y="2432"/>
                    <a:pt x="1216" y="2250"/>
                    <a:pt x="1216" y="2026"/>
                  </a:cubicBezTo>
                  <a:lnTo>
                    <a:pt x="1216" y="405"/>
                  </a:lnTo>
                  <a:cubicBezTo>
                    <a:pt x="1216" y="181"/>
                    <a:pt x="945" y="1"/>
                    <a:pt x="6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9"/>
            <p:cNvSpPr/>
            <p:nvPr/>
          </p:nvSpPr>
          <p:spPr>
            <a:xfrm>
              <a:off x="1994973" y="5020683"/>
              <a:ext cx="24042" cy="48044"/>
            </a:xfrm>
            <a:custGeom>
              <a:avLst/>
              <a:gdLst/>
              <a:ahLst/>
              <a:cxnLst/>
              <a:rect l="l" t="t" r="r" b="b"/>
              <a:pathLst>
                <a:path w="1217" h="2432" extrusionOk="0">
                  <a:moveTo>
                    <a:pt x="609" y="1"/>
                  </a:moveTo>
                  <a:cubicBezTo>
                    <a:pt x="272" y="1"/>
                    <a:pt x="0" y="181"/>
                    <a:pt x="0" y="405"/>
                  </a:cubicBezTo>
                  <a:lnTo>
                    <a:pt x="0" y="2026"/>
                  </a:lnTo>
                  <a:cubicBezTo>
                    <a:pt x="0" y="2250"/>
                    <a:pt x="272" y="2432"/>
                    <a:pt x="609" y="2432"/>
                  </a:cubicBezTo>
                  <a:cubicBezTo>
                    <a:pt x="945" y="2432"/>
                    <a:pt x="1217" y="2250"/>
                    <a:pt x="1217" y="2026"/>
                  </a:cubicBezTo>
                  <a:lnTo>
                    <a:pt x="1217" y="405"/>
                  </a:lnTo>
                  <a:cubicBezTo>
                    <a:pt x="1217" y="181"/>
                    <a:pt x="945" y="1"/>
                    <a:pt x="60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9"/>
            <p:cNvSpPr/>
            <p:nvPr/>
          </p:nvSpPr>
          <p:spPr>
            <a:xfrm>
              <a:off x="1843018" y="5260923"/>
              <a:ext cx="480560" cy="184196"/>
            </a:xfrm>
            <a:custGeom>
              <a:avLst/>
              <a:gdLst/>
              <a:ahLst/>
              <a:cxnLst/>
              <a:rect l="l" t="t" r="r" b="b"/>
              <a:pathLst>
                <a:path w="24326" h="9324" extrusionOk="0">
                  <a:moveTo>
                    <a:pt x="23921" y="0"/>
                  </a:moveTo>
                  <a:cubicBezTo>
                    <a:pt x="23920" y="0"/>
                    <a:pt x="23919" y="0"/>
                    <a:pt x="23918" y="0"/>
                  </a:cubicBezTo>
                  <a:lnTo>
                    <a:pt x="406" y="0"/>
                  </a:lnTo>
                  <a:cubicBezTo>
                    <a:pt x="183" y="0"/>
                    <a:pt x="1" y="181"/>
                    <a:pt x="1" y="404"/>
                  </a:cubicBezTo>
                  <a:lnTo>
                    <a:pt x="1" y="7296"/>
                  </a:lnTo>
                  <a:cubicBezTo>
                    <a:pt x="2" y="8415"/>
                    <a:pt x="909" y="9322"/>
                    <a:pt x="2028" y="9323"/>
                  </a:cubicBezTo>
                  <a:lnTo>
                    <a:pt x="22298" y="9323"/>
                  </a:lnTo>
                  <a:cubicBezTo>
                    <a:pt x="23416" y="9322"/>
                    <a:pt x="24324" y="8415"/>
                    <a:pt x="24325" y="7296"/>
                  </a:cubicBezTo>
                  <a:lnTo>
                    <a:pt x="24325" y="404"/>
                  </a:lnTo>
                  <a:cubicBezTo>
                    <a:pt x="24325" y="182"/>
                    <a:pt x="24144" y="0"/>
                    <a:pt x="2392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9"/>
            <p:cNvSpPr/>
            <p:nvPr/>
          </p:nvSpPr>
          <p:spPr>
            <a:xfrm>
              <a:off x="1827016" y="5060707"/>
              <a:ext cx="512583" cy="263216"/>
            </a:xfrm>
            <a:custGeom>
              <a:avLst/>
              <a:gdLst/>
              <a:ahLst/>
              <a:cxnLst/>
              <a:rect l="l" t="t" r="r" b="b"/>
              <a:pathLst>
                <a:path w="25947" h="13324" extrusionOk="0">
                  <a:moveTo>
                    <a:pt x="2027" y="0"/>
                  </a:moveTo>
                  <a:cubicBezTo>
                    <a:pt x="908" y="2"/>
                    <a:pt x="2" y="908"/>
                    <a:pt x="0" y="2027"/>
                  </a:cubicBezTo>
                  <a:lnTo>
                    <a:pt x="0" y="9081"/>
                  </a:lnTo>
                  <a:cubicBezTo>
                    <a:pt x="0" y="9896"/>
                    <a:pt x="490" y="10632"/>
                    <a:pt x="1247" y="10955"/>
                  </a:cubicBezTo>
                  <a:cubicBezTo>
                    <a:pt x="4578" y="12375"/>
                    <a:pt x="8139" y="13177"/>
                    <a:pt x="11757" y="13324"/>
                  </a:cubicBezTo>
                  <a:lnTo>
                    <a:pt x="14206" y="13324"/>
                  </a:lnTo>
                  <a:cubicBezTo>
                    <a:pt x="17818" y="13176"/>
                    <a:pt x="21373" y="12374"/>
                    <a:pt x="24698" y="10956"/>
                  </a:cubicBezTo>
                  <a:cubicBezTo>
                    <a:pt x="25456" y="10632"/>
                    <a:pt x="25946" y="9898"/>
                    <a:pt x="25946" y="9081"/>
                  </a:cubicBezTo>
                  <a:lnTo>
                    <a:pt x="25946" y="2027"/>
                  </a:lnTo>
                  <a:cubicBezTo>
                    <a:pt x="25945" y="908"/>
                    <a:pt x="25038" y="2"/>
                    <a:pt x="23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9"/>
            <p:cNvSpPr/>
            <p:nvPr/>
          </p:nvSpPr>
          <p:spPr>
            <a:xfrm>
              <a:off x="1987190" y="5204859"/>
              <a:ext cx="192216" cy="119063"/>
            </a:xfrm>
            <a:custGeom>
              <a:avLst/>
              <a:gdLst/>
              <a:ahLst/>
              <a:cxnLst/>
              <a:rect l="l" t="t" r="r" b="b"/>
              <a:pathLst>
                <a:path w="9730" h="6027" extrusionOk="0">
                  <a:moveTo>
                    <a:pt x="1622" y="1"/>
                  </a:moveTo>
                  <a:cubicBezTo>
                    <a:pt x="727" y="1"/>
                    <a:pt x="2" y="727"/>
                    <a:pt x="0" y="1622"/>
                  </a:cubicBezTo>
                  <a:lnTo>
                    <a:pt x="0" y="5648"/>
                  </a:lnTo>
                  <a:cubicBezTo>
                    <a:pt x="1208" y="5848"/>
                    <a:pt x="2426" y="5975"/>
                    <a:pt x="3649" y="6027"/>
                  </a:cubicBezTo>
                  <a:lnTo>
                    <a:pt x="6098" y="6027"/>
                  </a:lnTo>
                  <a:cubicBezTo>
                    <a:pt x="7314" y="5975"/>
                    <a:pt x="8528" y="5848"/>
                    <a:pt x="9730" y="5648"/>
                  </a:cubicBezTo>
                  <a:lnTo>
                    <a:pt x="9730" y="1622"/>
                  </a:lnTo>
                  <a:cubicBezTo>
                    <a:pt x="9729" y="727"/>
                    <a:pt x="9004" y="1"/>
                    <a:pt x="81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9"/>
            <p:cNvSpPr/>
            <p:nvPr/>
          </p:nvSpPr>
          <p:spPr>
            <a:xfrm>
              <a:off x="2059256" y="5284946"/>
              <a:ext cx="48084" cy="64085"/>
            </a:xfrm>
            <a:custGeom>
              <a:avLst/>
              <a:gdLst/>
              <a:ahLst/>
              <a:cxnLst/>
              <a:rect l="l" t="t" r="r" b="b"/>
              <a:pathLst>
                <a:path w="2434" h="3244" extrusionOk="0">
                  <a:moveTo>
                    <a:pt x="812" y="1"/>
                  </a:moveTo>
                  <a:cubicBezTo>
                    <a:pt x="364" y="1"/>
                    <a:pt x="1" y="364"/>
                    <a:pt x="1" y="812"/>
                  </a:cubicBezTo>
                  <a:lnTo>
                    <a:pt x="1" y="2433"/>
                  </a:lnTo>
                  <a:cubicBezTo>
                    <a:pt x="1" y="2881"/>
                    <a:pt x="364" y="3244"/>
                    <a:pt x="812" y="3244"/>
                  </a:cubicBezTo>
                  <a:lnTo>
                    <a:pt x="1623" y="3244"/>
                  </a:lnTo>
                  <a:cubicBezTo>
                    <a:pt x="2070" y="3244"/>
                    <a:pt x="2433" y="2881"/>
                    <a:pt x="2433" y="2433"/>
                  </a:cubicBezTo>
                  <a:lnTo>
                    <a:pt x="2433" y="812"/>
                  </a:lnTo>
                  <a:cubicBezTo>
                    <a:pt x="2433" y="364"/>
                    <a:pt x="2070" y="1"/>
                    <a:pt x="162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9"/>
            <p:cNvSpPr/>
            <p:nvPr/>
          </p:nvSpPr>
          <p:spPr>
            <a:xfrm>
              <a:off x="1977450" y="4988621"/>
              <a:ext cx="210983" cy="43817"/>
            </a:xfrm>
            <a:custGeom>
              <a:avLst/>
              <a:gdLst/>
              <a:ahLst/>
              <a:cxnLst/>
              <a:rect l="l" t="t" r="r" b="b"/>
              <a:pathLst>
                <a:path w="10680" h="2218" extrusionOk="0">
                  <a:moveTo>
                    <a:pt x="5358" y="1"/>
                  </a:moveTo>
                  <a:cubicBezTo>
                    <a:pt x="3656" y="1"/>
                    <a:pt x="2032" y="219"/>
                    <a:pt x="665" y="630"/>
                  </a:cubicBezTo>
                  <a:cubicBezTo>
                    <a:pt x="240" y="762"/>
                    <a:pt x="1" y="1213"/>
                    <a:pt x="129" y="1638"/>
                  </a:cubicBezTo>
                  <a:cubicBezTo>
                    <a:pt x="234" y="1988"/>
                    <a:pt x="555" y="2215"/>
                    <a:pt x="904" y="2215"/>
                  </a:cubicBezTo>
                  <a:cubicBezTo>
                    <a:pt x="980" y="2215"/>
                    <a:pt x="1056" y="2205"/>
                    <a:pt x="1132" y="2183"/>
                  </a:cubicBezTo>
                  <a:cubicBezTo>
                    <a:pt x="2350" y="1817"/>
                    <a:pt x="3813" y="1622"/>
                    <a:pt x="5358" y="1622"/>
                  </a:cubicBezTo>
                  <a:cubicBezTo>
                    <a:pt x="6904" y="1622"/>
                    <a:pt x="8365" y="1817"/>
                    <a:pt x="9584" y="2183"/>
                  </a:cubicBezTo>
                  <a:cubicBezTo>
                    <a:pt x="9660" y="2206"/>
                    <a:pt x="9739" y="2218"/>
                    <a:pt x="9818" y="2218"/>
                  </a:cubicBezTo>
                  <a:cubicBezTo>
                    <a:pt x="10220" y="2218"/>
                    <a:pt x="10561" y="1922"/>
                    <a:pt x="10620" y="1525"/>
                  </a:cubicBezTo>
                  <a:cubicBezTo>
                    <a:pt x="10679" y="1127"/>
                    <a:pt x="10437" y="745"/>
                    <a:pt x="10051" y="630"/>
                  </a:cubicBezTo>
                  <a:cubicBezTo>
                    <a:pt x="8683" y="219"/>
                    <a:pt x="7060" y="1"/>
                    <a:pt x="535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9"/>
            <p:cNvSpPr/>
            <p:nvPr/>
          </p:nvSpPr>
          <p:spPr>
            <a:xfrm>
              <a:off x="2059039" y="5284946"/>
              <a:ext cx="48084" cy="40043"/>
            </a:xfrm>
            <a:custGeom>
              <a:avLst/>
              <a:gdLst/>
              <a:ahLst/>
              <a:cxnLst/>
              <a:rect l="l" t="t" r="r" b="b"/>
              <a:pathLst>
                <a:path w="2434" h="2027" extrusionOk="0">
                  <a:moveTo>
                    <a:pt x="406" y="1"/>
                  </a:moveTo>
                  <a:cubicBezTo>
                    <a:pt x="182" y="1"/>
                    <a:pt x="1" y="181"/>
                    <a:pt x="1" y="405"/>
                  </a:cubicBezTo>
                  <a:lnTo>
                    <a:pt x="1" y="1216"/>
                  </a:lnTo>
                  <a:cubicBezTo>
                    <a:pt x="1" y="1663"/>
                    <a:pt x="364" y="2026"/>
                    <a:pt x="811" y="2026"/>
                  </a:cubicBezTo>
                  <a:lnTo>
                    <a:pt x="1622" y="2026"/>
                  </a:lnTo>
                  <a:cubicBezTo>
                    <a:pt x="2070" y="2026"/>
                    <a:pt x="2433" y="1663"/>
                    <a:pt x="2433" y="1216"/>
                  </a:cubicBezTo>
                  <a:lnTo>
                    <a:pt x="2433" y="405"/>
                  </a:lnTo>
                  <a:cubicBezTo>
                    <a:pt x="2433" y="181"/>
                    <a:pt x="2253" y="1"/>
                    <a:pt x="202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59"/>
          <p:cNvGrpSpPr/>
          <p:nvPr/>
        </p:nvGrpSpPr>
        <p:grpSpPr>
          <a:xfrm>
            <a:off x="6671441" y="1383867"/>
            <a:ext cx="342149" cy="405709"/>
            <a:chOff x="3189894" y="2724757"/>
            <a:chExt cx="432279" cy="512583"/>
          </a:xfrm>
        </p:grpSpPr>
        <p:sp>
          <p:nvSpPr>
            <p:cNvPr id="1520" name="Google Shape;1520;p59"/>
            <p:cNvSpPr/>
            <p:nvPr/>
          </p:nvSpPr>
          <p:spPr>
            <a:xfrm>
              <a:off x="3502240" y="2764800"/>
              <a:ext cx="72106" cy="116140"/>
            </a:xfrm>
            <a:custGeom>
              <a:avLst/>
              <a:gdLst/>
              <a:ahLst/>
              <a:cxnLst/>
              <a:rect l="l" t="t" r="r" b="b"/>
              <a:pathLst>
                <a:path w="3650" h="5879" extrusionOk="0">
                  <a:moveTo>
                    <a:pt x="811" y="0"/>
                  </a:moveTo>
                  <a:cubicBezTo>
                    <a:pt x="364" y="0"/>
                    <a:pt x="0" y="363"/>
                    <a:pt x="0" y="811"/>
                  </a:cubicBezTo>
                  <a:lnTo>
                    <a:pt x="0" y="2027"/>
                  </a:lnTo>
                  <a:cubicBezTo>
                    <a:pt x="0" y="2121"/>
                    <a:pt x="33" y="2213"/>
                    <a:pt x="93" y="2285"/>
                  </a:cubicBezTo>
                  <a:lnTo>
                    <a:pt x="2931" y="5731"/>
                  </a:lnTo>
                  <a:cubicBezTo>
                    <a:pt x="3009" y="5825"/>
                    <a:pt x="3123" y="5878"/>
                    <a:pt x="3244" y="5878"/>
                  </a:cubicBezTo>
                  <a:cubicBezTo>
                    <a:pt x="3290" y="5878"/>
                    <a:pt x="3337" y="5870"/>
                    <a:pt x="3380" y="5855"/>
                  </a:cubicBezTo>
                  <a:cubicBezTo>
                    <a:pt x="3542" y="5797"/>
                    <a:pt x="3649" y="5645"/>
                    <a:pt x="3649" y="5473"/>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9"/>
            <p:cNvSpPr/>
            <p:nvPr/>
          </p:nvSpPr>
          <p:spPr>
            <a:xfrm>
              <a:off x="3238175" y="2764800"/>
              <a:ext cx="72086" cy="116140"/>
            </a:xfrm>
            <a:custGeom>
              <a:avLst/>
              <a:gdLst/>
              <a:ahLst/>
              <a:cxnLst/>
              <a:rect l="l" t="t" r="r" b="b"/>
              <a:pathLst>
                <a:path w="3649" h="5879" extrusionOk="0">
                  <a:moveTo>
                    <a:pt x="811" y="0"/>
                  </a:moveTo>
                  <a:cubicBezTo>
                    <a:pt x="363" y="0"/>
                    <a:pt x="0" y="363"/>
                    <a:pt x="0" y="811"/>
                  </a:cubicBezTo>
                  <a:lnTo>
                    <a:pt x="0" y="5473"/>
                  </a:lnTo>
                  <a:cubicBezTo>
                    <a:pt x="0" y="5645"/>
                    <a:pt x="107" y="5797"/>
                    <a:pt x="269" y="5855"/>
                  </a:cubicBezTo>
                  <a:cubicBezTo>
                    <a:pt x="313" y="5870"/>
                    <a:pt x="359" y="5878"/>
                    <a:pt x="406" y="5878"/>
                  </a:cubicBezTo>
                  <a:cubicBezTo>
                    <a:pt x="527" y="5878"/>
                    <a:pt x="641" y="5825"/>
                    <a:pt x="718" y="5731"/>
                  </a:cubicBezTo>
                  <a:lnTo>
                    <a:pt x="3556" y="2285"/>
                  </a:lnTo>
                  <a:cubicBezTo>
                    <a:pt x="3617" y="2213"/>
                    <a:pt x="3649" y="2121"/>
                    <a:pt x="3649" y="2027"/>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9"/>
            <p:cNvSpPr/>
            <p:nvPr/>
          </p:nvSpPr>
          <p:spPr>
            <a:xfrm>
              <a:off x="3334283" y="2724757"/>
              <a:ext cx="144172" cy="64085"/>
            </a:xfrm>
            <a:custGeom>
              <a:avLst/>
              <a:gdLst/>
              <a:ahLst/>
              <a:cxnLst/>
              <a:rect l="l" t="t" r="r" b="b"/>
              <a:pathLst>
                <a:path w="7298" h="3244" extrusionOk="0">
                  <a:moveTo>
                    <a:pt x="1622" y="0"/>
                  </a:moveTo>
                  <a:cubicBezTo>
                    <a:pt x="726" y="0"/>
                    <a:pt x="0" y="726"/>
                    <a:pt x="0" y="1622"/>
                  </a:cubicBezTo>
                  <a:lnTo>
                    <a:pt x="0" y="2838"/>
                  </a:lnTo>
                  <a:cubicBezTo>
                    <a:pt x="0" y="3062"/>
                    <a:pt x="182" y="3243"/>
                    <a:pt x="406" y="3243"/>
                  </a:cubicBezTo>
                  <a:cubicBezTo>
                    <a:pt x="629" y="3243"/>
                    <a:pt x="811" y="3062"/>
                    <a:pt x="811" y="2838"/>
                  </a:cubicBezTo>
                  <a:lnTo>
                    <a:pt x="811" y="1622"/>
                  </a:lnTo>
                  <a:cubicBezTo>
                    <a:pt x="811" y="1398"/>
                    <a:pt x="991" y="1216"/>
                    <a:pt x="1216" y="1216"/>
                  </a:cubicBezTo>
                  <a:lnTo>
                    <a:pt x="6081" y="1216"/>
                  </a:lnTo>
                  <a:cubicBezTo>
                    <a:pt x="6305" y="1216"/>
                    <a:pt x="6487" y="1398"/>
                    <a:pt x="6487" y="1622"/>
                  </a:cubicBezTo>
                  <a:lnTo>
                    <a:pt x="6487" y="2838"/>
                  </a:lnTo>
                  <a:cubicBezTo>
                    <a:pt x="6487" y="3062"/>
                    <a:pt x="6668" y="3243"/>
                    <a:pt x="6892" y="3243"/>
                  </a:cubicBezTo>
                  <a:cubicBezTo>
                    <a:pt x="7116" y="3243"/>
                    <a:pt x="7297" y="3062"/>
                    <a:pt x="7297" y="2838"/>
                  </a:cubicBezTo>
                  <a:lnTo>
                    <a:pt x="7297" y="1622"/>
                  </a:lnTo>
                  <a:cubicBezTo>
                    <a:pt x="7297" y="726"/>
                    <a:pt x="6571" y="0"/>
                    <a:pt x="567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9"/>
            <p:cNvSpPr/>
            <p:nvPr/>
          </p:nvSpPr>
          <p:spPr>
            <a:xfrm>
              <a:off x="3190111" y="2997040"/>
              <a:ext cx="48084" cy="192236"/>
            </a:xfrm>
            <a:custGeom>
              <a:avLst/>
              <a:gdLst/>
              <a:ahLst/>
              <a:cxnLst/>
              <a:rect l="l" t="t" r="r" b="b"/>
              <a:pathLst>
                <a:path w="2434" h="9731" extrusionOk="0">
                  <a:moveTo>
                    <a:pt x="1217" y="1"/>
                  </a:moveTo>
                  <a:cubicBezTo>
                    <a:pt x="546" y="1"/>
                    <a:pt x="1" y="546"/>
                    <a:pt x="1" y="1217"/>
                  </a:cubicBezTo>
                  <a:lnTo>
                    <a:pt x="1" y="8514"/>
                  </a:lnTo>
                  <a:cubicBezTo>
                    <a:pt x="1" y="9186"/>
                    <a:pt x="546" y="9729"/>
                    <a:pt x="1217" y="9731"/>
                  </a:cubicBezTo>
                  <a:lnTo>
                    <a:pt x="2028" y="9731"/>
                  </a:lnTo>
                  <a:cubicBezTo>
                    <a:pt x="2252" y="9731"/>
                    <a:pt x="2433" y="9549"/>
                    <a:pt x="2433" y="9325"/>
                  </a:cubicBezTo>
                  <a:lnTo>
                    <a:pt x="2433" y="406"/>
                  </a:lnTo>
                  <a:cubicBezTo>
                    <a:pt x="2433" y="182"/>
                    <a:pt x="2252" y="1"/>
                    <a:pt x="202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9"/>
            <p:cNvSpPr/>
            <p:nvPr/>
          </p:nvSpPr>
          <p:spPr>
            <a:xfrm>
              <a:off x="3189894" y="3045104"/>
              <a:ext cx="40063" cy="16041"/>
            </a:xfrm>
            <a:custGeom>
              <a:avLst/>
              <a:gdLst/>
              <a:ahLst/>
              <a:cxnLst/>
              <a:rect l="l" t="t" r="r" b="b"/>
              <a:pathLst>
                <a:path w="2028" h="812" extrusionOk="0">
                  <a:moveTo>
                    <a:pt x="1" y="0"/>
                  </a:moveTo>
                  <a:lnTo>
                    <a:pt x="1" y="811"/>
                  </a:lnTo>
                  <a:lnTo>
                    <a:pt x="2028" y="811"/>
                  </a:lnTo>
                  <a:lnTo>
                    <a:pt x="2028"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9"/>
            <p:cNvSpPr/>
            <p:nvPr/>
          </p:nvSpPr>
          <p:spPr>
            <a:xfrm>
              <a:off x="3574326" y="2997040"/>
              <a:ext cx="47649" cy="192236"/>
            </a:xfrm>
            <a:custGeom>
              <a:avLst/>
              <a:gdLst/>
              <a:ahLst/>
              <a:cxnLst/>
              <a:rect l="l" t="t" r="r" b="b"/>
              <a:pathLst>
                <a:path w="2412" h="9731" extrusionOk="0">
                  <a:moveTo>
                    <a:pt x="403" y="1"/>
                  </a:moveTo>
                  <a:cubicBezTo>
                    <a:pt x="180" y="2"/>
                    <a:pt x="0" y="182"/>
                    <a:pt x="0" y="406"/>
                  </a:cubicBezTo>
                  <a:lnTo>
                    <a:pt x="0" y="9325"/>
                  </a:lnTo>
                  <a:cubicBezTo>
                    <a:pt x="0" y="9548"/>
                    <a:pt x="180" y="9729"/>
                    <a:pt x="403" y="9731"/>
                  </a:cubicBezTo>
                  <a:lnTo>
                    <a:pt x="1206" y="9731"/>
                  </a:lnTo>
                  <a:cubicBezTo>
                    <a:pt x="1871" y="9731"/>
                    <a:pt x="2411" y="9184"/>
                    <a:pt x="2411" y="8514"/>
                  </a:cubicBezTo>
                  <a:lnTo>
                    <a:pt x="2411" y="1217"/>
                  </a:lnTo>
                  <a:cubicBezTo>
                    <a:pt x="2411" y="546"/>
                    <a:pt x="1871" y="1"/>
                    <a:pt x="120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9"/>
            <p:cNvSpPr/>
            <p:nvPr/>
          </p:nvSpPr>
          <p:spPr>
            <a:xfrm>
              <a:off x="3582465" y="3045104"/>
              <a:ext cx="39708" cy="16041"/>
            </a:xfrm>
            <a:custGeom>
              <a:avLst/>
              <a:gdLst/>
              <a:ahLst/>
              <a:cxnLst/>
              <a:rect l="l" t="t" r="r" b="b"/>
              <a:pathLst>
                <a:path w="2010" h="812" extrusionOk="0">
                  <a:moveTo>
                    <a:pt x="0" y="0"/>
                  </a:moveTo>
                  <a:lnTo>
                    <a:pt x="0" y="811"/>
                  </a:lnTo>
                  <a:lnTo>
                    <a:pt x="2009" y="811"/>
                  </a:lnTo>
                  <a:lnTo>
                    <a:pt x="2009"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9"/>
            <p:cNvSpPr/>
            <p:nvPr/>
          </p:nvSpPr>
          <p:spPr>
            <a:xfrm>
              <a:off x="3222154" y="2764800"/>
              <a:ext cx="368431" cy="472540"/>
            </a:xfrm>
            <a:custGeom>
              <a:avLst/>
              <a:gdLst/>
              <a:ahLst/>
              <a:cxnLst/>
              <a:rect l="l" t="t" r="r" b="b"/>
              <a:pathLst>
                <a:path w="18650" h="23920" extrusionOk="0">
                  <a:moveTo>
                    <a:pt x="9325" y="0"/>
                  </a:moveTo>
                  <a:cubicBezTo>
                    <a:pt x="4183" y="0"/>
                    <a:pt x="0" y="4182"/>
                    <a:pt x="0" y="9324"/>
                  </a:cubicBezTo>
                  <a:lnTo>
                    <a:pt x="0" y="20270"/>
                  </a:lnTo>
                  <a:cubicBezTo>
                    <a:pt x="0" y="22282"/>
                    <a:pt x="1636" y="23919"/>
                    <a:pt x="3649" y="23919"/>
                  </a:cubicBezTo>
                  <a:lnTo>
                    <a:pt x="15000" y="23919"/>
                  </a:lnTo>
                  <a:cubicBezTo>
                    <a:pt x="17012" y="23919"/>
                    <a:pt x="18649" y="22282"/>
                    <a:pt x="18649" y="20270"/>
                  </a:cubicBezTo>
                  <a:lnTo>
                    <a:pt x="18649" y="9324"/>
                  </a:lnTo>
                  <a:cubicBezTo>
                    <a:pt x="18649" y="4182"/>
                    <a:pt x="14467" y="0"/>
                    <a:pt x="9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9"/>
            <p:cNvSpPr/>
            <p:nvPr/>
          </p:nvSpPr>
          <p:spPr>
            <a:xfrm>
              <a:off x="3270198" y="2997040"/>
              <a:ext cx="272323" cy="192236"/>
            </a:xfrm>
            <a:custGeom>
              <a:avLst/>
              <a:gdLst/>
              <a:ahLst/>
              <a:cxnLst/>
              <a:rect l="l" t="t" r="r" b="b"/>
              <a:pathLst>
                <a:path w="13785" h="9731" extrusionOk="0">
                  <a:moveTo>
                    <a:pt x="1217" y="1"/>
                  </a:moveTo>
                  <a:cubicBezTo>
                    <a:pt x="546" y="1"/>
                    <a:pt x="1" y="546"/>
                    <a:pt x="1" y="1217"/>
                  </a:cubicBezTo>
                  <a:lnTo>
                    <a:pt x="1" y="8514"/>
                  </a:lnTo>
                  <a:cubicBezTo>
                    <a:pt x="1" y="9186"/>
                    <a:pt x="546" y="9729"/>
                    <a:pt x="1217" y="9731"/>
                  </a:cubicBezTo>
                  <a:lnTo>
                    <a:pt x="12568" y="9731"/>
                  </a:lnTo>
                  <a:cubicBezTo>
                    <a:pt x="13240" y="9729"/>
                    <a:pt x="13783" y="9186"/>
                    <a:pt x="13785" y="8514"/>
                  </a:cubicBezTo>
                  <a:lnTo>
                    <a:pt x="13785" y="1217"/>
                  </a:lnTo>
                  <a:cubicBezTo>
                    <a:pt x="13783" y="546"/>
                    <a:pt x="13240" y="1"/>
                    <a:pt x="1256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9"/>
            <p:cNvSpPr/>
            <p:nvPr/>
          </p:nvSpPr>
          <p:spPr>
            <a:xfrm>
              <a:off x="3326263" y="2828846"/>
              <a:ext cx="160193" cy="128151"/>
            </a:xfrm>
            <a:custGeom>
              <a:avLst/>
              <a:gdLst/>
              <a:ahLst/>
              <a:cxnLst/>
              <a:rect l="l" t="t" r="r" b="b"/>
              <a:pathLst>
                <a:path w="8109" h="6487" extrusionOk="0">
                  <a:moveTo>
                    <a:pt x="4055" y="1"/>
                  </a:moveTo>
                  <a:cubicBezTo>
                    <a:pt x="2891" y="1"/>
                    <a:pt x="1726" y="335"/>
                    <a:pt x="713" y="1004"/>
                  </a:cubicBezTo>
                  <a:cubicBezTo>
                    <a:pt x="267" y="1298"/>
                    <a:pt x="1" y="1800"/>
                    <a:pt x="1" y="2349"/>
                  </a:cubicBezTo>
                  <a:lnTo>
                    <a:pt x="1" y="6082"/>
                  </a:lnTo>
                  <a:cubicBezTo>
                    <a:pt x="1" y="6305"/>
                    <a:pt x="182" y="6486"/>
                    <a:pt x="406" y="6486"/>
                  </a:cubicBezTo>
                  <a:lnTo>
                    <a:pt x="7703" y="6486"/>
                  </a:lnTo>
                  <a:cubicBezTo>
                    <a:pt x="7927" y="6486"/>
                    <a:pt x="8109" y="6306"/>
                    <a:pt x="8109" y="6082"/>
                  </a:cubicBezTo>
                  <a:lnTo>
                    <a:pt x="8109" y="2349"/>
                  </a:lnTo>
                  <a:cubicBezTo>
                    <a:pt x="8109" y="1800"/>
                    <a:pt x="7841" y="1298"/>
                    <a:pt x="7395" y="1004"/>
                  </a:cubicBezTo>
                  <a:lnTo>
                    <a:pt x="7397" y="1004"/>
                  </a:lnTo>
                  <a:cubicBezTo>
                    <a:pt x="6383" y="335"/>
                    <a:pt x="5219" y="1"/>
                    <a:pt x="4055"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9"/>
            <p:cNvSpPr/>
            <p:nvPr/>
          </p:nvSpPr>
          <p:spPr>
            <a:xfrm>
              <a:off x="3374761" y="2852888"/>
              <a:ext cx="63196" cy="32062"/>
            </a:xfrm>
            <a:custGeom>
              <a:avLst/>
              <a:gdLst/>
              <a:ahLst/>
              <a:cxnLst/>
              <a:rect l="l" t="t" r="r" b="b"/>
              <a:pathLst>
                <a:path w="3199" h="1623" extrusionOk="0">
                  <a:moveTo>
                    <a:pt x="800" y="1"/>
                  </a:moveTo>
                  <a:cubicBezTo>
                    <a:pt x="357" y="8"/>
                    <a:pt x="1" y="368"/>
                    <a:pt x="1" y="811"/>
                  </a:cubicBezTo>
                  <a:cubicBezTo>
                    <a:pt x="1" y="1255"/>
                    <a:pt x="357" y="1615"/>
                    <a:pt x="800" y="1622"/>
                  </a:cubicBezTo>
                  <a:lnTo>
                    <a:pt x="2399" y="1622"/>
                  </a:lnTo>
                  <a:cubicBezTo>
                    <a:pt x="2843" y="1615"/>
                    <a:pt x="3199" y="1255"/>
                    <a:pt x="3199" y="811"/>
                  </a:cubicBezTo>
                  <a:cubicBezTo>
                    <a:pt x="3199" y="368"/>
                    <a:pt x="2843" y="8"/>
                    <a:pt x="239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9"/>
            <p:cNvSpPr/>
            <p:nvPr/>
          </p:nvSpPr>
          <p:spPr>
            <a:xfrm>
              <a:off x="3269981" y="3045104"/>
              <a:ext cx="272323" cy="16041"/>
            </a:xfrm>
            <a:custGeom>
              <a:avLst/>
              <a:gdLst/>
              <a:ahLst/>
              <a:cxnLst/>
              <a:rect l="l" t="t" r="r" b="b"/>
              <a:pathLst>
                <a:path w="13785" h="812" extrusionOk="0">
                  <a:moveTo>
                    <a:pt x="1" y="0"/>
                  </a:moveTo>
                  <a:lnTo>
                    <a:pt x="1" y="811"/>
                  </a:lnTo>
                  <a:lnTo>
                    <a:pt x="13784" y="811"/>
                  </a:lnTo>
                  <a:lnTo>
                    <a:pt x="13784"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9"/>
            <p:cNvSpPr/>
            <p:nvPr/>
          </p:nvSpPr>
          <p:spPr>
            <a:xfrm>
              <a:off x="3318262" y="3045104"/>
              <a:ext cx="16041" cy="48064"/>
            </a:xfrm>
            <a:custGeom>
              <a:avLst/>
              <a:gdLst/>
              <a:ahLst/>
              <a:cxnLst/>
              <a:rect l="l" t="t" r="r" b="b"/>
              <a:pathLst>
                <a:path w="812" h="2433" extrusionOk="0">
                  <a:moveTo>
                    <a:pt x="406" y="0"/>
                  </a:moveTo>
                  <a:cubicBezTo>
                    <a:pt x="182" y="0"/>
                    <a:pt x="0" y="182"/>
                    <a:pt x="0" y="406"/>
                  </a:cubicBezTo>
                  <a:lnTo>
                    <a:pt x="0" y="2027"/>
                  </a:lnTo>
                  <a:cubicBezTo>
                    <a:pt x="0" y="2251"/>
                    <a:pt x="182" y="2433"/>
                    <a:pt x="406" y="2433"/>
                  </a:cubicBezTo>
                  <a:cubicBezTo>
                    <a:pt x="630" y="2433"/>
                    <a:pt x="811" y="2251"/>
                    <a:pt x="811" y="2027"/>
                  </a:cubicBez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9"/>
            <p:cNvSpPr/>
            <p:nvPr/>
          </p:nvSpPr>
          <p:spPr>
            <a:xfrm>
              <a:off x="3310063" y="3077127"/>
              <a:ext cx="32043" cy="48084"/>
            </a:xfrm>
            <a:custGeom>
              <a:avLst/>
              <a:gdLst/>
              <a:ahLst/>
              <a:cxnLst/>
              <a:rect l="l" t="t" r="r" b="b"/>
              <a:pathLst>
                <a:path w="1622" h="2434" extrusionOk="0">
                  <a:moveTo>
                    <a:pt x="811" y="1"/>
                  </a:moveTo>
                  <a:cubicBezTo>
                    <a:pt x="362" y="1"/>
                    <a:pt x="0" y="364"/>
                    <a:pt x="0" y="812"/>
                  </a:cubicBezTo>
                  <a:lnTo>
                    <a:pt x="0" y="2028"/>
                  </a:lnTo>
                  <a:cubicBezTo>
                    <a:pt x="0" y="2252"/>
                    <a:pt x="180" y="2433"/>
                    <a:pt x="404" y="2433"/>
                  </a:cubicBezTo>
                  <a:lnTo>
                    <a:pt x="1215" y="2433"/>
                  </a:lnTo>
                  <a:lnTo>
                    <a:pt x="1216" y="2432"/>
                  </a:lnTo>
                  <a:cubicBezTo>
                    <a:pt x="1440" y="2432"/>
                    <a:pt x="1622" y="2252"/>
                    <a:pt x="1622" y="2028"/>
                  </a:cubicBezTo>
                  <a:lnTo>
                    <a:pt x="1622" y="812"/>
                  </a:lnTo>
                  <a:cubicBezTo>
                    <a:pt x="1620" y="364"/>
                    <a:pt x="1258" y="1"/>
                    <a:pt x="811"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9"/>
            <p:cNvSpPr/>
            <p:nvPr/>
          </p:nvSpPr>
          <p:spPr>
            <a:xfrm>
              <a:off x="3222134" y="2796823"/>
              <a:ext cx="368411" cy="160174"/>
            </a:xfrm>
            <a:custGeom>
              <a:avLst/>
              <a:gdLst/>
              <a:ahLst/>
              <a:cxnLst/>
              <a:rect l="l" t="t" r="r" b="b"/>
              <a:pathLst>
                <a:path w="18649" h="8108" extrusionOk="0">
                  <a:moveTo>
                    <a:pt x="9326" y="1"/>
                  </a:moveTo>
                  <a:cubicBezTo>
                    <a:pt x="5355" y="1"/>
                    <a:pt x="2059" y="2975"/>
                    <a:pt x="1662" y="6921"/>
                  </a:cubicBezTo>
                  <a:cubicBezTo>
                    <a:pt x="1640" y="7136"/>
                    <a:pt x="1467" y="7298"/>
                    <a:pt x="1260" y="7298"/>
                  </a:cubicBezTo>
                  <a:lnTo>
                    <a:pt x="11" y="7298"/>
                  </a:lnTo>
                  <a:cubicBezTo>
                    <a:pt x="6" y="7432"/>
                    <a:pt x="0" y="7567"/>
                    <a:pt x="0" y="7702"/>
                  </a:cubicBezTo>
                  <a:lnTo>
                    <a:pt x="0" y="8107"/>
                  </a:lnTo>
                  <a:lnTo>
                    <a:pt x="1258" y="8107"/>
                  </a:lnTo>
                  <a:cubicBezTo>
                    <a:pt x="1885" y="8107"/>
                    <a:pt x="2404" y="7632"/>
                    <a:pt x="2468" y="7001"/>
                  </a:cubicBezTo>
                  <a:cubicBezTo>
                    <a:pt x="2824" y="3471"/>
                    <a:pt x="5771" y="809"/>
                    <a:pt x="9324" y="809"/>
                  </a:cubicBezTo>
                  <a:cubicBezTo>
                    <a:pt x="12877" y="809"/>
                    <a:pt x="15825" y="3471"/>
                    <a:pt x="16181" y="7001"/>
                  </a:cubicBezTo>
                  <a:cubicBezTo>
                    <a:pt x="16246" y="7632"/>
                    <a:pt x="16765" y="8107"/>
                    <a:pt x="17390" y="8107"/>
                  </a:cubicBezTo>
                  <a:lnTo>
                    <a:pt x="18637" y="8107"/>
                  </a:lnTo>
                  <a:cubicBezTo>
                    <a:pt x="18642" y="8107"/>
                    <a:pt x="18644" y="8105"/>
                    <a:pt x="18649" y="8105"/>
                  </a:cubicBezTo>
                  <a:lnTo>
                    <a:pt x="18649" y="7702"/>
                  </a:lnTo>
                  <a:cubicBezTo>
                    <a:pt x="18649" y="7565"/>
                    <a:pt x="18644" y="7430"/>
                    <a:pt x="18639" y="7297"/>
                  </a:cubicBezTo>
                  <a:lnTo>
                    <a:pt x="17389" y="7297"/>
                  </a:lnTo>
                  <a:lnTo>
                    <a:pt x="17392" y="7298"/>
                  </a:lnTo>
                  <a:cubicBezTo>
                    <a:pt x="17183" y="7298"/>
                    <a:pt x="17012" y="7136"/>
                    <a:pt x="16989" y="6921"/>
                  </a:cubicBezTo>
                  <a:cubicBezTo>
                    <a:pt x="16591" y="2975"/>
                    <a:pt x="13297" y="1"/>
                    <a:pt x="932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5" name="Google Shape;1535;p59"/>
          <p:cNvSpPr/>
          <p:nvPr/>
        </p:nvSpPr>
        <p:spPr>
          <a:xfrm>
            <a:off x="6463692" y="2926888"/>
            <a:ext cx="648000" cy="64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6" name="Google Shape;1536;p59"/>
          <p:cNvGrpSpPr/>
          <p:nvPr/>
        </p:nvGrpSpPr>
        <p:grpSpPr>
          <a:xfrm>
            <a:off x="6587009" y="3051501"/>
            <a:ext cx="405833" cy="405816"/>
            <a:chOff x="4276162" y="4113968"/>
            <a:chExt cx="480560" cy="480540"/>
          </a:xfrm>
        </p:grpSpPr>
        <p:sp>
          <p:nvSpPr>
            <p:cNvPr id="1537" name="Google Shape;1537;p59"/>
            <p:cNvSpPr/>
            <p:nvPr/>
          </p:nvSpPr>
          <p:spPr>
            <a:xfrm>
              <a:off x="4276162" y="4113968"/>
              <a:ext cx="480560" cy="480540"/>
            </a:xfrm>
            <a:custGeom>
              <a:avLst/>
              <a:gdLst/>
              <a:ahLst/>
              <a:cxnLst/>
              <a:rect l="l" t="t" r="r" b="b"/>
              <a:pathLst>
                <a:path w="24326" h="24325" extrusionOk="0">
                  <a:moveTo>
                    <a:pt x="12163" y="1"/>
                  </a:moveTo>
                  <a:cubicBezTo>
                    <a:pt x="5446" y="1"/>
                    <a:pt x="1" y="5445"/>
                    <a:pt x="1" y="12163"/>
                  </a:cubicBezTo>
                  <a:cubicBezTo>
                    <a:pt x="1" y="18880"/>
                    <a:pt x="5446" y="24325"/>
                    <a:pt x="12163" y="24325"/>
                  </a:cubicBezTo>
                  <a:cubicBezTo>
                    <a:pt x="18880" y="24325"/>
                    <a:pt x="24325" y="18880"/>
                    <a:pt x="24325" y="12163"/>
                  </a:cubicBezTo>
                  <a:cubicBezTo>
                    <a:pt x="24325" y="5445"/>
                    <a:pt x="18880" y="1"/>
                    <a:pt x="12163"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9"/>
            <p:cNvSpPr/>
            <p:nvPr/>
          </p:nvSpPr>
          <p:spPr>
            <a:xfrm>
              <a:off x="4276162" y="4113968"/>
              <a:ext cx="480560" cy="480521"/>
            </a:xfrm>
            <a:custGeom>
              <a:avLst/>
              <a:gdLst/>
              <a:ahLst/>
              <a:cxnLst/>
              <a:rect l="l" t="t" r="r" b="b"/>
              <a:pathLst>
                <a:path w="24326" h="24324" extrusionOk="0">
                  <a:moveTo>
                    <a:pt x="12163" y="1"/>
                  </a:moveTo>
                  <a:cubicBezTo>
                    <a:pt x="12031" y="1"/>
                    <a:pt x="11900" y="6"/>
                    <a:pt x="11769" y="10"/>
                  </a:cubicBezTo>
                  <a:lnTo>
                    <a:pt x="11769" y="11757"/>
                  </a:lnTo>
                  <a:lnTo>
                    <a:pt x="8910" y="11757"/>
                  </a:lnTo>
                  <a:cubicBezTo>
                    <a:pt x="8795" y="8131"/>
                    <a:pt x="7135" y="4889"/>
                    <a:pt x="4570" y="2665"/>
                  </a:cubicBezTo>
                  <a:cubicBezTo>
                    <a:pt x="4356" y="2837"/>
                    <a:pt x="4148" y="3013"/>
                    <a:pt x="3945" y="3199"/>
                  </a:cubicBezTo>
                  <a:cubicBezTo>
                    <a:pt x="6392" y="5275"/>
                    <a:pt x="7982" y="8331"/>
                    <a:pt x="8099" y="11757"/>
                  </a:cubicBezTo>
                  <a:lnTo>
                    <a:pt x="12" y="11757"/>
                  </a:lnTo>
                  <a:cubicBezTo>
                    <a:pt x="8" y="11892"/>
                    <a:pt x="1" y="12026"/>
                    <a:pt x="1" y="12161"/>
                  </a:cubicBezTo>
                  <a:cubicBezTo>
                    <a:pt x="1" y="12296"/>
                    <a:pt x="8" y="12432"/>
                    <a:pt x="12" y="12567"/>
                  </a:cubicBezTo>
                  <a:lnTo>
                    <a:pt x="8099" y="12567"/>
                  </a:lnTo>
                  <a:cubicBezTo>
                    <a:pt x="7982" y="15992"/>
                    <a:pt x="6393" y="19048"/>
                    <a:pt x="3945" y="21125"/>
                  </a:cubicBezTo>
                  <a:cubicBezTo>
                    <a:pt x="4146" y="21310"/>
                    <a:pt x="4356" y="21487"/>
                    <a:pt x="4570" y="21657"/>
                  </a:cubicBezTo>
                  <a:cubicBezTo>
                    <a:pt x="7135" y="19435"/>
                    <a:pt x="8795" y="16193"/>
                    <a:pt x="8910" y="12567"/>
                  </a:cubicBezTo>
                  <a:lnTo>
                    <a:pt x="11769" y="12567"/>
                  </a:lnTo>
                  <a:lnTo>
                    <a:pt x="11769" y="24314"/>
                  </a:lnTo>
                  <a:cubicBezTo>
                    <a:pt x="11901" y="24318"/>
                    <a:pt x="12031" y="24323"/>
                    <a:pt x="12163" y="24323"/>
                  </a:cubicBezTo>
                  <a:cubicBezTo>
                    <a:pt x="12304" y="24323"/>
                    <a:pt x="12442" y="24318"/>
                    <a:pt x="12580" y="24312"/>
                  </a:cubicBezTo>
                  <a:lnTo>
                    <a:pt x="12580" y="12568"/>
                  </a:lnTo>
                  <a:lnTo>
                    <a:pt x="15823" y="12568"/>
                  </a:lnTo>
                  <a:cubicBezTo>
                    <a:pt x="15936" y="16103"/>
                    <a:pt x="17515" y="19271"/>
                    <a:pt x="19969" y="21488"/>
                  </a:cubicBezTo>
                  <a:cubicBezTo>
                    <a:pt x="20177" y="21314"/>
                    <a:pt x="20378" y="21131"/>
                    <a:pt x="20574" y="20944"/>
                  </a:cubicBezTo>
                  <a:cubicBezTo>
                    <a:pt x="18248" y="18873"/>
                    <a:pt x="16746" y="15894"/>
                    <a:pt x="16632" y="12568"/>
                  </a:cubicBezTo>
                  <a:lnTo>
                    <a:pt x="24314" y="12568"/>
                  </a:lnTo>
                  <a:cubicBezTo>
                    <a:pt x="24320" y="12433"/>
                    <a:pt x="24325" y="12299"/>
                    <a:pt x="24325" y="12164"/>
                  </a:cubicBezTo>
                  <a:cubicBezTo>
                    <a:pt x="24325" y="12029"/>
                    <a:pt x="24320" y="11892"/>
                    <a:pt x="24314" y="11759"/>
                  </a:cubicBezTo>
                  <a:lnTo>
                    <a:pt x="16632" y="11759"/>
                  </a:lnTo>
                  <a:cubicBezTo>
                    <a:pt x="16746" y="8434"/>
                    <a:pt x="18247" y="5455"/>
                    <a:pt x="20574" y="3383"/>
                  </a:cubicBezTo>
                  <a:cubicBezTo>
                    <a:pt x="20378" y="3196"/>
                    <a:pt x="20177" y="3014"/>
                    <a:pt x="19969" y="2840"/>
                  </a:cubicBezTo>
                  <a:cubicBezTo>
                    <a:pt x="17515" y="5057"/>
                    <a:pt x="15936" y="8225"/>
                    <a:pt x="15823" y="11759"/>
                  </a:cubicBezTo>
                  <a:lnTo>
                    <a:pt x="12580" y="11759"/>
                  </a:lnTo>
                  <a:lnTo>
                    <a:pt x="12580" y="10"/>
                  </a:lnTo>
                  <a:cubicBezTo>
                    <a:pt x="12442" y="6"/>
                    <a:pt x="12304" y="1"/>
                    <a:pt x="1216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9"/>
            <p:cNvSpPr/>
            <p:nvPr/>
          </p:nvSpPr>
          <p:spPr>
            <a:xfrm>
              <a:off x="4605004" y="4442829"/>
              <a:ext cx="77578" cy="95654"/>
            </a:xfrm>
            <a:custGeom>
              <a:avLst/>
              <a:gdLst/>
              <a:ahLst/>
              <a:cxnLst/>
              <a:rect l="l" t="t" r="r" b="b"/>
              <a:pathLst>
                <a:path w="3927" h="4842" extrusionOk="0">
                  <a:moveTo>
                    <a:pt x="1" y="1"/>
                  </a:moveTo>
                  <a:lnTo>
                    <a:pt x="1" y="1"/>
                  </a:lnTo>
                  <a:cubicBezTo>
                    <a:pt x="711" y="1853"/>
                    <a:pt x="1849" y="3511"/>
                    <a:pt x="3321" y="4841"/>
                  </a:cubicBezTo>
                  <a:lnTo>
                    <a:pt x="3323" y="4840"/>
                  </a:lnTo>
                  <a:cubicBezTo>
                    <a:pt x="3530" y="4667"/>
                    <a:pt x="3731" y="4484"/>
                    <a:pt x="3926" y="4297"/>
                  </a:cubicBezTo>
                  <a:cubicBezTo>
                    <a:pt x="3114" y="3572"/>
                    <a:pt x="2405" y="2738"/>
                    <a:pt x="1821" y="1821"/>
                  </a:cubicBezTo>
                  <a:lnTo>
                    <a:pt x="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9"/>
            <p:cNvSpPr/>
            <p:nvPr/>
          </p:nvSpPr>
          <p:spPr>
            <a:xfrm>
              <a:off x="4276162" y="4248440"/>
              <a:ext cx="248518" cy="346048"/>
            </a:xfrm>
            <a:custGeom>
              <a:avLst/>
              <a:gdLst/>
              <a:ahLst/>
              <a:cxnLst/>
              <a:rect l="l" t="t" r="r" b="b"/>
              <a:pathLst>
                <a:path w="12580" h="17517" extrusionOk="0">
                  <a:moveTo>
                    <a:pt x="6808" y="1"/>
                  </a:moveTo>
                  <a:cubicBezTo>
                    <a:pt x="7599" y="1535"/>
                    <a:pt x="8040" y="3226"/>
                    <a:pt x="8098" y="4950"/>
                  </a:cubicBezTo>
                  <a:lnTo>
                    <a:pt x="11" y="4950"/>
                  </a:lnTo>
                  <a:cubicBezTo>
                    <a:pt x="7" y="5085"/>
                    <a:pt x="1" y="5219"/>
                    <a:pt x="1" y="5354"/>
                  </a:cubicBezTo>
                  <a:cubicBezTo>
                    <a:pt x="1" y="5489"/>
                    <a:pt x="7" y="5625"/>
                    <a:pt x="11" y="5760"/>
                  </a:cubicBezTo>
                  <a:lnTo>
                    <a:pt x="8099" y="5760"/>
                  </a:lnTo>
                  <a:cubicBezTo>
                    <a:pt x="7981" y="9185"/>
                    <a:pt x="6392" y="12241"/>
                    <a:pt x="3945" y="14318"/>
                  </a:cubicBezTo>
                  <a:cubicBezTo>
                    <a:pt x="4146" y="14503"/>
                    <a:pt x="4355" y="14680"/>
                    <a:pt x="4569" y="14850"/>
                  </a:cubicBezTo>
                  <a:cubicBezTo>
                    <a:pt x="7134" y="12628"/>
                    <a:pt x="8793" y="9386"/>
                    <a:pt x="8909" y="5760"/>
                  </a:cubicBezTo>
                  <a:lnTo>
                    <a:pt x="11768" y="5760"/>
                  </a:lnTo>
                  <a:lnTo>
                    <a:pt x="11768" y="17507"/>
                  </a:lnTo>
                  <a:cubicBezTo>
                    <a:pt x="11898" y="17511"/>
                    <a:pt x="12029" y="17516"/>
                    <a:pt x="12162" y="17516"/>
                  </a:cubicBezTo>
                  <a:cubicBezTo>
                    <a:pt x="12301" y="17516"/>
                    <a:pt x="12440" y="17509"/>
                    <a:pt x="12578" y="17505"/>
                  </a:cubicBezTo>
                  <a:lnTo>
                    <a:pt x="12580" y="5772"/>
                  </a:lnTo>
                  <a:lnTo>
                    <a:pt x="11758" y="4950"/>
                  </a:lnTo>
                  <a:lnTo>
                    <a:pt x="8909" y="4950"/>
                  </a:lnTo>
                  <a:cubicBezTo>
                    <a:pt x="8871" y="3776"/>
                    <a:pt x="8668" y="2615"/>
                    <a:pt x="8306" y="1499"/>
                  </a:cubicBezTo>
                  <a:lnTo>
                    <a:pt x="6808"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60"/>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1546" name="Google Shape;1546;p60"/>
          <p:cNvSpPr/>
          <p:nvPr/>
        </p:nvSpPr>
        <p:spPr>
          <a:xfrm>
            <a:off x="1090975" y="2941288"/>
            <a:ext cx="790500" cy="790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0"/>
          <p:cNvSpPr/>
          <p:nvPr/>
        </p:nvSpPr>
        <p:spPr>
          <a:xfrm>
            <a:off x="1090975" y="2034762"/>
            <a:ext cx="790500" cy="790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0"/>
          <p:cNvSpPr/>
          <p:nvPr/>
        </p:nvSpPr>
        <p:spPr>
          <a:xfrm>
            <a:off x="1091023" y="1128236"/>
            <a:ext cx="790500" cy="79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0"/>
          <p:cNvSpPr txBox="1"/>
          <p:nvPr/>
        </p:nvSpPr>
        <p:spPr>
          <a:xfrm>
            <a:off x="1106775" y="1329562"/>
            <a:ext cx="790500" cy="47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80%</a:t>
            </a:r>
            <a:endParaRPr sz="2000">
              <a:solidFill>
                <a:schemeClr val="lt2"/>
              </a:solidFill>
              <a:latin typeface="Fjalla One"/>
              <a:ea typeface="Fjalla One"/>
              <a:cs typeface="Fjalla One"/>
              <a:sym typeface="Fjalla One"/>
            </a:endParaRPr>
          </a:p>
        </p:txBody>
      </p:sp>
      <p:sp>
        <p:nvSpPr>
          <p:cNvPr id="1550" name="Google Shape;1550;p60"/>
          <p:cNvSpPr txBox="1"/>
          <p:nvPr/>
        </p:nvSpPr>
        <p:spPr>
          <a:xfrm>
            <a:off x="1106775" y="2203186"/>
            <a:ext cx="790500" cy="47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50%</a:t>
            </a:r>
            <a:endParaRPr sz="2000">
              <a:solidFill>
                <a:schemeClr val="lt2"/>
              </a:solidFill>
              <a:latin typeface="Fjalla One"/>
              <a:ea typeface="Fjalla One"/>
              <a:cs typeface="Fjalla One"/>
              <a:sym typeface="Fjalla One"/>
            </a:endParaRPr>
          </a:p>
        </p:txBody>
      </p:sp>
      <p:sp>
        <p:nvSpPr>
          <p:cNvPr id="1551" name="Google Shape;1551;p60"/>
          <p:cNvSpPr txBox="1"/>
          <p:nvPr/>
        </p:nvSpPr>
        <p:spPr>
          <a:xfrm>
            <a:off x="1106775" y="3127420"/>
            <a:ext cx="790500" cy="47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100%</a:t>
            </a:r>
            <a:endParaRPr sz="2000">
              <a:solidFill>
                <a:schemeClr val="lt2"/>
              </a:solidFill>
              <a:latin typeface="Fjalla One"/>
              <a:ea typeface="Fjalla One"/>
              <a:cs typeface="Fjalla One"/>
              <a:sym typeface="Fjalla One"/>
            </a:endParaRPr>
          </a:p>
        </p:txBody>
      </p:sp>
      <p:sp>
        <p:nvSpPr>
          <p:cNvPr id="1552" name="Google Shape;1552;p60"/>
          <p:cNvSpPr/>
          <p:nvPr/>
        </p:nvSpPr>
        <p:spPr>
          <a:xfrm>
            <a:off x="1106762" y="3824928"/>
            <a:ext cx="790500" cy="790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0"/>
          <p:cNvSpPr txBox="1"/>
          <p:nvPr/>
        </p:nvSpPr>
        <p:spPr>
          <a:xfrm>
            <a:off x="1122562" y="4011060"/>
            <a:ext cx="790500" cy="47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Fjalla One"/>
                <a:ea typeface="Fjalla One"/>
                <a:cs typeface="Fjalla One"/>
                <a:sym typeface="Fjalla One"/>
              </a:rPr>
              <a:t>10%</a:t>
            </a:r>
            <a:endParaRPr sz="2000">
              <a:solidFill>
                <a:schemeClr val="lt2"/>
              </a:solidFill>
              <a:latin typeface="Fjalla One"/>
              <a:ea typeface="Fjalla One"/>
              <a:cs typeface="Fjalla One"/>
              <a:sym typeface="Fjalla One"/>
            </a:endParaRPr>
          </a:p>
        </p:txBody>
      </p:sp>
      <p:grpSp>
        <p:nvGrpSpPr>
          <p:cNvPr id="1554" name="Google Shape;1554;p60"/>
          <p:cNvGrpSpPr/>
          <p:nvPr/>
        </p:nvGrpSpPr>
        <p:grpSpPr>
          <a:xfrm>
            <a:off x="2010220" y="2075743"/>
            <a:ext cx="2182270" cy="687920"/>
            <a:chOff x="5327888" y="2166117"/>
            <a:chExt cx="2355900" cy="687920"/>
          </a:xfrm>
        </p:grpSpPr>
        <p:sp>
          <p:nvSpPr>
            <p:cNvPr id="1555" name="Google Shape;1555;p60"/>
            <p:cNvSpPr txBox="1"/>
            <p:nvPr/>
          </p:nvSpPr>
          <p:spPr>
            <a:xfrm>
              <a:off x="5327888" y="2166117"/>
              <a:ext cx="2355900" cy="34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sp>
          <p:nvSpPr>
            <p:cNvPr id="1556" name="Google Shape;1556;p60"/>
            <p:cNvSpPr txBox="1"/>
            <p:nvPr/>
          </p:nvSpPr>
          <p:spPr>
            <a:xfrm>
              <a:off x="5327888" y="2509336"/>
              <a:ext cx="2353200"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Saturn is a gas giant </a:t>
              </a:r>
              <a:endParaRPr>
                <a:solidFill>
                  <a:schemeClr val="lt2"/>
                </a:solidFill>
                <a:latin typeface="Lato"/>
                <a:ea typeface="Lato"/>
                <a:cs typeface="Lato"/>
                <a:sym typeface="Lato"/>
              </a:endParaRPr>
            </a:p>
          </p:txBody>
        </p:sp>
      </p:grpSp>
      <p:grpSp>
        <p:nvGrpSpPr>
          <p:cNvPr id="1557" name="Google Shape;1557;p60"/>
          <p:cNvGrpSpPr/>
          <p:nvPr/>
        </p:nvGrpSpPr>
        <p:grpSpPr>
          <a:xfrm>
            <a:off x="2010220" y="3867525"/>
            <a:ext cx="2182270" cy="687250"/>
            <a:chOff x="5327888" y="3867850"/>
            <a:chExt cx="2355900" cy="687250"/>
          </a:xfrm>
        </p:grpSpPr>
        <p:sp>
          <p:nvSpPr>
            <p:cNvPr id="1558" name="Google Shape;1558;p60"/>
            <p:cNvSpPr txBox="1"/>
            <p:nvPr/>
          </p:nvSpPr>
          <p:spPr>
            <a:xfrm>
              <a:off x="5327888" y="3867850"/>
              <a:ext cx="2355900" cy="34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2"/>
                  </a:solidFill>
                  <a:latin typeface="Fjalla One"/>
                  <a:ea typeface="Fjalla One"/>
                  <a:cs typeface="Fjalla One"/>
                  <a:sym typeface="Fjalla One"/>
                </a:rPr>
                <a:t>JUPITER</a:t>
              </a:r>
              <a:endParaRPr sz="1800">
                <a:solidFill>
                  <a:schemeClr val="lt2"/>
                </a:solidFill>
                <a:latin typeface="Fjalla One"/>
                <a:ea typeface="Fjalla One"/>
                <a:cs typeface="Fjalla One"/>
                <a:sym typeface="Fjalla One"/>
              </a:endParaRPr>
            </a:p>
          </p:txBody>
        </p:sp>
        <p:sp>
          <p:nvSpPr>
            <p:cNvPr id="1559" name="Google Shape;1559;p60"/>
            <p:cNvSpPr txBox="1"/>
            <p:nvPr/>
          </p:nvSpPr>
          <p:spPr>
            <a:xfrm>
              <a:off x="5327888" y="4210400"/>
              <a:ext cx="2353200"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Jupiter is a big planet </a:t>
              </a:r>
              <a:endParaRPr>
                <a:solidFill>
                  <a:schemeClr val="lt2"/>
                </a:solidFill>
                <a:latin typeface="Lato"/>
                <a:ea typeface="Lato"/>
                <a:cs typeface="Lato"/>
                <a:sym typeface="Lato"/>
              </a:endParaRPr>
            </a:p>
          </p:txBody>
        </p:sp>
      </p:grpSp>
      <p:grpSp>
        <p:nvGrpSpPr>
          <p:cNvPr id="1560" name="Google Shape;1560;p60"/>
          <p:cNvGrpSpPr/>
          <p:nvPr/>
        </p:nvGrpSpPr>
        <p:grpSpPr>
          <a:xfrm>
            <a:off x="2010220" y="1179350"/>
            <a:ext cx="2179769" cy="688255"/>
            <a:chOff x="5327888" y="1315250"/>
            <a:chExt cx="2353200" cy="688255"/>
          </a:xfrm>
        </p:grpSpPr>
        <p:sp>
          <p:nvSpPr>
            <p:cNvPr id="1561" name="Google Shape;1561;p60"/>
            <p:cNvSpPr txBox="1"/>
            <p:nvPr/>
          </p:nvSpPr>
          <p:spPr>
            <a:xfrm>
              <a:off x="5327888" y="1315250"/>
              <a:ext cx="2353200" cy="34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sp>
          <p:nvSpPr>
            <p:cNvPr id="1562" name="Google Shape;1562;p60"/>
            <p:cNvSpPr txBox="1"/>
            <p:nvPr/>
          </p:nvSpPr>
          <p:spPr>
            <a:xfrm>
              <a:off x="5327888" y="1658805"/>
              <a:ext cx="2353200"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Mars is a cold place</a:t>
              </a:r>
              <a:endParaRPr>
                <a:solidFill>
                  <a:schemeClr val="lt2"/>
                </a:solidFill>
                <a:latin typeface="Lato"/>
                <a:ea typeface="Lato"/>
                <a:cs typeface="Lato"/>
                <a:sym typeface="Lato"/>
              </a:endParaRPr>
            </a:p>
          </p:txBody>
        </p:sp>
      </p:grpSp>
      <p:grpSp>
        <p:nvGrpSpPr>
          <p:cNvPr id="1563" name="Google Shape;1563;p60"/>
          <p:cNvGrpSpPr/>
          <p:nvPr/>
        </p:nvGrpSpPr>
        <p:grpSpPr>
          <a:xfrm>
            <a:off x="2010220" y="2971802"/>
            <a:ext cx="2182270" cy="687585"/>
            <a:chOff x="5327888" y="3016983"/>
            <a:chExt cx="2355900" cy="687585"/>
          </a:xfrm>
        </p:grpSpPr>
        <p:sp>
          <p:nvSpPr>
            <p:cNvPr id="1564" name="Google Shape;1564;p60"/>
            <p:cNvSpPr txBox="1"/>
            <p:nvPr/>
          </p:nvSpPr>
          <p:spPr>
            <a:xfrm>
              <a:off x="5327888" y="3016983"/>
              <a:ext cx="2355900" cy="34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2"/>
                  </a:solidFill>
                  <a:latin typeface="Fjalla One"/>
                  <a:ea typeface="Fjalla One"/>
                  <a:cs typeface="Fjalla One"/>
                  <a:sym typeface="Fjalla One"/>
                </a:rPr>
                <a:t>PLUTO</a:t>
              </a:r>
              <a:endParaRPr sz="1800">
                <a:solidFill>
                  <a:schemeClr val="lt2"/>
                </a:solidFill>
                <a:latin typeface="Fjalla One"/>
                <a:ea typeface="Fjalla One"/>
                <a:cs typeface="Fjalla One"/>
                <a:sym typeface="Fjalla One"/>
              </a:endParaRPr>
            </a:p>
          </p:txBody>
        </p:sp>
        <p:sp>
          <p:nvSpPr>
            <p:cNvPr id="1565" name="Google Shape;1565;p60"/>
            <p:cNvSpPr txBox="1"/>
            <p:nvPr/>
          </p:nvSpPr>
          <p:spPr>
            <a:xfrm>
              <a:off x="5327888" y="3359868"/>
              <a:ext cx="2353200"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Pluto is a dwarf planet</a:t>
              </a:r>
              <a:endParaRPr>
                <a:solidFill>
                  <a:schemeClr val="lt2"/>
                </a:solidFill>
                <a:latin typeface="Lato"/>
                <a:ea typeface="Lato"/>
                <a:cs typeface="Lato"/>
                <a:sym typeface="Lato"/>
              </a:endParaRPr>
            </a:p>
          </p:txBody>
        </p:sp>
      </p:grpSp>
      <p:sp>
        <p:nvSpPr>
          <p:cNvPr id="1566" name="Google Shape;1566;p60"/>
          <p:cNvSpPr txBox="1">
            <a:spLocks noGrp="1"/>
          </p:cNvSpPr>
          <p:nvPr>
            <p:ph type="subTitle" idx="4294967295"/>
          </p:nvPr>
        </p:nvSpPr>
        <p:spPr>
          <a:xfrm>
            <a:off x="4213475" y="4156337"/>
            <a:ext cx="3863100" cy="362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t>Follow the link in the graph to modify its data and then paste the new one here. </a:t>
            </a:r>
            <a:r>
              <a:rPr lang="en" sz="1200" b="1">
                <a:uFill>
                  <a:noFill/>
                </a:uFill>
                <a:hlinkClick r:id="rId3"/>
              </a:rPr>
              <a:t>For more info, click here</a:t>
            </a:r>
            <a:endParaRPr sz="1200" b="1"/>
          </a:p>
        </p:txBody>
      </p:sp>
      <p:pic>
        <p:nvPicPr>
          <p:cNvPr id="1567" name="Google Shape;1567;p60" title="Gráfico">
            <a:hlinkClick r:id="rId4"/>
          </p:cNvPr>
          <p:cNvPicPr preferRelativeResize="0"/>
          <p:nvPr/>
        </p:nvPicPr>
        <p:blipFill>
          <a:blip r:embed="rId5">
            <a:alphaModFix/>
          </a:blip>
          <a:stretch>
            <a:fillRect/>
          </a:stretch>
        </p:blipFill>
        <p:spPr>
          <a:xfrm>
            <a:off x="4053041" y="1104600"/>
            <a:ext cx="4183972" cy="29232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61"/>
          <p:cNvSpPr/>
          <p:nvPr/>
        </p:nvSpPr>
        <p:spPr>
          <a:xfrm>
            <a:off x="4659013" y="1800625"/>
            <a:ext cx="3178200" cy="2757900"/>
          </a:xfrm>
          <a:prstGeom prst="roundRect">
            <a:avLst>
              <a:gd name="adj" fmla="val 913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1"/>
          <p:cNvSpPr/>
          <p:nvPr/>
        </p:nvSpPr>
        <p:spPr>
          <a:xfrm>
            <a:off x="1306788" y="1800625"/>
            <a:ext cx="3178200" cy="2757900"/>
          </a:xfrm>
          <a:prstGeom prst="roundRect">
            <a:avLst>
              <a:gd name="adj" fmla="val 91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1"/>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1575" name="Google Shape;1575;p61"/>
          <p:cNvSpPr txBox="1">
            <a:spLocks noGrp="1"/>
          </p:cNvSpPr>
          <p:nvPr>
            <p:ph type="subTitle" idx="4294967295"/>
          </p:nvPr>
        </p:nvSpPr>
        <p:spPr>
          <a:xfrm>
            <a:off x="1374888" y="2504525"/>
            <a:ext cx="3042000" cy="1891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You can list your competitor’s strengths here</a:t>
            </a:r>
            <a:endParaRPr sz="1400"/>
          </a:p>
          <a:p>
            <a:pPr marL="457200" lvl="0" indent="-317500" algn="l" rtl="0">
              <a:spcBef>
                <a:spcPts val="0"/>
              </a:spcBef>
              <a:spcAft>
                <a:spcPts val="0"/>
              </a:spcAft>
              <a:buSzPts val="1400"/>
              <a:buChar char="●"/>
            </a:pPr>
            <a:r>
              <a:rPr lang="en" sz="1400"/>
              <a:t>You can list your competitor’s strengths here</a:t>
            </a:r>
            <a:endParaRPr sz="1400"/>
          </a:p>
          <a:p>
            <a:pPr marL="457200" lvl="0" indent="-317500" algn="l" rtl="0">
              <a:spcBef>
                <a:spcPts val="0"/>
              </a:spcBef>
              <a:spcAft>
                <a:spcPts val="0"/>
              </a:spcAft>
              <a:buSzPts val="1400"/>
              <a:buChar char="●"/>
            </a:pPr>
            <a:r>
              <a:rPr lang="en" sz="1400"/>
              <a:t>You can list your competitor’s strengths here</a:t>
            </a:r>
            <a:endParaRPr sz="1400"/>
          </a:p>
          <a:p>
            <a:pPr marL="457200" lvl="0" indent="-317500" algn="l" rtl="0">
              <a:spcBef>
                <a:spcPts val="0"/>
              </a:spcBef>
              <a:spcAft>
                <a:spcPts val="0"/>
              </a:spcAft>
              <a:buSzPts val="1400"/>
              <a:buChar char="●"/>
            </a:pPr>
            <a:r>
              <a:rPr lang="en" sz="1400"/>
              <a:t>You can list your competitor’s strengths here</a:t>
            </a:r>
            <a:endParaRPr sz="1400"/>
          </a:p>
        </p:txBody>
      </p:sp>
      <p:sp>
        <p:nvSpPr>
          <p:cNvPr id="1576" name="Google Shape;1576;p61"/>
          <p:cNvSpPr txBox="1">
            <a:spLocks noGrp="1"/>
          </p:cNvSpPr>
          <p:nvPr>
            <p:ph type="subTitle" idx="4294967295"/>
          </p:nvPr>
        </p:nvSpPr>
        <p:spPr>
          <a:xfrm>
            <a:off x="4727113" y="2504525"/>
            <a:ext cx="3042000" cy="1891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You can list your competitor’s weaknesses here</a:t>
            </a:r>
            <a:endParaRPr sz="1400"/>
          </a:p>
          <a:p>
            <a:pPr marL="457200" lvl="0" indent="-317500" algn="l" rtl="0">
              <a:spcBef>
                <a:spcPts val="0"/>
              </a:spcBef>
              <a:spcAft>
                <a:spcPts val="0"/>
              </a:spcAft>
              <a:buSzPts val="1400"/>
              <a:buChar char="●"/>
            </a:pPr>
            <a:r>
              <a:rPr lang="en" sz="1400"/>
              <a:t>You can list your competitor’s weaknesses here</a:t>
            </a:r>
            <a:endParaRPr sz="1400"/>
          </a:p>
          <a:p>
            <a:pPr marL="457200" lvl="0" indent="-317500" algn="l" rtl="0">
              <a:spcBef>
                <a:spcPts val="0"/>
              </a:spcBef>
              <a:spcAft>
                <a:spcPts val="0"/>
              </a:spcAft>
              <a:buSzPts val="1400"/>
              <a:buChar char="●"/>
            </a:pPr>
            <a:r>
              <a:rPr lang="en" sz="1400"/>
              <a:t>You can list your competitor’s weaknesses here</a:t>
            </a:r>
            <a:endParaRPr sz="1400"/>
          </a:p>
          <a:p>
            <a:pPr marL="457200" lvl="0" indent="-317500" algn="l" rtl="0">
              <a:spcBef>
                <a:spcPts val="0"/>
              </a:spcBef>
              <a:spcAft>
                <a:spcPts val="0"/>
              </a:spcAft>
              <a:buSzPts val="1400"/>
              <a:buChar char="●"/>
            </a:pPr>
            <a:r>
              <a:rPr lang="en" sz="1400"/>
              <a:t>You can list your competitor’s weaknesses here</a:t>
            </a:r>
            <a:endParaRPr sz="1400"/>
          </a:p>
        </p:txBody>
      </p:sp>
      <p:sp>
        <p:nvSpPr>
          <p:cNvPr id="1577" name="Google Shape;1577;p61"/>
          <p:cNvSpPr txBox="1">
            <a:spLocks noGrp="1"/>
          </p:cNvSpPr>
          <p:nvPr>
            <p:ph type="subTitle" idx="4294967295"/>
          </p:nvPr>
        </p:nvSpPr>
        <p:spPr>
          <a:xfrm>
            <a:off x="1947156" y="2090474"/>
            <a:ext cx="1897500" cy="32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latin typeface="Fjalla One"/>
                <a:ea typeface="Fjalla One"/>
                <a:cs typeface="Fjalla One"/>
                <a:sym typeface="Fjalla One"/>
              </a:rPr>
              <a:t>STRENGTHS</a:t>
            </a:r>
            <a:endParaRPr>
              <a:latin typeface="Fjalla One"/>
              <a:ea typeface="Fjalla One"/>
              <a:cs typeface="Fjalla One"/>
              <a:sym typeface="Fjalla One"/>
            </a:endParaRPr>
          </a:p>
        </p:txBody>
      </p:sp>
      <p:sp>
        <p:nvSpPr>
          <p:cNvPr id="1578" name="Google Shape;1578;p61"/>
          <p:cNvSpPr txBox="1">
            <a:spLocks noGrp="1"/>
          </p:cNvSpPr>
          <p:nvPr>
            <p:ph type="subTitle" idx="4294967295"/>
          </p:nvPr>
        </p:nvSpPr>
        <p:spPr>
          <a:xfrm>
            <a:off x="5299365" y="2090474"/>
            <a:ext cx="1897500" cy="32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latin typeface="Fjalla One"/>
                <a:ea typeface="Fjalla One"/>
                <a:cs typeface="Fjalla One"/>
                <a:sym typeface="Fjalla One"/>
              </a:rPr>
              <a:t>WEAKNESSES</a:t>
            </a:r>
            <a:endParaRPr>
              <a:latin typeface="Fjalla One"/>
              <a:ea typeface="Fjalla One"/>
              <a:cs typeface="Fjalla One"/>
              <a:sym typeface="Fjalla One"/>
            </a:endParaRPr>
          </a:p>
        </p:txBody>
      </p:sp>
      <p:sp>
        <p:nvSpPr>
          <p:cNvPr id="1579" name="Google Shape;1579;p61"/>
          <p:cNvSpPr txBox="1">
            <a:spLocks noGrp="1"/>
          </p:cNvSpPr>
          <p:nvPr>
            <p:ph type="subTitle" idx="4294967295"/>
          </p:nvPr>
        </p:nvSpPr>
        <p:spPr>
          <a:xfrm>
            <a:off x="3623250" y="1198924"/>
            <a:ext cx="1897500" cy="32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latin typeface="Fjalla One"/>
                <a:ea typeface="Fjalla One"/>
                <a:cs typeface="Fjalla One"/>
                <a:sym typeface="Fjalla One"/>
              </a:rPr>
              <a:t>COMPETITORS</a:t>
            </a:r>
            <a:endParaRPr>
              <a:latin typeface="Fjalla One"/>
              <a:ea typeface="Fjalla One"/>
              <a:cs typeface="Fjalla One"/>
              <a:sym typeface="Fjalla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5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FN’S VERDENSMÅL</a:t>
            </a:r>
            <a:endParaRPr dirty="0"/>
          </a:p>
        </p:txBody>
      </p:sp>
      <p:cxnSp>
        <p:nvCxnSpPr>
          <p:cNvPr id="1184" name="Google Shape;1184;p52"/>
          <p:cNvCxnSpPr>
            <a:cxnSpLocks/>
            <a:endCxn id="1185" idx="1"/>
          </p:cNvCxnSpPr>
          <p:nvPr/>
        </p:nvCxnSpPr>
        <p:spPr>
          <a:xfrm flipV="1">
            <a:off x="2318453" y="2325150"/>
            <a:ext cx="1806600" cy="2466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186" name="Google Shape;1186;p52"/>
          <p:cNvCxnSpPr>
            <a:cxnSpLocks/>
            <a:endCxn id="1187" idx="1"/>
          </p:cNvCxnSpPr>
          <p:nvPr/>
        </p:nvCxnSpPr>
        <p:spPr>
          <a:xfrm flipV="1">
            <a:off x="1847211" y="3176016"/>
            <a:ext cx="2277842" cy="228558"/>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188" name="Google Shape;1188;p52"/>
          <p:cNvCxnSpPr>
            <a:cxnSpLocks/>
            <a:endCxn id="1189" idx="1"/>
          </p:cNvCxnSpPr>
          <p:nvPr/>
        </p:nvCxnSpPr>
        <p:spPr>
          <a:xfrm flipV="1">
            <a:off x="1368531" y="4026883"/>
            <a:ext cx="2756522" cy="285407"/>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190" name="Google Shape;1190;p52"/>
          <p:cNvCxnSpPr>
            <a:cxnSpLocks/>
            <a:stCxn id="1191" idx="1"/>
          </p:cNvCxnSpPr>
          <p:nvPr/>
        </p:nvCxnSpPr>
        <p:spPr>
          <a:xfrm flipH="1">
            <a:off x="2384453" y="1474283"/>
            <a:ext cx="1740600" cy="315600"/>
          </a:xfrm>
          <a:prstGeom prst="bentConnector3">
            <a:avLst>
              <a:gd name="adj1" fmla="val 44711"/>
            </a:avLst>
          </a:prstGeom>
          <a:noFill/>
          <a:ln w="28575" cap="flat" cmpd="sng">
            <a:solidFill>
              <a:schemeClr val="dk2"/>
            </a:solidFill>
            <a:prstDash val="solid"/>
            <a:round/>
            <a:headEnd type="none" w="med" len="med"/>
            <a:tailEnd type="none" w="med" len="med"/>
          </a:ln>
        </p:spPr>
      </p:cxnSp>
      <p:grpSp>
        <p:nvGrpSpPr>
          <p:cNvPr id="1196" name="Google Shape;1196;p52"/>
          <p:cNvGrpSpPr/>
          <p:nvPr/>
        </p:nvGrpSpPr>
        <p:grpSpPr>
          <a:xfrm>
            <a:off x="4125052" y="2152800"/>
            <a:ext cx="4282518" cy="687919"/>
            <a:chOff x="5327887" y="2166117"/>
            <a:chExt cx="4282518" cy="687919"/>
          </a:xfrm>
        </p:grpSpPr>
        <p:sp>
          <p:nvSpPr>
            <p:cNvPr id="1185" name="Google Shape;1185;p52"/>
            <p:cNvSpPr txBox="1"/>
            <p:nvPr/>
          </p:nvSpPr>
          <p:spPr>
            <a:xfrm>
              <a:off x="5327888" y="2166117"/>
              <a:ext cx="4055452" cy="34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dirty="0">
                  <a:solidFill>
                    <a:schemeClr val="lt2"/>
                  </a:solidFill>
                  <a:latin typeface="Fjalla One"/>
                  <a:ea typeface="Fjalla One"/>
                  <a:cs typeface="Fjalla One"/>
                  <a:sym typeface="Fjalla One"/>
                </a:rPr>
                <a:t>STADIG MEST SORT</a:t>
              </a:r>
              <a:endParaRPr sz="1800" dirty="0">
                <a:solidFill>
                  <a:schemeClr val="lt2"/>
                </a:solidFill>
                <a:latin typeface="Fjalla One"/>
                <a:ea typeface="Fjalla One"/>
                <a:cs typeface="Fjalla One"/>
                <a:sym typeface="Fjalla One"/>
              </a:endParaRPr>
            </a:p>
          </p:txBody>
        </p:sp>
        <p:sp>
          <p:nvSpPr>
            <p:cNvPr id="1197" name="Google Shape;1197;p52"/>
            <p:cNvSpPr txBox="1"/>
            <p:nvPr/>
          </p:nvSpPr>
          <p:spPr>
            <a:xfrm>
              <a:off x="5327887" y="2509336"/>
              <a:ext cx="4282518"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Kun 1/3 af dansk energi kommer fra vedvarende energikilder</a:t>
              </a:r>
            </a:p>
          </p:txBody>
        </p:sp>
      </p:grpSp>
      <p:grpSp>
        <p:nvGrpSpPr>
          <p:cNvPr id="1198" name="Google Shape;1198;p52"/>
          <p:cNvGrpSpPr/>
          <p:nvPr/>
        </p:nvGrpSpPr>
        <p:grpSpPr>
          <a:xfrm>
            <a:off x="4125052" y="3854533"/>
            <a:ext cx="4233473" cy="687250"/>
            <a:chOff x="5327887" y="3867850"/>
            <a:chExt cx="4233473" cy="687250"/>
          </a:xfrm>
        </p:grpSpPr>
        <p:sp>
          <p:nvSpPr>
            <p:cNvPr id="1189" name="Google Shape;1189;p52"/>
            <p:cNvSpPr txBox="1"/>
            <p:nvPr/>
          </p:nvSpPr>
          <p:spPr>
            <a:xfrm>
              <a:off x="5327888" y="3867850"/>
              <a:ext cx="4233472" cy="344700"/>
            </a:xfrm>
            <a:prstGeom prst="rect">
              <a:avLst/>
            </a:prstGeom>
            <a:noFill/>
            <a:ln>
              <a:noFill/>
            </a:ln>
          </p:spPr>
          <p:txBody>
            <a:bodyPr spcFirstLastPara="1" wrap="square" lIns="91425" tIns="91425" rIns="91425" bIns="91425" anchor="ctr" anchorCtr="0">
              <a:noAutofit/>
            </a:bodyPr>
            <a:lstStyle/>
            <a:p>
              <a:r>
                <a:rPr lang="da-DK" sz="1800" dirty="0">
                  <a:solidFill>
                    <a:schemeClr val="lt2"/>
                  </a:solidFill>
                  <a:latin typeface="Fjalla One"/>
                  <a:ea typeface="Fjalla One"/>
                  <a:cs typeface="Fjalla One"/>
                  <a:sym typeface="Fjalla One"/>
                </a:rPr>
                <a:t>&gt;7,5 MILLIONER MENNESKER UDEN STRØM</a:t>
              </a:r>
            </a:p>
          </p:txBody>
        </p:sp>
        <p:sp>
          <p:nvSpPr>
            <p:cNvPr id="1199" name="Google Shape;1199;p52"/>
            <p:cNvSpPr txBox="1"/>
            <p:nvPr/>
          </p:nvSpPr>
          <p:spPr>
            <a:xfrm>
              <a:off x="5327887" y="4210400"/>
              <a:ext cx="3435623"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Strøm er vigtig for verdens fattigste </a:t>
              </a:r>
              <a:endParaRPr sz="1200" dirty="0">
                <a:solidFill>
                  <a:schemeClr val="lt2"/>
                </a:solidFill>
                <a:latin typeface="Lato"/>
                <a:ea typeface="Lato"/>
                <a:cs typeface="Lato"/>
                <a:sym typeface="Lato"/>
              </a:endParaRPr>
            </a:p>
          </p:txBody>
        </p:sp>
      </p:grpSp>
      <p:grpSp>
        <p:nvGrpSpPr>
          <p:cNvPr id="1200" name="Google Shape;1200;p52"/>
          <p:cNvGrpSpPr/>
          <p:nvPr/>
        </p:nvGrpSpPr>
        <p:grpSpPr>
          <a:xfrm>
            <a:off x="4125053" y="1301933"/>
            <a:ext cx="4135232" cy="688255"/>
            <a:chOff x="5327888" y="1315250"/>
            <a:chExt cx="4135232" cy="688255"/>
          </a:xfrm>
        </p:grpSpPr>
        <p:sp>
          <p:nvSpPr>
            <p:cNvPr id="1191" name="Google Shape;1191;p52"/>
            <p:cNvSpPr txBox="1"/>
            <p:nvPr/>
          </p:nvSpPr>
          <p:spPr>
            <a:xfrm>
              <a:off x="5327888" y="1315250"/>
              <a:ext cx="2353200" cy="344700"/>
            </a:xfrm>
            <a:prstGeom prst="rect">
              <a:avLst/>
            </a:prstGeom>
            <a:noFill/>
            <a:ln>
              <a:noFill/>
            </a:ln>
          </p:spPr>
          <p:txBody>
            <a:bodyPr spcFirstLastPara="1" wrap="square" lIns="91425" tIns="91425" rIns="91425" bIns="91425" anchor="ctr" anchorCtr="0">
              <a:noAutofit/>
            </a:bodyPr>
            <a:lstStyle/>
            <a:p>
              <a:r>
                <a:rPr lang="da-DK" sz="1800" dirty="0">
                  <a:solidFill>
                    <a:srgbClr val="92D050"/>
                  </a:solidFill>
                  <a:latin typeface="Fjalla One"/>
                  <a:ea typeface="Fjalla One"/>
                  <a:cs typeface="Fjalla One"/>
                  <a:sym typeface="Fjalla One"/>
                </a:rPr>
                <a:t>GRØN</a:t>
              </a:r>
              <a:r>
                <a:rPr lang="da-DK" sz="1800" dirty="0">
                  <a:solidFill>
                    <a:schemeClr val="lt2"/>
                  </a:solidFill>
                  <a:latin typeface="Fjalla One"/>
                  <a:ea typeface="Fjalla One"/>
                  <a:cs typeface="Fjalla One"/>
                  <a:sym typeface="Fjalla One"/>
                </a:rPr>
                <a:t> ELLER SORT STRØM</a:t>
              </a:r>
            </a:p>
          </p:txBody>
        </p:sp>
        <p:sp>
          <p:nvSpPr>
            <p:cNvPr id="1201" name="Google Shape;1201;p52"/>
            <p:cNvSpPr txBox="1"/>
            <p:nvPr/>
          </p:nvSpPr>
          <p:spPr>
            <a:xfrm>
              <a:off x="5327888" y="1658805"/>
              <a:ext cx="4135232"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400" dirty="0">
                  <a:solidFill>
                    <a:schemeClr val="lt2"/>
                  </a:solidFill>
                  <a:latin typeface="Lato"/>
                  <a:ea typeface="Lato"/>
                  <a:cs typeface="Lato"/>
                  <a:sym typeface="Lato"/>
                </a:rPr>
                <a:t>Den grønne strøm er nu billigere end den sorte</a:t>
              </a:r>
            </a:p>
          </p:txBody>
        </p:sp>
      </p:grpSp>
      <p:grpSp>
        <p:nvGrpSpPr>
          <p:cNvPr id="1202" name="Google Shape;1202;p52"/>
          <p:cNvGrpSpPr/>
          <p:nvPr/>
        </p:nvGrpSpPr>
        <p:grpSpPr>
          <a:xfrm>
            <a:off x="4125053" y="3003666"/>
            <a:ext cx="4423666" cy="687585"/>
            <a:chOff x="5327888" y="3016983"/>
            <a:chExt cx="4423666" cy="687585"/>
          </a:xfrm>
        </p:grpSpPr>
        <p:sp>
          <p:nvSpPr>
            <p:cNvPr id="1187" name="Google Shape;1187;p52"/>
            <p:cNvSpPr txBox="1"/>
            <p:nvPr/>
          </p:nvSpPr>
          <p:spPr>
            <a:xfrm>
              <a:off x="5327888" y="3016983"/>
              <a:ext cx="3131424" cy="34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dirty="0">
                  <a:solidFill>
                    <a:schemeClr val="lt2"/>
                  </a:solidFill>
                  <a:latin typeface="Fjalla One"/>
                  <a:ea typeface="Fjalla One"/>
                  <a:cs typeface="Fjalla One"/>
                  <a:sym typeface="Fjalla One"/>
                </a:rPr>
                <a:t>VEDVARENDE ENERGIKILDER</a:t>
              </a:r>
            </a:p>
          </p:txBody>
        </p:sp>
        <p:sp>
          <p:nvSpPr>
            <p:cNvPr id="1203" name="Google Shape;1203;p52"/>
            <p:cNvSpPr txBox="1"/>
            <p:nvPr/>
          </p:nvSpPr>
          <p:spPr>
            <a:xfrm>
              <a:off x="5327888" y="3359868"/>
              <a:ext cx="4423666"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Pålidelig og stabil elektricitet med sol- og vindenergi </a:t>
              </a:r>
              <a:endParaRPr sz="1200" dirty="0">
                <a:solidFill>
                  <a:schemeClr val="lt2"/>
                </a:solidFill>
                <a:latin typeface="Lato"/>
                <a:ea typeface="Lato"/>
                <a:cs typeface="Lato"/>
                <a:sym typeface="Lato"/>
              </a:endParaRPr>
            </a:p>
          </p:txBody>
        </p:sp>
      </p:grpSp>
      <p:sp>
        <p:nvSpPr>
          <p:cNvPr id="2" name="Rektangel 1">
            <a:extLst>
              <a:ext uri="{FF2B5EF4-FFF2-40B4-BE49-F238E27FC236}">
                <a16:creationId xmlns:a16="http://schemas.microsoft.com/office/drawing/2014/main" id="{3E932D38-4811-D761-9582-CE33127C8242}"/>
              </a:ext>
            </a:extLst>
          </p:cNvPr>
          <p:cNvSpPr/>
          <p:nvPr/>
        </p:nvSpPr>
        <p:spPr>
          <a:xfrm>
            <a:off x="319094" y="147674"/>
            <a:ext cx="2743059" cy="5386090"/>
          </a:xfrm>
          <a:prstGeom prst="rect">
            <a:avLst/>
          </a:prstGeom>
          <a:noFill/>
        </p:spPr>
        <p:txBody>
          <a:bodyPr wrap="none" lIns="91440" tIns="45720" rIns="91440" bIns="45720">
            <a:spAutoFit/>
          </a:bodyPr>
          <a:lstStyle/>
          <a:p>
            <a:pPr algn="ctr"/>
            <a:r>
              <a:rPr lang="da-DK" sz="34400" dirty="0">
                <a:ln w="0"/>
                <a:solidFill>
                  <a:schemeClr val="tx1">
                    <a:lumMod val="90000"/>
                  </a:schemeClr>
                </a:solidFill>
                <a:effectLst>
                  <a:outerShdw blurRad="38100" dist="19050" dir="2700000" algn="tl" rotWithShape="0">
                    <a:schemeClr val="dk1">
                      <a:alpha val="40000"/>
                    </a:schemeClr>
                  </a:outerShdw>
                </a:effectLst>
                <a:latin typeface="Lato" panose="020F0502020204030203" pitchFamily="34" charset="0"/>
                <a:ea typeface="Lato" panose="020F0502020204030203" pitchFamily="34" charset="0"/>
                <a:cs typeface="Lato" panose="020F0502020204030203" pitchFamily="34" charset="0"/>
              </a:rPr>
              <a:t>7</a:t>
            </a:r>
          </a:p>
        </p:txBody>
      </p:sp>
      <p:sp>
        <p:nvSpPr>
          <p:cNvPr id="12" name="Google Shape;1183;p52">
            <a:extLst>
              <a:ext uri="{FF2B5EF4-FFF2-40B4-BE49-F238E27FC236}">
                <a16:creationId xmlns:a16="http://schemas.microsoft.com/office/drawing/2014/main" id="{63DA5FBB-E3FD-CD3C-701D-E27A66FF0A14}"/>
              </a:ext>
            </a:extLst>
          </p:cNvPr>
          <p:cNvSpPr txBox="1">
            <a:spLocks/>
          </p:cNvSpPr>
          <p:nvPr/>
        </p:nvSpPr>
        <p:spPr>
          <a:xfrm>
            <a:off x="-585676" y="2130061"/>
            <a:ext cx="338156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jalla One"/>
              <a:buNone/>
              <a:defRPr sz="2800" b="0" i="0" u="none" strike="noStrike" cap="none">
                <a:solidFill>
                  <a:schemeClr val="lt2"/>
                </a:solidFill>
                <a:latin typeface="Fjalla One"/>
                <a:ea typeface="Fjalla One"/>
                <a:cs typeface="Fjalla One"/>
                <a:sym typeface="Fjalla One"/>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r>
              <a:rPr lang="da-DK" dirty="0"/>
              <a:t>Bæredygtig</a:t>
            </a:r>
          </a:p>
          <a:p>
            <a:r>
              <a:rPr lang="da-DK" dirty="0"/>
              <a:t>   Energi</a:t>
            </a:r>
          </a:p>
        </p:txBody>
      </p:sp>
      <p:sp>
        <p:nvSpPr>
          <p:cNvPr id="3" name="Rektangel 2">
            <a:extLst>
              <a:ext uri="{FF2B5EF4-FFF2-40B4-BE49-F238E27FC236}">
                <a16:creationId xmlns:a16="http://schemas.microsoft.com/office/drawing/2014/main" id="{84CB946F-6FA8-64CF-83F6-2A459D988574}"/>
              </a:ext>
            </a:extLst>
          </p:cNvPr>
          <p:cNvSpPr/>
          <p:nvPr/>
        </p:nvSpPr>
        <p:spPr>
          <a:xfrm>
            <a:off x="4125052" y="2571750"/>
            <a:ext cx="670195" cy="268969"/>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62"/>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sp>
        <p:nvSpPr>
          <p:cNvPr id="1585" name="Google Shape;1585;p62"/>
          <p:cNvSpPr/>
          <p:nvPr/>
        </p:nvSpPr>
        <p:spPr>
          <a:xfrm>
            <a:off x="2184383" y="1247394"/>
            <a:ext cx="1309200" cy="1309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2"/>
          <p:cNvSpPr/>
          <p:nvPr/>
        </p:nvSpPr>
        <p:spPr>
          <a:xfrm flipH="1">
            <a:off x="2184521" y="1247394"/>
            <a:ext cx="1309200" cy="1309200"/>
          </a:xfrm>
          <a:prstGeom prst="pie">
            <a:avLst>
              <a:gd name="adj1" fmla="val 6836436"/>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2"/>
          <p:cNvSpPr/>
          <p:nvPr/>
        </p:nvSpPr>
        <p:spPr>
          <a:xfrm>
            <a:off x="5650284" y="1247394"/>
            <a:ext cx="1309200" cy="1309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2"/>
          <p:cNvSpPr/>
          <p:nvPr/>
        </p:nvSpPr>
        <p:spPr>
          <a:xfrm flipH="1">
            <a:off x="5650421" y="1247394"/>
            <a:ext cx="1309200" cy="1309200"/>
          </a:xfrm>
          <a:prstGeom prst="pie">
            <a:avLst>
              <a:gd name="adj1" fmla="val 3149220"/>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9" name="Google Shape;1589;p62"/>
          <p:cNvGrpSpPr/>
          <p:nvPr/>
        </p:nvGrpSpPr>
        <p:grpSpPr>
          <a:xfrm>
            <a:off x="1426200" y="2803250"/>
            <a:ext cx="2825700" cy="1640100"/>
            <a:chOff x="1426200" y="2803250"/>
            <a:chExt cx="2825700" cy="1640100"/>
          </a:xfrm>
        </p:grpSpPr>
        <p:grpSp>
          <p:nvGrpSpPr>
            <p:cNvPr id="1590" name="Google Shape;1590;p62"/>
            <p:cNvGrpSpPr/>
            <p:nvPr/>
          </p:nvGrpSpPr>
          <p:grpSpPr>
            <a:xfrm>
              <a:off x="1426200" y="2803250"/>
              <a:ext cx="2825700" cy="1086000"/>
              <a:chOff x="1426200" y="2803250"/>
              <a:chExt cx="2825700" cy="1086000"/>
            </a:xfrm>
          </p:grpSpPr>
          <p:sp>
            <p:nvSpPr>
              <p:cNvPr id="1591" name="Google Shape;1591;p62"/>
              <p:cNvSpPr/>
              <p:nvPr/>
            </p:nvSpPr>
            <p:spPr>
              <a:xfrm>
                <a:off x="1426200" y="3138650"/>
                <a:ext cx="2825700" cy="750600"/>
              </a:xfrm>
              <a:prstGeom prst="roundRect">
                <a:avLst>
                  <a:gd name="adj" fmla="val 0"/>
                </a:avLst>
              </a:prstGeom>
              <a:noFill/>
              <a:ln>
                <a:noFill/>
              </a:ln>
            </p:spPr>
            <p:txBody>
              <a:bodyPr spcFirstLastPara="1" wrap="square" lIns="182875" tIns="91425" rIns="137150" bIns="91425" anchor="t" anchorCtr="0">
                <a:noAutofit/>
              </a:bodyPr>
              <a:lstStyle/>
              <a:p>
                <a:pPr marL="0" lvl="0" indent="0" algn="ctr" rtl="0">
                  <a:lnSpc>
                    <a:spcPct val="90000"/>
                  </a:lnSpc>
                  <a:spcBef>
                    <a:spcPts val="0"/>
                  </a:spcBef>
                  <a:spcAft>
                    <a:spcPts val="0"/>
                  </a:spcAft>
                  <a:buClr>
                    <a:srgbClr val="000000"/>
                  </a:buClr>
                  <a:buSzPts val="1100"/>
                  <a:buFont typeface="Arial"/>
                  <a:buNone/>
                </a:pPr>
                <a:r>
                  <a:rPr lang="en">
                    <a:solidFill>
                      <a:schemeClr val="lt2"/>
                    </a:solidFill>
                    <a:latin typeface="Lato"/>
                    <a:ea typeface="Lato"/>
                    <a:cs typeface="Lato"/>
                    <a:sym typeface="Lato"/>
                  </a:rPr>
                  <a:t>Mercury is the closest planet to the Sun and the smallest one in the Solar System</a:t>
                </a:r>
                <a:endParaRPr>
                  <a:solidFill>
                    <a:schemeClr val="lt2"/>
                  </a:solidFill>
                  <a:latin typeface="Lato"/>
                  <a:ea typeface="Lato"/>
                  <a:cs typeface="Lato"/>
                  <a:sym typeface="Lato"/>
                </a:endParaRPr>
              </a:p>
            </p:txBody>
          </p:sp>
          <p:sp>
            <p:nvSpPr>
              <p:cNvPr id="1592" name="Google Shape;1592;p62"/>
              <p:cNvSpPr/>
              <p:nvPr/>
            </p:nvSpPr>
            <p:spPr>
              <a:xfrm>
                <a:off x="1426200" y="2803250"/>
                <a:ext cx="2825700" cy="411600"/>
              </a:xfrm>
              <a:prstGeom prst="roundRect">
                <a:avLst>
                  <a:gd name="adj" fmla="val 0"/>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MERCURY</a:t>
                </a:r>
                <a:endParaRPr sz="1800">
                  <a:solidFill>
                    <a:schemeClr val="lt2"/>
                  </a:solidFill>
                  <a:latin typeface="Fjalla One"/>
                  <a:ea typeface="Fjalla One"/>
                  <a:cs typeface="Fjalla One"/>
                  <a:sym typeface="Fjalla One"/>
                </a:endParaRPr>
              </a:p>
            </p:txBody>
          </p:sp>
        </p:grpSp>
        <p:sp>
          <p:nvSpPr>
            <p:cNvPr id="1593" name="Google Shape;1593;p62"/>
            <p:cNvSpPr txBox="1"/>
            <p:nvPr/>
          </p:nvSpPr>
          <p:spPr>
            <a:xfrm>
              <a:off x="2297650" y="3889250"/>
              <a:ext cx="973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40%</a:t>
              </a:r>
              <a:endParaRPr sz="2400">
                <a:solidFill>
                  <a:schemeClr val="lt2"/>
                </a:solidFill>
                <a:latin typeface="Fjalla One"/>
                <a:ea typeface="Fjalla One"/>
                <a:cs typeface="Fjalla One"/>
                <a:sym typeface="Fjalla One"/>
              </a:endParaRPr>
            </a:p>
          </p:txBody>
        </p:sp>
      </p:grpSp>
      <p:grpSp>
        <p:nvGrpSpPr>
          <p:cNvPr id="1594" name="Google Shape;1594;p62"/>
          <p:cNvGrpSpPr/>
          <p:nvPr/>
        </p:nvGrpSpPr>
        <p:grpSpPr>
          <a:xfrm>
            <a:off x="4892100" y="2803250"/>
            <a:ext cx="2825700" cy="1640100"/>
            <a:chOff x="4892100" y="2803250"/>
            <a:chExt cx="2825700" cy="1640100"/>
          </a:xfrm>
        </p:grpSpPr>
        <p:grpSp>
          <p:nvGrpSpPr>
            <p:cNvPr id="1595" name="Google Shape;1595;p62"/>
            <p:cNvGrpSpPr/>
            <p:nvPr/>
          </p:nvGrpSpPr>
          <p:grpSpPr>
            <a:xfrm>
              <a:off x="4892100" y="2803250"/>
              <a:ext cx="2825700" cy="1086000"/>
              <a:chOff x="4892100" y="2803250"/>
              <a:chExt cx="2825700" cy="1086000"/>
            </a:xfrm>
          </p:grpSpPr>
          <p:sp>
            <p:nvSpPr>
              <p:cNvPr id="1596" name="Google Shape;1596;p62"/>
              <p:cNvSpPr/>
              <p:nvPr/>
            </p:nvSpPr>
            <p:spPr>
              <a:xfrm>
                <a:off x="4892100" y="3138650"/>
                <a:ext cx="2825700" cy="750600"/>
              </a:xfrm>
              <a:prstGeom prst="roundRect">
                <a:avLst>
                  <a:gd name="adj" fmla="val 0"/>
                </a:avLst>
              </a:prstGeom>
              <a:noFill/>
              <a:ln>
                <a:noFill/>
              </a:ln>
            </p:spPr>
            <p:txBody>
              <a:bodyPr spcFirstLastPara="1" wrap="square" lIns="182875" tIns="91425" rIns="137150" bIns="91425" anchor="t" anchorCtr="0">
                <a:noAutofit/>
              </a:bodyPr>
              <a:lstStyle/>
              <a:p>
                <a:pPr marL="0" lvl="0" indent="0" algn="ctr" rtl="0">
                  <a:lnSpc>
                    <a:spcPct val="90000"/>
                  </a:lnSpc>
                  <a:spcBef>
                    <a:spcPts val="0"/>
                  </a:spcBef>
                  <a:spcAft>
                    <a:spcPts val="0"/>
                  </a:spcAft>
                  <a:buClr>
                    <a:srgbClr val="000000"/>
                  </a:buClr>
                  <a:buSzPts val="1100"/>
                  <a:buFont typeface="Arial"/>
                  <a:buNone/>
                </a:pPr>
                <a:r>
                  <a:rPr lang="en">
                    <a:solidFill>
                      <a:schemeClr val="lt2"/>
                    </a:solidFill>
                    <a:latin typeface="Lato"/>
                    <a:ea typeface="Lato"/>
                    <a:cs typeface="Lato"/>
                    <a:sym typeface="Lato"/>
                  </a:rPr>
                  <a:t>Venus has a beautiful name and is the second planet from the Sun. It’s terribly hot</a:t>
                </a:r>
                <a:endParaRPr>
                  <a:solidFill>
                    <a:schemeClr val="lt2"/>
                  </a:solidFill>
                  <a:latin typeface="Lato"/>
                  <a:ea typeface="Lato"/>
                  <a:cs typeface="Lato"/>
                  <a:sym typeface="Lato"/>
                </a:endParaRPr>
              </a:p>
            </p:txBody>
          </p:sp>
          <p:sp>
            <p:nvSpPr>
              <p:cNvPr id="1597" name="Google Shape;1597;p62"/>
              <p:cNvSpPr/>
              <p:nvPr/>
            </p:nvSpPr>
            <p:spPr>
              <a:xfrm>
                <a:off x="4892100" y="2803250"/>
                <a:ext cx="2825700" cy="411600"/>
              </a:xfrm>
              <a:prstGeom prst="roundRect">
                <a:avLst>
                  <a:gd name="adj" fmla="val 0"/>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grpSp>
        <p:sp>
          <p:nvSpPr>
            <p:cNvPr id="1598" name="Google Shape;1598;p62"/>
            <p:cNvSpPr txBox="1"/>
            <p:nvPr/>
          </p:nvSpPr>
          <p:spPr>
            <a:xfrm>
              <a:off x="5818275" y="3889250"/>
              <a:ext cx="973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Fjalla One"/>
                  <a:ea typeface="Fjalla One"/>
                  <a:cs typeface="Fjalla One"/>
                  <a:sym typeface="Fjalla One"/>
                </a:rPr>
                <a:t>60%</a:t>
              </a:r>
              <a:endParaRPr sz="2400">
                <a:solidFill>
                  <a:schemeClr val="lt2"/>
                </a:solidFill>
                <a:latin typeface="Fjalla One"/>
                <a:ea typeface="Fjalla One"/>
                <a:cs typeface="Fjalla One"/>
                <a:sym typeface="Fjalla One"/>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63"/>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UNIVERSITY MARKETING CAMPAIGN INFOGRAPHICS</a:t>
            </a:r>
            <a:endParaRPr/>
          </a:p>
        </p:txBody>
      </p:sp>
      <p:cxnSp>
        <p:nvCxnSpPr>
          <p:cNvPr id="1604" name="Google Shape;1604;p63"/>
          <p:cNvCxnSpPr/>
          <p:nvPr/>
        </p:nvCxnSpPr>
        <p:spPr>
          <a:xfrm rot="10800000" flipH="1">
            <a:off x="3440009" y="1509133"/>
            <a:ext cx="2277600" cy="10500"/>
          </a:xfrm>
          <a:prstGeom prst="straightConnector1">
            <a:avLst/>
          </a:prstGeom>
          <a:noFill/>
          <a:ln w="28575" cap="flat" cmpd="sng">
            <a:solidFill>
              <a:schemeClr val="dk2"/>
            </a:solidFill>
            <a:prstDash val="solid"/>
            <a:round/>
            <a:headEnd type="none" w="med" len="med"/>
            <a:tailEnd type="none" w="med" len="med"/>
          </a:ln>
        </p:spPr>
      </p:cxnSp>
      <p:cxnSp>
        <p:nvCxnSpPr>
          <p:cNvPr id="1605" name="Google Shape;1605;p63"/>
          <p:cNvCxnSpPr/>
          <p:nvPr/>
        </p:nvCxnSpPr>
        <p:spPr>
          <a:xfrm rot="10800000" flipH="1">
            <a:off x="3440071" y="2401083"/>
            <a:ext cx="2277600" cy="10500"/>
          </a:xfrm>
          <a:prstGeom prst="straightConnector1">
            <a:avLst/>
          </a:prstGeom>
          <a:noFill/>
          <a:ln w="28575" cap="flat" cmpd="sng">
            <a:solidFill>
              <a:schemeClr val="dk2"/>
            </a:solidFill>
            <a:prstDash val="solid"/>
            <a:round/>
            <a:headEnd type="none" w="med" len="med"/>
            <a:tailEnd type="none" w="med" len="med"/>
          </a:ln>
        </p:spPr>
      </p:cxnSp>
      <p:cxnSp>
        <p:nvCxnSpPr>
          <p:cNvPr id="1606" name="Google Shape;1606;p63"/>
          <p:cNvCxnSpPr/>
          <p:nvPr/>
        </p:nvCxnSpPr>
        <p:spPr>
          <a:xfrm rot="10800000" flipH="1">
            <a:off x="3439996" y="3293033"/>
            <a:ext cx="2277600" cy="10500"/>
          </a:xfrm>
          <a:prstGeom prst="straightConnector1">
            <a:avLst/>
          </a:prstGeom>
          <a:noFill/>
          <a:ln w="28575" cap="flat" cmpd="sng">
            <a:solidFill>
              <a:schemeClr val="dk2"/>
            </a:solidFill>
            <a:prstDash val="solid"/>
            <a:round/>
            <a:headEnd type="none" w="med" len="med"/>
            <a:tailEnd type="none" w="med" len="med"/>
          </a:ln>
        </p:spPr>
      </p:cxnSp>
      <p:cxnSp>
        <p:nvCxnSpPr>
          <p:cNvPr id="1607" name="Google Shape;1607;p63"/>
          <p:cNvCxnSpPr/>
          <p:nvPr/>
        </p:nvCxnSpPr>
        <p:spPr>
          <a:xfrm rot="10800000" flipH="1">
            <a:off x="3440071" y="4184983"/>
            <a:ext cx="2277600" cy="10500"/>
          </a:xfrm>
          <a:prstGeom prst="straightConnector1">
            <a:avLst/>
          </a:prstGeom>
          <a:noFill/>
          <a:ln w="28575" cap="flat" cmpd="sng">
            <a:solidFill>
              <a:schemeClr val="dk2"/>
            </a:solidFill>
            <a:prstDash val="solid"/>
            <a:round/>
            <a:headEnd type="none" w="med" len="med"/>
            <a:tailEnd type="none" w="med" len="med"/>
          </a:ln>
        </p:spPr>
      </p:cxnSp>
      <p:grpSp>
        <p:nvGrpSpPr>
          <p:cNvPr id="1608" name="Google Shape;1608;p63"/>
          <p:cNvGrpSpPr/>
          <p:nvPr/>
        </p:nvGrpSpPr>
        <p:grpSpPr>
          <a:xfrm>
            <a:off x="6163145" y="1038725"/>
            <a:ext cx="1788305" cy="859507"/>
            <a:chOff x="6163145" y="1038725"/>
            <a:chExt cx="1788305" cy="859507"/>
          </a:xfrm>
        </p:grpSpPr>
        <p:sp>
          <p:nvSpPr>
            <p:cNvPr id="1609" name="Google Shape;1609;p63"/>
            <p:cNvSpPr txBox="1"/>
            <p:nvPr/>
          </p:nvSpPr>
          <p:spPr>
            <a:xfrm>
              <a:off x="6163145" y="1381032"/>
              <a:ext cx="1788300" cy="517200"/>
            </a:xfrm>
            <a:prstGeom prst="rect">
              <a:avLst/>
            </a:prstGeom>
            <a:noFill/>
            <a:ln>
              <a:noFill/>
            </a:ln>
          </p:spPr>
          <p:txBody>
            <a:bodyPr spcFirstLastPara="1" wrap="square" lIns="114300"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Saturn is a gas giant with several rings</a:t>
              </a:r>
              <a:endParaRPr>
                <a:solidFill>
                  <a:schemeClr val="lt2"/>
                </a:solidFill>
                <a:latin typeface="Lato"/>
                <a:ea typeface="Lato"/>
                <a:cs typeface="Lato"/>
                <a:sym typeface="Lato"/>
              </a:endParaRPr>
            </a:p>
            <a:p>
              <a:pPr marL="0" lvl="0" indent="0" algn="l" rtl="0">
                <a:spcBef>
                  <a:spcPts val="0"/>
                </a:spcBef>
                <a:spcAft>
                  <a:spcPts val="0"/>
                </a:spcAft>
                <a:buNone/>
              </a:pPr>
              <a:endParaRPr>
                <a:solidFill>
                  <a:schemeClr val="lt2"/>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a:solidFill>
                  <a:schemeClr val="lt2"/>
                </a:solidFill>
                <a:latin typeface="Lato"/>
                <a:ea typeface="Lato"/>
                <a:cs typeface="Lato"/>
                <a:sym typeface="Lato"/>
              </a:endParaRPr>
            </a:p>
            <a:p>
              <a:pPr marL="0" lvl="0" indent="0" algn="l" rtl="0">
                <a:spcBef>
                  <a:spcPts val="0"/>
                </a:spcBef>
                <a:spcAft>
                  <a:spcPts val="0"/>
                </a:spcAft>
                <a:buNone/>
              </a:pPr>
              <a:endParaRPr>
                <a:solidFill>
                  <a:schemeClr val="lt2"/>
                </a:solidFill>
                <a:latin typeface="Lato"/>
                <a:ea typeface="Lato"/>
                <a:cs typeface="Lato"/>
                <a:sym typeface="Lato"/>
              </a:endParaRPr>
            </a:p>
          </p:txBody>
        </p:sp>
        <p:sp>
          <p:nvSpPr>
            <p:cNvPr id="1610" name="Google Shape;1610;p63"/>
            <p:cNvSpPr txBox="1"/>
            <p:nvPr/>
          </p:nvSpPr>
          <p:spPr>
            <a:xfrm>
              <a:off x="6163150" y="1038725"/>
              <a:ext cx="17883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latin typeface="Fjalla One"/>
                  <a:ea typeface="Fjalla One"/>
                  <a:cs typeface="Fjalla One"/>
                  <a:sym typeface="Fjalla One"/>
                </a:rPr>
                <a:t>SATURN</a:t>
              </a:r>
              <a:endParaRPr sz="1800">
                <a:solidFill>
                  <a:schemeClr val="lt2"/>
                </a:solidFill>
                <a:latin typeface="Fjalla One"/>
                <a:ea typeface="Fjalla One"/>
                <a:cs typeface="Fjalla One"/>
                <a:sym typeface="Fjalla One"/>
              </a:endParaRPr>
            </a:p>
          </p:txBody>
        </p:sp>
      </p:grpSp>
      <p:grpSp>
        <p:nvGrpSpPr>
          <p:cNvPr id="1611" name="Google Shape;1611;p63"/>
          <p:cNvGrpSpPr/>
          <p:nvPr/>
        </p:nvGrpSpPr>
        <p:grpSpPr>
          <a:xfrm>
            <a:off x="6163145" y="1927789"/>
            <a:ext cx="1788305" cy="859505"/>
            <a:chOff x="6163145" y="1927789"/>
            <a:chExt cx="1788305" cy="859505"/>
          </a:xfrm>
        </p:grpSpPr>
        <p:sp>
          <p:nvSpPr>
            <p:cNvPr id="1612" name="Google Shape;1612;p63"/>
            <p:cNvSpPr txBox="1"/>
            <p:nvPr/>
          </p:nvSpPr>
          <p:spPr>
            <a:xfrm>
              <a:off x="6163145" y="2270094"/>
              <a:ext cx="1788300" cy="5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Venus is the second planet from the Sun</a:t>
              </a:r>
              <a:endParaRPr>
                <a:solidFill>
                  <a:schemeClr val="lt2"/>
                </a:solidFill>
                <a:latin typeface="Lato"/>
                <a:ea typeface="Lato"/>
                <a:cs typeface="Lato"/>
                <a:sym typeface="Lato"/>
              </a:endParaRPr>
            </a:p>
          </p:txBody>
        </p:sp>
        <p:sp>
          <p:nvSpPr>
            <p:cNvPr id="1613" name="Google Shape;1613;p63"/>
            <p:cNvSpPr txBox="1"/>
            <p:nvPr/>
          </p:nvSpPr>
          <p:spPr>
            <a:xfrm>
              <a:off x="6163150" y="1927789"/>
              <a:ext cx="17883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latin typeface="Fjalla One"/>
                  <a:ea typeface="Fjalla One"/>
                  <a:cs typeface="Fjalla One"/>
                  <a:sym typeface="Fjalla One"/>
                </a:rPr>
                <a:t>VENUS</a:t>
              </a:r>
              <a:endParaRPr sz="1800">
                <a:solidFill>
                  <a:schemeClr val="lt2"/>
                </a:solidFill>
                <a:latin typeface="Fjalla One"/>
                <a:ea typeface="Fjalla One"/>
                <a:cs typeface="Fjalla One"/>
                <a:sym typeface="Fjalla One"/>
              </a:endParaRPr>
            </a:p>
          </p:txBody>
        </p:sp>
      </p:grpSp>
      <p:grpSp>
        <p:nvGrpSpPr>
          <p:cNvPr id="1614" name="Google Shape;1614;p63"/>
          <p:cNvGrpSpPr/>
          <p:nvPr/>
        </p:nvGrpSpPr>
        <p:grpSpPr>
          <a:xfrm>
            <a:off x="6163145" y="2816853"/>
            <a:ext cx="1788300" cy="859502"/>
            <a:chOff x="6163145" y="2816853"/>
            <a:chExt cx="1788300" cy="859502"/>
          </a:xfrm>
        </p:grpSpPr>
        <p:sp>
          <p:nvSpPr>
            <p:cNvPr id="1615" name="Google Shape;1615;p63"/>
            <p:cNvSpPr txBox="1"/>
            <p:nvPr/>
          </p:nvSpPr>
          <p:spPr>
            <a:xfrm>
              <a:off x="6163145" y="3159155"/>
              <a:ext cx="1788300" cy="5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Despite being red, Mars is very cold</a:t>
              </a:r>
              <a:endParaRPr>
                <a:solidFill>
                  <a:schemeClr val="lt2"/>
                </a:solidFill>
                <a:latin typeface="Lato"/>
                <a:ea typeface="Lato"/>
                <a:cs typeface="Lato"/>
                <a:sym typeface="Lato"/>
              </a:endParaRPr>
            </a:p>
            <a:p>
              <a:pPr marL="0" lvl="0" indent="0" algn="l" rtl="0">
                <a:spcBef>
                  <a:spcPts val="0"/>
                </a:spcBef>
                <a:spcAft>
                  <a:spcPts val="0"/>
                </a:spcAft>
                <a:buNone/>
              </a:pPr>
              <a:endParaRPr>
                <a:solidFill>
                  <a:schemeClr val="lt2"/>
                </a:solidFill>
                <a:latin typeface="Lato"/>
                <a:ea typeface="Lato"/>
                <a:cs typeface="Lato"/>
                <a:sym typeface="Lato"/>
              </a:endParaRPr>
            </a:p>
          </p:txBody>
        </p:sp>
        <p:sp>
          <p:nvSpPr>
            <p:cNvPr id="1616" name="Google Shape;1616;p63"/>
            <p:cNvSpPr txBox="1"/>
            <p:nvPr/>
          </p:nvSpPr>
          <p:spPr>
            <a:xfrm>
              <a:off x="6163145" y="2816853"/>
              <a:ext cx="17883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latin typeface="Fjalla One"/>
                  <a:ea typeface="Fjalla One"/>
                  <a:cs typeface="Fjalla One"/>
                  <a:sym typeface="Fjalla One"/>
                </a:rPr>
                <a:t>MARS</a:t>
              </a:r>
              <a:endParaRPr sz="1800">
                <a:solidFill>
                  <a:schemeClr val="lt2"/>
                </a:solidFill>
                <a:latin typeface="Fjalla One"/>
                <a:ea typeface="Fjalla One"/>
                <a:cs typeface="Fjalla One"/>
                <a:sym typeface="Fjalla One"/>
              </a:endParaRPr>
            </a:p>
          </p:txBody>
        </p:sp>
      </p:grpSp>
      <p:grpSp>
        <p:nvGrpSpPr>
          <p:cNvPr id="1617" name="Google Shape;1617;p63"/>
          <p:cNvGrpSpPr/>
          <p:nvPr/>
        </p:nvGrpSpPr>
        <p:grpSpPr>
          <a:xfrm>
            <a:off x="6163150" y="3705916"/>
            <a:ext cx="1788300" cy="859500"/>
            <a:chOff x="6163150" y="3705916"/>
            <a:chExt cx="1788300" cy="859500"/>
          </a:xfrm>
        </p:grpSpPr>
        <p:sp>
          <p:nvSpPr>
            <p:cNvPr id="1618" name="Google Shape;1618;p63"/>
            <p:cNvSpPr txBox="1"/>
            <p:nvPr/>
          </p:nvSpPr>
          <p:spPr>
            <a:xfrm>
              <a:off x="6163150" y="4048216"/>
              <a:ext cx="1788300" cy="5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Lato"/>
                  <a:ea typeface="Lato"/>
                  <a:cs typeface="Lato"/>
                  <a:sym typeface="Lato"/>
                </a:rPr>
                <a:t>It’s now considered a dwarf planet</a:t>
              </a:r>
              <a:endParaRPr>
                <a:solidFill>
                  <a:schemeClr val="lt2"/>
                </a:solidFill>
                <a:latin typeface="Lato"/>
                <a:ea typeface="Lato"/>
                <a:cs typeface="Lato"/>
                <a:sym typeface="Lato"/>
              </a:endParaRPr>
            </a:p>
          </p:txBody>
        </p:sp>
        <p:sp>
          <p:nvSpPr>
            <p:cNvPr id="1619" name="Google Shape;1619;p63"/>
            <p:cNvSpPr txBox="1"/>
            <p:nvPr/>
          </p:nvSpPr>
          <p:spPr>
            <a:xfrm>
              <a:off x="6163150" y="3705916"/>
              <a:ext cx="1788300" cy="3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latin typeface="Fjalla One"/>
                  <a:ea typeface="Fjalla One"/>
                  <a:cs typeface="Fjalla One"/>
                  <a:sym typeface="Fjalla One"/>
                </a:rPr>
                <a:t>PLUTO</a:t>
              </a:r>
              <a:endParaRPr sz="1800">
                <a:solidFill>
                  <a:schemeClr val="lt2"/>
                </a:solidFill>
                <a:latin typeface="Fjalla One"/>
                <a:ea typeface="Fjalla One"/>
                <a:cs typeface="Fjalla One"/>
                <a:sym typeface="Fjalla One"/>
              </a:endParaRPr>
            </a:p>
          </p:txBody>
        </p:sp>
      </p:grpSp>
      <p:grpSp>
        <p:nvGrpSpPr>
          <p:cNvPr id="1620" name="Google Shape;1620;p63"/>
          <p:cNvGrpSpPr/>
          <p:nvPr/>
        </p:nvGrpSpPr>
        <p:grpSpPr>
          <a:xfrm>
            <a:off x="1192550" y="1038725"/>
            <a:ext cx="1788425" cy="859500"/>
            <a:chOff x="1192550" y="1038725"/>
            <a:chExt cx="1788425" cy="859500"/>
          </a:xfrm>
        </p:grpSpPr>
        <p:sp>
          <p:nvSpPr>
            <p:cNvPr id="1621" name="Google Shape;1621;p63"/>
            <p:cNvSpPr txBox="1"/>
            <p:nvPr/>
          </p:nvSpPr>
          <p:spPr>
            <a:xfrm>
              <a:off x="1192550" y="1381025"/>
              <a:ext cx="1788300" cy="51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Mercury is a very small planet</a:t>
              </a:r>
              <a:endParaRPr>
                <a:solidFill>
                  <a:schemeClr val="lt2"/>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endParaRPr>
                <a:solidFill>
                  <a:schemeClr val="lt2"/>
                </a:solidFill>
                <a:latin typeface="Lato"/>
                <a:ea typeface="Lato"/>
                <a:cs typeface="Lato"/>
                <a:sym typeface="Lato"/>
              </a:endParaRPr>
            </a:p>
            <a:p>
              <a:pPr marL="0" lvl="0" indent="0" algn="r" rtl="0">
                <a:spcBef>
                  <a:spcPts val="0"/>
                </a:spcBef>
                <a:spcAft>
                  <a:spcPts val="0"/>
                </a:spcAft>
                <a:buNone/>
              </a:pPr>
              <a:endParaRPr>
                <a:solidFill>
                  <a:schemeClr val="lt2"/>
                </a:solidFill>
                <a:latin typeface="Lato"/>
                <a:ea typeface="Lato"/>
                <a:cs typeface="Lato"/>
                <a:sym typeface="Lato"/>
              </a:endParaRPr>
            </a:p>
          </p:txBody>
        </p:sp>
        <p:sp>
          <p:nvSpPr>
            <p:cNvPr id="1622" name="Google Shape;1622;p63"/>
            <p:cNvSpPr txBox="1"/>
            <p:nvPr/>
          </p:nvSpPr>
          <p:spPr>
            <a:xfrm>
              <a:off x="1192675" y="1038725"/>
              <a:ext cx="1788300" cy="34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lt2"/>
                  </a:solidFill>
                  <a:latin typeface="Fjalla One"/>
                  <a:ea typeface="Fjalla One"/>
                  <a:cs typeface="Fjalla One"/>
                  <a:sym typeface="Fjalla One"/>
                </a:rPr>
                <a:t>MERCURY</a:t>
              </a:r>
              <a:endParaRPr sz="1800">
                <a:solidFill>
                  <a:schemeClr val="lt2"/>
                </a:solidFill>
                <a:latin typeface="Fjalla One"/>
                <a:ea typeface="Fjalla One"/>
                <a:cs typeface="Fjalla One"/>
                <a:sym typeface="Fjalla One"/>
              </a:endParaRPr>
            </a:p>
          </p:txBody>
        </p:sp>
      </p:grpSp>
      <p:grpSp>
        <p:nvGrpSpPr>
          <p:cNvPr id="1623" name="Google Shape;1623;p63"/>
          <p:cNvGrpSpPr/>
          <p:nvPr/>
        </p:nvGrpSpPr>
        <p:grpSpPr>
          <a:xfrm>
            <a:off x="1192550" y="1927789"/>
            <a:ext cx="1788425" cy="859500"/>
            <a:chOff x="1192550" y="1927789"/>
            <a:chExt cx="1788425" cy="859500"/>
          </a:xfrm>
        </p:grpSpPr>
        <p:sp>
          <p:nvSpPr>
            <p:cNvPr id="1624" name="Google Shape;1624;p63"/>
            <p:cNvSpPr txBox="1"/>
            <p:nvPr/>
          </p:nvSpPr>
          <p:spPr>
            <a:xfrm>
              <a:off x="1192550" y="2270089"/>
              <a:ext cx="1788300" cy="51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Jupiter is the biggest planet of all </a:t>
              </a:r>
              <a:endParaRPr>
                <a:solidFill>
                  <a:schemeClr val="lt2"/>
                </a:solidFill>
                <a:latin typeface="Lato"/>
                <a:ea typeface="Lato"/>
                <a:cs typeface="Lato"/>
                <a:sym typeface="Lato"/>
              </a:endParaRPr>
            </a:p>
          </p:txBody>
        </p:sp>
        <p:sp>
          <p:nvSpPr>
            <p:cNvPr id="1625" name="Google Shape;1625;p63"/>
            <p:cNvSpPr txBox="1"/>
            <p:nvPr/>
          </p:nvSpPr>
          <p:spPr>
            <a:xfrm>
              <a:off x="1192675" y="1927789"/>
              <a:ext cx="1788300" cy="34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lt2"/>
                  </a:solidFill>
                  <a:latin typeface="Fjalla One"/>
                  <a:ea typeface="Fjalla One"/>
                  <a:cs typeface="Fjalla One"/>
                  <a:sym typeface="Fjalla One"/>
                </a:rPr>
                <a:t>JUPITER</a:t>
              </a:r>
              <a:endParaRPr sz="1800">
                <a:solidFill>
                  <a:schemeClr val="lt2"/>
                </a:solidFill>
                <a:latin typeface="Fjalla One"/>
                <a:ea typeface="Fjalla One"/>
                <a:cs typeface="Fjalla One"/>
                <a:sym typeface="Fjalla One"/>
              </a:endParaRPr>
            </a:p>
          </p:txBody>
        </p:sp>
      </p:grpSp>
      <p:grpSp>
        <p:nvGrpSpPr>
          <p:cNvPr id="1626" name="Google Shape;1626;p63"/>
          <p:cNvGrpSpPr/>
          <p:nvPr/>
        </p:nvGrpSpPr>
        <p:grpSpPr>
          <a:xfrm>
            <a:off x="1192550" y="2816853"/>
            <a:ext cx="1788425" cy="859500"/>
            <a:chOff x="1192550" y="2816853"/>
            <a:chExt cx="1788425" cy="859500"/>
          </a:xfrm>
        </p:grpSpPr>
        <p:sp>
          <p:nvSpPr>
            <p:cNvPr id="1627" name="Google Shape;1627;p63"/>
            <p:cNvSpPr txBox="1"/>
            <p:nvPr/>
          </p:nvSpPr>
          <p:spPr>
            <a:xfrm>
              <a:off x="1192550" y="3159153"/>
              <a:ext cx="1788300" cy="51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Earth is the planet where we live</a:t>
              </a:r>
              <a:endParaRPr>
                <a:solidFill>
                  <a:schemeClr val="lt2"/>
                </a:solidFill>
                <a:latin typeface="Lato"/>
                <a:ea typeface="Lato"/>
                <a:cs typeface="Lato"/>
                <a:sym typeface="Lato"/>
              </a:endParaRPr>
            </a:p>
          </p:txBody>
        </p:sp>
        <p:sp>
          <p:nvSpPr>
            <p:cNvPr id="1628" name="Google Shape;1628;p63"/>
            <p:cNvSpPr txBox="1"/>
            <p:nvPr/>
          </p:nvSpPr>
          <p:spPr>
            <a:xfrm>
              <a:off x="1192675" y="2816853"/>
              <a:ext cx="1788300" cy="34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lt2"/>
                  </a:solidFill>
                  <a:latin typeface="Fjalla One"/>
                  <a:ea typeface="Fjalla One"/>
                  <a:cs typeface="Fjalla One"/>
                  <a:sym typeface="Fjalla One"/>
                </a:rPr>
                <a:t>EARTH</a:t>
              </a:r>
              <a:endParaRPr sz="1800">
                <a:solidFill>
                  <a:schemeClr val="lt2"/>
                </a:solidFill>
                <a:latin typeface="Fjalla One"/>
                <a:ea typeface="Fjalla One"/>
                <a:cs typeface="Fjalla One"/>
                <a:sym typeface="Fjalla One"/>
              </a:endParaRPr>
            </a:p>
          </p:txBody>
        </p:sp>
      </p:grpSp>
      <p:grpSp>
        <p:nvGrpSpPr>
          <p:cNvPr id="1629" name="Google Shape;1629;p63"/>
          <p:cNvGrpSpPr/>
          <p:nvPr/>
        </p:nvGrpSpPr>
        <p:grpSpPr>
          <a:xfrm>
            <a:off x="1192550" y="3705916"/>
            <a:ext cx="1788425" cy="859500"/>
            <a:chOff x="1192550" y="3705916"/>
            <a:chExt cx="1788425" cy="859500"/>
          </a:xfrm>
        </p:grpSpPr>
        <p:sp>
          <p:nvSpPr>
            <p:cNvPr id="1630" name="Google Shape;1630;p63"/>
            <p:cNvSpPr txBox="1"/>
            <p:nvPr/>
          </p:nvSpPr>
          <p:spPr>
            <a:xfrm>
              <a:off x="1192550" y="4048216"/>
              <a:ext cx="1788300" cy="517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lt2"/>
                  </a:solidFill>
                  <a:latin typeface="Lato"/>
                  <a:ea typeface="Lato"/>
                  <a:cs typeface="Lato"/>
                  <a:sym typeface="Lato"/>
                </a:rPr>
                <a:t>Neptune is far away from us</a:t>
              </a:r>
              <a:endParaRPr>
                <a:solidFill>
                  <a:schemeClr val="lt2"/>
                </a:solidFill>
                <a:latin typeface="Lato"/>
                <a:ea typeface="Lato"/>
                <a:cs typeface="Lato"/>
                <a:sym typeface="Lato"/>
              </a:endParaRPr>
            </a:p>
          </p:txBody>
        </p:sp>
        <p:sp>
          <p:nvSpPr>
            <p:cNvPr id="1631" name="Google Shape;1631;p63"/>
            <p:cNvSpPr txBox="1"/>
            <p:nvPr/>
          </p:nvSpPr>
          <p:spPr>
            <a:xfrm>
              <a:off x="1192675" y="3705916"/>
              <a:ext cx="1788300" cy="34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lt2"/>
                  </a:solidFill>
                  <a:latin typeface="Fjalla One"/>
                  <a:ea typeface="Fjalla One"/>
                  <a:cs typeface="Fjalla One"/>
                  <a:sym typeface="Fjalla One"/>
                </a:rPr>
                <a:t>NEPTUNE</a:t>
              </a:r>
              <a:endParaRPr sz="1800">
                <a:solidFill>
                  <a:schemeClr val="lt2"/>
                </a:solidFill>
                <a:latin typeface="Fjalla One"/>
                <a:ea typeface="Fjalla One"/>
                <a:cs typeface="Fjalla One"/>
                <a:sym typeface="Fjalla One"/>
              </a:endParaRPr>
            </a:p>
          </p:txBody>
        </p:sp>
      </p:grpSp>
      <p:sp>
        <p:nvSpPr>
          <p:cNvPr id="1632" name="Google Shape;1632;p63"/>
          <p:cNvSpPr/>
          <p:nvPr/>
        </p:nvSpPr>
        <p:spPr>
          <a:xfrm>
            <a:off x="4404286" y="2338659"/>
            <a:ext cx="135300" cy="135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3"/>
          <p:cNvSpPr/>
          <p:nvPr/>
        </p:nvSpPr>
        <p:spPr>
          <a:xfrm>
            <a:off x="3647963" y="1450735"/>
            <a:ext cx="135300" cy="135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3"/>
          <p:cNvSpPr/>
          <p:nvPr/>
        </p:nvSpPr>
        <p:spPr>
          <a:xfrm>
            <a:off x="5425961" y="3230621"/>
            <a:ext cx="135300" cy="135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3"/>
          <p:cNvSpPr/>
          <p:nvPr/>
        </p:nvSpPr>
        <p:spPr>
          <a:xfrm>
            <a:off x="4503673" y="4120855"/>
            <a:ext cx="135300" cy="135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64"/>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ICONS</a:t>
            </a:r>
            <a:endParaRPr/>
          </a:p>
        </p:txBody>
      </p:sp>
      <p:grpSp>
        <p:nvGrpSpPr>
          <p:cNvPr id="1641" name="Google Shape;1641;p64"/>
          <p:cNvGrpSpPr/>
          <p:nvPr/>
        </p:nvGrpSpPr>
        <p:grpSpPr>
          <a:xfrm>
            <a:off x="4464356" y="2308407"/>
            <a:ext cx="400019" cy="512583"/>
            <a:chOff x="3788273" y="2699194"/>
            <a:chExt cx="400019" cy="512583"/>
          </a:xfrm>
        </p:grpSpPr>
        <p:sp>
          <p:nvSpPr>
            <p:cNvPr id="1642" name="Google Shape;1642;p64"/>
            <p:cNvSpPr/>
            <p:nvPr/>
          </p:nvSpPr>
          <p:spPr>
            <a:xfrm>
              <a:off x="3803840" y="2995519"/>
              <a:ext cx="368431" cy="16041"/>
            </a:xfrm>
            <a:custGeom>
              <a:avLst/>
              <a:gdLst/>
              <a:ahLst/>
              <a:cxnLst/>
              <a:rect l="l" t="t" r="r" b="b"/>
              <a:pathLst>
                <a:path w="18650" h="812" extrusionOk="0">
                  <a:moveTo>
                    <a:pt x="406" y="0"/>
                  </a:moveTo>
                  <a:cubicBezTo>
                    <a:pt x="182" y="0"/>
                    <a:pt x="1" y="182"/>
                    <a:pt x="1" y="406"/>
                  </a:cubicBezTo>
                  <a:cubicBezTo>
                    <a:pt x="1" y="630"/>
                    <a:pt x="182" y="811"/>
                    <a:pt x="406" y="811"/>
                  </a:cubicBezTo>
                  <a:lnTo>
                    <a:pt x="18244" y="811"/>
                  </a:lnTo>
                  <a:cubicBezTo>
                    <a:pt x="18468" y="811"/>
                    <a:pt x="18650" y="630"/>
                    <a:pt x="18650" y="406"/>
                  </a:cubicBezTo>
                  <a:cubicBezTo>
                    <a:pt x="18650" y="182"/>
                    <a:pt x="18468" y="0"/>
                    <a:pt x="1824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4"/>
            <p:cNvSpPr/>
            <p:nvPr/>
          </p:nvSpPr>
          <p:spPr>
            <a:xfrm>
              <a:off x="3803840" y="2803303"/>
              <a:ext cx="368431" cy="16041"/>
            </a:xfrm>
            <a:custGeom>
              <a:avLst/>
              <a:gdLst/>
              <a:ahLst/>
              <a:cxnLst/>
              <a:rect l="l" t="t" r="r" b="b"/>
              <a:pathLst>
                <a:path w="18650" h="812" extrusionOk="0">
                  <a:moveTo>
                    <a:pt x="406" y="1"/>
                  </a:moveTo>
                  <a:cubicBezTo>
                    <a:pt x="182" y="1"/>
                    <a:pt x="1" y="182"/>
                    <a:pt x="1" y="406"/>
                  </a:cubicBezTo>
                  <a:cubicBezTo>
                    <a:pt x="1" y="630"/>
                    <a:pt x="182" y="811"/>
                    <a:pt x="406" y="811"/>
                  </a:cubicBezTo>
                  <a:lnTo>
                    <a:pt x="18244" y="811"/>
                  </a:lnTo>
                  <a:cubicBezTo>
                    <a:pt x="18468" y="811"/>
                    <a:pt x="18650" y="630"/>
                    <a:pt x="18650" y="406"/>
                  </a:cubicBezTo>
                  <a:cubicBezTo>
                    <a:pt x="18650" y="182"/>
                    <a:pt x="18468" y="1"/>
                    <a:pt x="1824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4"/>
            <p:cNvSpPr/>
            <p:nvPr/>
          </p:nvSpPr>
          <p:spPr>
            <a:xfrm>
              <a:off x="3803840" y="2899411"/>
              <a:ext cx="368431" cy="16041"/>
            </a:xfrm>
            <a:custGeom>
              <a:avLst/>
              <a:gdLst/>
              <a:ahLst/>
              <a:cxnLst/>
              <a:rect l="l" t="t" r="r" b="b"/>
              <a:pathLst>
                <a:path w="18650" h="812" extrusionOk="0">
                  <a:moveTo>
                    <a:pt x="406" y="1"/>
                  </a:moveTo>
                  <a:cubicBezTo>
                    <a:pt x="182" y="1"/>
                    <a:pt x="1" y="182"/>
                    <a:pt x="1" y="406"/>
                  </a:cubicBezTo>
                  <a:cubicBezTo>
                    <a:pt x="1" y="630"/>
                    <a:pt x="182" y="811"/>
                    <a:pt x="406" y="811"/>
                  </a:cubicBezTo>
                  <a:lnTo>
                    <a:pt x="18244" y="811"/>
                  </a:lnTo>
                  <a:cubicBezTo>
                    <a:pt x="18468" y="811"/>
                    <a:pt x="18650" y="630"/>
                    <a:pt x="18650" y="406"/>
                  </a:cubicBezTo>
                  <a:cubicBezTo>
                    <a:pt x="18650" y="182"/>
                    <a:pt x="18468" y="1"/>
                    <a:pt x="1824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4"/>
            <p:cNvSpPr/>
            <p:nvPr/>
          </p:nvSpPr>
          <p:spPr>
            <a:xfrm>
              <a:off x="3803840" y="3091627"/>
              <a:ext cx="368431" cy="16041"/>
            </a:xfrm>
            <a:custGeom>
              <a:avLst/>
              <a:gdLst/>
              <a:ahLst/>
              <a:cxnLst/>
              <a:rect l="l" t="t" r="r" b="b"/>
              <a:pathLst>
                <a:path w="18650" h="812" extrusionOk="0">
                  <a:moveTo>
                    <a:pt x="406" y="0"/>
                  </a:moveTo>
                  <a:cubicBezTo>
                    <a:pt x="182" y="0"/>
                    <a:pt x="1" y="182"/>
                    <a:pt x="1" y="406"/>
                  </a:cubicBezTo>
                  <a:cubicBezTo>
                    <a:pt x="1" y="630"/>
                    <a:pt x="182" y="811"/>
                    <a:pt x="406" y="811"/>
                  </a:cubicBezTo>
                  <a:lnTo>
                    <a:pt x="18244" y="811"/>
                  </a:lnTo>
                  <a:cubicBezTo>
                    <a:pt x="18468" y="811"/>
                    <a:pt x="18650" y="630"/>
                    <a:pt x="18650" y="406"/>
                  </a:cubicBezTo>
                  <a:cubicBezTo>
                    <a:pt x="18650" y="182"/>
                    <a:pt x="18468" y="0"/>
                    <a:pt x="1824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4"/>
            <p:cNvSpPr/>
            <p:nvPr/>
          </p:nvSpPr>
          <p:spPr>
            <a:xfrm>
              <a:off x="3788273" y="2699194"/>
              <a:ext cx="400019" cy="512583"/>
            </a:xfrm>
            <a:custGeom>
              <a:avLst/>
              <a:gdLst/>
              <a:ahLst/>
              <a:cxnLst/>
              <a:rect l="l" t="t" r="r" b="b"/>
              <a:pathLst>
                <a:path w="20249" h="25947" extrusionOk="0">
                  <a:moveTo>
                    <a:pt x="17816" y="1622"/>
                  </a:moveTo>
                  <a:cubicBezTo>
                    <a:pt x="18264" y="1623"/>
                    <a:pt x="18627" y="1985"/>
                    <a:pt x="18627" y="2433"/>
                  </a:cubicBezTo>
                  <a:lnTo>
                    <a:pt x="18627" y="23514"/>
                  </a:lnTo>
                  <a:cubicBezTo>
                    <a:pt x="18627" y="23962"/>
                    <a:pt x="18264" y="24325"/>
                    <a:pt x="17816" y="24325"/>
                  </a:cubicBezTo>
                  <a:lnTo>
                    <a:pt x="2433" y="24325"/>
                  </a:lnTo>
                  <a:cubicBezTo>
                    <a:pt x="1985" y="24325"/>
                    <a:pt x="1622" y="23962"/>
                    <a:pt x="1622" y="23514"/>
                  </a:cubicBezTo>
                  <a:lnTo>
                    <a:pt x="1622" y="2433"/>
                  </a:lnTo>
                  <a:cubicBezTo>
                    <a:pt x="1622" y="1985"/>
                    <a:pt x="1985" y="1623"/>
                    <a:pt x="2433" y="1622"/>
                  </a:cubicBezTo>
                  <a:close/>
                  <a:moveTo>
                    <a:pt x="2433" y="0"/>
                  </a:moveTo>
                  <a:cubicBezTo>
                    <a:pt x="1091" y="0"/>
                    <a:pt x="1" y="1091"/>
                    <a:pt x="1" y="2433"/>
                  </a:cubicBezTo>
                  <a:lnTo>
                    <a:pt x="1" y="23514"/>
                  </a:lnTo>
                  <a:cubicBezTo>
                    <a:pt x="1" y="24855"/>
                    <a:pt x="1091" y="25946"/>
                    <a:pt x="2433" y="25946"/>
                  </a:cubicBezTo>
                  <a:lnTo>
                    <a:pt x="17816" y="25946"/>
                  </a:lnTo>
                  <a:cubicBezTo>
                    <a:pt x="19157" y="25946"/>
                    <a:pt x="20248" y="24855"/>
                    <a:pt x="20248" y="23514"/>
                  </a:cubicBezTo>
                  <a:lnTo>
                    <a:pt x="20248" y="2433"/>
                  </a:lnTo>
                  <a:cubicBezTo>
                    <a:pt x="20248" y="1091"/>
                    <a:pt x="19157" y="0"/>
                    <a:pt x="1781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4"/>
            <p:cNvSpPr/>
            <p:nvPr/>
          </p:nvSpPr>
          <p:spPr>
            <a:xfrm>
              <a:off x="3859983" y="2787064"/>
              <a:ext cx="32339" cy="48301"/>
            </a:xfrm>
            <a:custGeom>
              <a:avLst/>
              <a:gdLst/>
              <a:ahLst/>
              <a:cxnLst/>
              <a:rect l="l" t="t" r="r" b="b"/>
              <a:pathLst>
                <a:path w="1637" h="2445" extrusionOk="0">
                  <a:moveTo>
                    <a:pt x="819" y="1"/>
                  </a:moveTo>
                  <a:cubicBezTo>
                    <a:pt x="367" y="1"/>
                    <a:pt x="1" y="371"/>
                    <a:pt x="8" y="823"/>
                  </a:cubicBezTo>
                  <a:lnTo>
                    <a:pt x="8" y="1633"/>
                  </a:lnTo>
                  <a:cubicBezTo>
                    <a:pt x="8" y="2081"/>
                    <a:pt x="371" y="2444"/>
                    <a:pt x="819" y="2444"/>
                  </a:cubicBezTo>
                  <a:cubicBezTo>
                    <a:pt x="1266" y="2444"/>
                    <a:pt x="1630" y="2081"/>
                    <a:pt x="1630" y="1633"/>
                  </a:cubicBezTo>
                  <a:lnTo>
                    <a:pt x="1630" y="823"/>
                  </a:lnTo>
                  <a:cubicBezTo>
                    <a:pt x="1637" y="371"/>
                    <a:pt x="1271" y="1"/>
                    <a:pt x="819"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4"/>
            <p:cNvSpPr/>
            <p:nvPr/>
          </p:nvSpPr>
          <p:spPr>
            <a:xfrm>
              <a:off x="3860122" y="2787321"/>
              <a:ext cx="15824" cy="48005"/>
            </a:xfrm>
            <a:custGeom>
              <a:avLst/>
              <a:gdLst/>
              <a:ahLst/>
              <a:cxnLst/>
              <a:rect l="l" t="t" r="r" b="b"/>
              <a:pathLst>
                <a:path w="801" h="2430" extrusionOk="0">
                  <a:moveTo>
                    <a:pt x="800" y="0"/>
                  </a:moveTo>
                  <a:cubicBezTo>
                    <a:pt x="357" y="6"/>
                    <a:pt x="1" y="366"/>
                    <a:pt x="1" y="810"/>
                  </a:cubicBezTo>
                  <a:lnTo>
                    <a:pt x="1" y="1620"/>
                  </a:lnTo>
                  <a:cubicBezTo>
                    <a:pt x="1" y="2064"/>
                    <a:pt x="357" y="2424"/>
                    <a:pt x="800" y="2430"/>
                  </a:cubicBezTo>
                  <a:lnTo>
                    <a:pt x="800"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4"/>
            <p:cNvSpPr/>
            <p:nvPr/>
          </p:nvSpPr>
          <p:spPr>
            <a:xfrm>
              <a:off x="3891947" y="2787281"/>
              <a:ext cx="32043" cy="48084"/>
            </a:xfrm>
            <a:custGeom>
              <a:avLst/>
              <a:gdLst/>
              <a:ahLst/>
              <a:cxnLst/>
              <a:rect l="l" t="t" r="r" b="b"/>
              <a:pathLst>
                <a:path w="1622" h="2434" extrusionOk="0">
                  <a:moveTo>
                    <a:pt x="811" y="1"/>
                  </a:moveTo>
                  <a:cubicBezTo>
                    <a:pt x="363" y="1"/>
                    <a:pt x="0" y="364"/>
                    <a:pt x="0" y="812"/>
                  </a:cubicBezTo>
                  <a:lnTo>
                    <a:pt x="0" y="1622"/>
                  </a:lnTo>
                  <a:cubicBezTo>
                    <a:pt x="0" y="2070"/>
                    <a:pt x="363" y="2433"/>
                    <a:pt x="811" y="2433"/>
                  </a:cubicBezTo>
                  <a:cubicBezTo>
                    <a:pt x="1259" y="2433"/>
                    <a:pt x="1622" y="2070"/>
                    <a:pt x="1622" y="1622"/>
                  </a:cubicBezTo>
                  <a:lnTo>
                    <a:pt x="1622" y="812"/>
                  </a:lnTo>
                  <a:cubicBezTo>
                    <a:pt x="1622" y="364"/>
                    <a:pt x="1259" y="1"/>
                    <a:pt x="811"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4"/>
            <p:cNvSpPr/>
            <p:nvPr/>
          </p:nvSpPr>
          <p:spPr>
            <a:xfrm>
              <a:off x="3891947" y="2787321"/>
              <a:ext cx="15804" cy="48005"/>
            </a:xfrm>
            <a:custGeom>
              <a:avLst/>
              <a:gdLst/>
              <a:ahLst/>
              <a:cxnLst/>
              <a:rect l="l" t="t" r="r" b="b"/>
              <a:pathLst>
                <a:path w="800" h="2430" extrusionOk="0">
                  <a:moveTo>
                    <a:pt x="800" y="0"/>
                  </a:moveTo>
                  <a:cubicBezTo>
                    <a:pt x="356" y="6"/>
                    <a:pt x="0" y="366"/>
                    <a:pt x="0" y="810"/>
                  </a:cubicBezTo>
                  <a:lnTo>
                    <a:pt x="0" y="1620"/>
                  </a:lnTo>
                  <a:cubicBezTo>
                    <a:pt x="0" y="2064"/>
                    <a:pt x="356" y="2424"/>
                    <a:pt x="800" y="2430"/>
                  </a:cubicBezTo>
                  <a:lnTo>
                    <a:pt x="800"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4"/>
            <p:cNvSpPr/>
            <p:nvPr/>
          </p:nvSpPr>
          <p:spPr>
            <a:xfrm>
              <a:off x="3923970" y="2787518"/>
              <a:ext cx="32062" cy="47847"/>
            </a:xfrm>
            <a:custGeom>
              <a:avLst/>
              <a:gdLst/>
              <a:ahLst/>
              <a:cxnLst/>
              <a:rect l="l" t="t" r="r" b="b"/>
              <a:pathLst>
                <a:path w="1623" h="2422" extrusionOk="0">
                  <a:moveTo>
                    <a:pt x="812" y="0"/>
                  </a:moveTo>
                  <a:cubicBezTo>
                    <a:pt x="368" y="0"/>
                    <a:pt x="8" y="356"/>
                    <a:pt x="1" y="800"/>
                  </a:cubicBezTo>
                  <a:lnTo>
                    <a:pt x="1" y="1610"/>
                  </a:lnTo>
                  <a:cubicBezTo>
                    <a:pt x="1" y="2058"/>
                    <a:pt x="364" y="2421"/>
                    <a:pt x="812" y="2421"/>
                  </a:cubicBezTo>
                  <a:cubicBezTo>
                    <a:pt x="1259" y="2421"/>
                    <a:pt x="1623" y="2058"/>
                    <a:pt x="1623" y="1610"/>
                  </a:cubicBezTo>
                  <a:lnTo>
                    <a:pt x="1623" y="800"/>
                  </a:lnTo>
                  <a:cubicBezTo>
                    <a:pt x="1616" y="356"/>
                    <a:pt x="1255" y="0"/>
                    <a:pt x="812"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4"/>
            <p:cNvSpPr/>
            <p:nvPr/>
          </p:nvSpPr>
          <p:spPr>
            <a:xfrm>
              <a:off x="3923970" y="2787321"/>
              <a:ext cx="15824" cy="48005"/>
            </a:xfrm>
            <a:custGeom>
              <a:avLst/>
              <a:gdLst/>
              <a:ahLst/>
              <a:cxnLst/>
              <a:rect l="l" t="t" r="r" b="b"/>
              <a:pathLst>
                <a:path w="801" h="2430" extrusionOk="0">
                  <a:moveTo>
                    <a:pt x="800" y="0"/>
                  </a:moveTo>
                  <a:cubicBezTo>
                    <a:pt x="357" y="6"/>
                    <a:pt x="1" y="366"/>
                    <a:pt x="1" y="810"/>
                  </a:cubicBezTo>
                  <a:lnTo>
                    <a:pt x="1" y="1620"/>
                  </a:lnTo>
                  <a:cubicBezTo>
                    <a:pt x="1" y="2064"/>
                    <a:pt x="357" y="2424"/>
                    <a:pt x="800" y="2430"/>
                  </a:cubicBezTo>
                  <a:lnTo>
                    <a:pt x="800"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4"/>
            <p:cNvSpPr/>
            <p:nvPr/>
          </p:nvSpPr>
          <p:spPr>
            <a:xfrm>
              <a:off x="4084163" y="2787518"/>
              <a:ext cx="32043" cy="47847"/>
            </a:xfrm>
            <a:custGeom>
              <a:avLst/>
              <a:gdLst/>
              <a:ahLst/>
              <a:cxnLst/>
              <a:rect l="l" t="t" r="r" b="b"/>
              <a:pathLst>
                <a:path w="1622" h="2422" extrusionOk="0">
                  <a:moveTo>
                    <a:pt x="811" y="0"/>
                  </a:moveTo>
                  <a:cubicBezTo>
                    <a:pt x="367" y="0"/>
                    <a:pt x="7" y="356"/>
                    <a:pt x="0" y="800"/>
                  </a:cubicBezTo>
                  <a:lnTo>
                    <a:pt x="0" y="1610"/>
                  </a:lnTo>
                  <a:cubicBezTo>
                    <a:pt x="0" y="2058"/>
                    <a:pt x="363" y="2421"/>
                    <a:pt x="811" y="2421"/>
                  </a:cubicBezTo>
                  <a:cubicBezTo>
                    <a:pt x="1258" y="2421"/>
                    <a:pt x="1622" y="2058"/>
                    <a:pt x="1622" y="1610"/>
                  </a:cubicBezTo>
                  <a:lnTo>
                    <a:pt x="1622" y="800"/>
                  </a:lnTo>
                  <a:cubicBezTo>
                    <a:pt x="1615" y="356"/>
                    <a:pt x="1254" y="0"/>
                    <a:pt x="81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4"/>
            <p:cNvSpPr/>
            <p:nvPr/>
          </p:nvSpPr>
          <p:spPr>
            <a:xfrm>
              <a:off x="4084163" y="2787321"/>
              <a:ext cx="15804" cy="48005"/>
            </a:xfrm>
            <a:custGeom>
              <a:avLst/>
              <a:gdLst/>
              <a:ahLst/>
              <a:cxnLst/>
              <a:rect l="l" t="t" r="r" b="b"/>
              <a:pathLst>
                <a:path w="800" h="2430" extrusionOk="0">
                  <a:moveTo>
                    <a:pt x="800" y="0"/>
                  </a:moveTo>
                  <a:cubicBezTo>
                    <a:pt x="356" y="6"/>
                    <a:pt x="0" y="366"/>
                    <a:pt x="0" y="810"/>
                  </a:cubicBezTo>
                  <a:lnTo>
                    <a:pt x="0" y="1620"/>
                  </a:lnTo>
                  <a:cubicBezTo>
                    <a:pt x="0" y="2064"/>
                    <a:pt x="356" y="2424"/>
                    <a:pt x="800" y="2430"/>
                  </a:cubicBezTo>
                  <a:lnTo>
                    <a:pt x="800"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4"/>
            <p:cNvSpPr/>
            <p:nvPr/>
          </p:nvSpPr>
          <p:spPr>
            <a:xfrm>
              <a:off x="3859983" y="2883172"/>
              <a:ext cx="32339" cy="48301"/>
            </a:xfrm>
            <a:custGeom>
              <a:avLst/>
              <a:gdLst/>
              <a:ahLst/>
              <a:cxnLst/>
              <a:rect l="l" t="t" r="r" b="b"/>
              <a:pathLst>
                <a:path w="1637" h="2445" extrusionOk="0">
                  <a:moveTo>
                    <a:pt x="819" y="0"/>
                  </a:moveTo>
                  <a:cubicBezTo>
                    <a:pt x="367" y="0"/>
                    <a:pt x="1" y="371"/>
                    <a:pt x="8" y="823"/>
                  </a:cubicBezTo>
                  <a:lnTo>
                    <a:pt x="8" y="1633"/>
                  </a:lnTo>
                  <a:cubicBezTo>
                    <a:pt x="8" y="2081"/>
                    <a:pt x="371" y="2444"/>
                    <a:pt x="819" y="2444"/>
                  </a:cubicBezTo>
                  <a:cubicBezTo>
                    <a:pt x="1266" y="2444"/>
                    <a:pt x="1630" y="2081"/>
                    <a:pt x="1630" y="1633"/>
                  </a:cubicBezTo>
                  <a:lnTo>
                    <a:pt x="1630" y="823"/>
                  </a:lnTo>
                  <a:cubicBezTo>
                    <a:pt x="1637" y="371"/>
                    <a:pt x="1271" y="0"/>
                    <a:pt x="819"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4"/>
            <p:cNvSpPr/>
            <p:nvPr/>
          </p:nvSpPr>
          <p:spPr>
            <a:xfrm>
              <a:off x="3860122" y="2883429"/>
              <a:ext cx="15824" cy="48005"/>
            </a:xfrm>
            <a:custGeom>
              <a:avLst/>
              <a:gdLst/>
              <a:ahLst/>
              <a:cxnLst/>
              <a:rect l="l" t="t" r="r" b="b"/>
              <a:pathLst>
                <a:path w="801" h="2430" extrusionOk="0">
                  <a:moveTo>
                    <a:pt x="800" y="0"/>
                  </a:moveTo>
                  <a:cubicBezTo>
                    <a:pt x="357" y="6"/>
                    <a:pt x="1" y="366"/>
                    <a:pt x="1" y="810"/>
                  </a:cubicBezTo>
                  <a:lnTo>
                    <a:pt x="1" y="1620"/>
                  </a:lnTo>
                  <a:cubicBezTo>
                    <a:pt x="1" y="2064"/>
                    <a:pt x="357" y="2424"/>
                    <a:pt x="800" y="2430"/>
                  </a:cubicBezTo>
                  <a:lnTo>
                    <a:pt x="800"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4"/>
            <p:cNvSpPr/>
            <p:nvPr/>
          </p:nvSpPr>
          <p:spPr>
            <a:xfrm>
              <a:off x="3891947" y="2883389"/>
              <a:ext cx="32043" cy="48084"/>
            </a:xfrm>
            <a:custGeom>
              <a:avLst/>
              <a:gdLst/>
              <a:ahLst/>
              <a:cxnLst/>
              <a:rect l="l" t="t" r="r" b="b"/>
              <a:pathLst>
                <a:path w="1622" h="2434" extrusionOk="0">
                  <a:moveTo>
                    <a:pt x="811" y="1"/>
                  </a:moveTo>
                  <a:cubicBezTo>
                    <a:pt x="363" y="1"/>
                    <a:pt x="0" y="364"/>
                    <a:pt x="0" y="812"/>
                  </a:cubicBezTo>
                  <a:lnTo>
                    <a:pt x="0" y="1622"/>
                  </a:lnTo>
                  <a:cubicBezTo>
                    <a:pt x="0" y="2070"/>
                    <a:pt x="363" y="2433"/>
                    <a:pt x="811" y="2433"/>
                  </a:cubicBezTo>
                  <a:cubicBezTo>
                    <a:pt x="1259" y="2433"/>
                    <a:pt x="1622" y="2070"/>
                    <a:pt x="1622" y="1622"/>
                  </a:cubicBezTo>
                  <a:lnTo>
                    <a:pt x="1622" y="812"/>
                  </a:lnTo>
                  <a:cubicBezTo>
                    <a:pt x="1622" y="364"/>
                    <a:pt x="1259" y="1"/>
                    <a:pt x="811"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4"/>
            <p:cNvSpPr/>
            <p:nvPr/>
          </p:nvSpPr>
          <p:spPr>
            <a:xfrm>
              <a:off x="3891947" y="2883429"/>
              <a:ext cx="15804" cy="48005"/>
            </a:xfrm>
            <a:custGeom>
              <a:avLst/>
              <a:gdLst/>
              <a:ahLst/>
              <a:cxnLst/>
              <a:rect l="l" t="t" r="r" b="b"/>
              <a:pathLst>
                <a:path w="800" h="2430" extrusionOk="0">
                  <a:moveTo>
                    <a:pt x="800" y="0"/>
                  </a:moveTo>
                  <a:cubicBezTo>
                    <a:pt x="356" y="6"/>
                    <a:pt x="0" y="366"/>
                    <a:pt x="0" y="810"/>
                  </a:cubicBezTo>
                  <a:lnTo>
                    <a:pt x="0" y="1620"/>
                  </a:lnTo>
                  <a:cubicBezTo>
                    <a:pt x="0" y="2064"/>
                    <a:pt x="356" y="2424"/>
                    <a:pt x="800" y="2430"/>
                  </a:cubicBezTo>
                  <a:lnTo>
                    <a:pt x="800"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4"/>
            <p:cNvSpPr/>
            <p:nvPr/>
          </p:nvSpPr>
          <p:spPr>
            <a:xfrm>
              <a:off x="3923832" y="2883172"/>
              <a:ext cx="32339" cy="48301"/>
            </a:xfrm>
            <a:custGeom>
              <a:avLst/>
              <a:gdLst/>
              <a:ahLst/>
              <a:cxnLst/>
              <a:rect l="l" t="t" r="r" b="b"/>
              <a:pathLst>
                <a:path w="1637" h="2445" extrusionOk="0">
                  <a:moveTo>
                    <a:pt x="819" y="0"/>
                  </a:moveTo>
                  <a:cubicBezTo>
                    <a:pt x="367" y="0"/>
                    <a:pt x="1" y="371"/>
                    <a:pt x="8" y="823"/>
                  </a:cubicBezTo>
                  <a:lnTo>
                    <a:pt x="8" y="1633"/>
                  </a:lnTo>
                  <a:cubicBezTo>
                    <a:pt x="8" y="2081"/>
                    <a:pt x="371" y="2444"/>
                    <a:pt x="819" y="2444"/>
                  </a:cubicBezTo>
                  <a:cubicBezTo>
                    <a:pt x="1266" y="2444"/>
                    <a:pt x="1630" y="2081"/>
                    <a:pt x="1630" y="1633"/>
                  </a:cubicBezTo>
                  <a:lnTo>
                    <a:pt x="1630" y="823"/>
                  </a:lnTo>
                  <a:cubicBezTo>
                    <a:pt x="1637" y="371"/>
                    <a:pt x="1272" y="0"/>
                    <a:pt x="819"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4"/>
            <p:cNvSpPr/>
            <p:nvPr/>
          </p:nvSpPr>
          <p:spPr>
            <a:xfrm>
              <a:off x="3923970" y="2883429"/>
              <a:ext cx="15824" cy="48005"/>
            </a:xfrm>
            <a:custGeom>
              <a:avLst/>
              <a:gdLst/>
              <a:ahLst/>
              <a:cxnLst/>
              <a:rect l="l" t="t" r="r" b="b"/>
              <a:pathLst>
                <a:path w="801" h="2430" extrusionOk="0">
                  <a:moveTo>
                    <a:pt x="800" y="0"/>
                  </a:moveTo>
                  <a:cubicBezTo>
                    <a:pt x="357" y="6"/>
                    <a:pt x="1" y="366"/>
                    <a:pt x="1" y="810"/>
                  </a:cubicBezTo>
                  <a:lnTo>
                    <a:pt x="1" y="1620"/>
                  </a:lnTo>
                  <a:cubicBezTo>
                    <a:pt x="1" y="2064"/>
                    <a:pt x="357" y="2424"/>
                    <a:pt x="800" y="2430"/>
                  </a:cubicBezTo>
                  <a:lnTo>
                    <a:pt x="800"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4"/>
            <p:cNvSpPr/>
            <p:nvPr/>
          </p:nvSpPr>
          <p:spPr>
            <a:xfrm>
              <a:off x="4019979" y="2979280"/>
              <a:ext cx="32299" cy="48301"/>
            </a:xfrm>
            <a:custGeom>
              <a:avLst/>
              <a:gdLst/>
              <a:ahLst/>
              <a:cxnLst/>
              <a:rect l="l" t="t" r="r" b="b"/>
              <a:pathLst>
                <a:path w="1635" h="2445" extrusionOk="0">
                  <a:moveTo>
                    <a:pt x="817" y="0"/>
                  </a:moveTo>
                  <a:cubicBezTo>
                    <a:pt x="365" y="0"/>
                    <a:pt x="0" y="371"/>
                    <a:pt x="7" y="822"/>
                  </a:cubicBezTo>
                  <a:lnTo>
                    <a:pt x="7" y="1633"/>
                  </a:lnTo>
                  <a:cubicBezTo>
                    <a:pt x="6" y="2081"/>
                    <a:pt x="369" y="2444"/>
                    <a:pt x="818" y="2444"/>
                  </a:cubicBezTo>
                  <a:cubicBezTo>
                    <a:pt x="1266" y="2444"/>
                    <a:pt x="1627" y="2081"/>
                    <a:pt x="1627" y="1633"/>
                  </a:cubicBezTo>
                  <a:lnTo>
                    <a:pt x="1627" y="822"/>
                  </a:lnTo>
                  <a:cubicBezTo>
                    <a:pt x="1634" y="371"/>
                    <a:pt x="1270" y="0"/>
                    <a:pt x="817"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4"/>
            <p:cNvSpPr/>
            <p:nvPr/>
          </p:nvSpPr>
          <p:spPr>
            <a:xfrm>
              <a:off x="4020078" y="2979537"/>
              <a:ext cx="15824" cy="48005"/>
            </a:xfrm>
            <a:custGeom>
              <a:avLst/>
              <a:gdLst/>
              <a:ahLst/>
              <a:cxnLst/>
              <a:rect l="l" t="t" r="r" b="b"/>
              <a:pathLst>
                <a:path w="801" h="2430" extrusionOk="0">
                  <a:moveTo>
                    <a:pt x="800" y="0"/>
                  </a:moveTo>
                  <a:cubicBezTo>
                    <a:pt x="357" y="6"/>
                    <a:pt x="1" y="366"/>
                    <a:pt x="1" y="809"/>
                  </a:cubicBezTo>
                  <a:lnTo>
                    <a:pt x="1" y="1620"/>
                  </a:lnTo>
                  <a:cubicBezTo>
                    <a:pt x="1" y="2064"/>
                    <a:pt x="357" y="2424"/>
                    <a:pt x="800" y="2430"/>
                  </a:cubicBezTo>
                  <a:lnTo>
                    <a:pt x="800"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4"/>
            <p:cNvSpPr/>
            <p:nvPr/>
          </p:nvSpPr>
          <p:spPr>
            <a:xfrm>
              <a:off x="3859766" y="2979280"/>
              <a:ext cx="32339" cy="48301"/>
            </a:xfrm>
            <a:custGeom>
              <a:avLst/>
              <a:gdLst/>
              <a:ahLst/>
              <a:cxnLst/>
              <a:rect l="l" t="t" r="r" b="b"/>
              <a:pathLst>
                <a:path w="1637" h="2445" extrusionOk="0">
                  <a:moveTo>
                    <a:pt x="818" y="0"/>
                  </a:moveTo>
                  <a:cubicBezTo>
                    <a:pt x="367" y="0"/>
                    <a:pt x="1" y="371"/>
                    <a:pt x="8" y="822"/>
                  </a:cubicBezTo>
                  <a:lnTo>
                    <a:pt x="8" y="1633"/>
                  </a:lnTo>
                  <a:cubicBezTo>
                    <a:pt x="8" y="2081"/>
                    <a:pt x="371" y="2444"/>
                    <a:pt x="818" y="2444"/>
                  </a:cubicBezTo>
                  <a:cubicBezTo>
                    <a:pt x="1266" y="2444"/>
                    <a:pt x="1629" y="2081"/>
                    <a:pt x="1629" y="1633"/>
                  </a:cubicBezTo>
                  <a:lnTo>
                    <a:pt x="1629" y="822"/>
                  </a:lnTo>
                  <a:cubicBezTo>
                    <a:pt x="1636" y="371"/>
                    <a:pt x="1270" y="0"/>
                    <a:pt x="818"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4"/>
            <p:cNvSpPr/>
            <p:nvPr/>
          </p:nvSpPr>
          <p:spPr>
            <a:xfrm>
              <a:off x="3859904" y="2979537"/>
              <a:ext cx="15824" cy="48005"/>
            </a:xfrm>
            <a:custGeom>
              <a:avLst/>
              <a:gdLst/>
              <a:ahLst/>
              <a:cxnLst/>
              <a:rect l="l" t="t" r="r" b="b"/>
              <a:pathLst>
                <a:path w="801" h="2430" extrusionOk="0">
                  <a:moveTo>
                    <a:pt x="800" y="0"/>
                  </a:moveTo>
                  <a:cubicBezTo>
                    <a:pt x="357" y="6"/>
                    <a:pt x="1" y="366"/>
                    <a:pt x="1" y="809"/>
                  </a:cubicBezTo>
                  <a:lnTo>
                    <a:pt x="1" y="1620"/>
                  </a:lnTo>
                  <a:cubicBezTo>
                    <a:pt x="1" y="2064"/>
                    <a:pt x="357" y="2424"/>
                    <a:pt x="800" y="2430"/>
                  </a:cubicBezTo>
                  <a:lnTo>
                    <a:pt x="800"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4"/>
            <p:cNvSpPr/>
            <p:nvPr/>
          </p:nvSpPr>
          <p:spPr>
            <a:xfrm>
              <a:off x="3955874" y="3075388"/>
              <a:ext cx="32339" cy="48281"/>
            </a:xfrm>
            <a:custGeom>
              <a:avLst/>
              <a:gdLst/>
              <a:ahLst/>
              <a:cxnLst/>
              <a:rect l="l" t="t" r="r" b="b"/>
              <a:pathLst>
                <a:path w="1637" h="2444" extrusionOk="0">
                  <a:moveTo>
                    <a:pt x="818" y="0"/>
                  </a:moveTo>
                  <a:cubicBezTo>
                    <a:pt x="367" y="0"/>
                    <a:pt x="1" y="370"/>
                    <a:pt x="8" y="822"/>
                  </a:cubicBezTo>
                  <a:lnTo>
                    <a:pt x="8" y="1633"/>
                  </a:lnTo>
                  <a:cubicBezTo>
                    <a:pt x="8" y="2081"/>
                    <a:pt x="371" y="2444"/>
                    <a:pt x="818" y="2444"/>
                  </a:cubicBezTo>
                  <a:cubicBezTo>
                    <a:pt x="1266" y="2444"/>
                    <a:pt x="1629" y="2081"/>
                    <a:pt x="1629" y="1633"/>
                  </a:cubicBezTo>
                  <a:lnTo>
                    <a:pt x="1629" y="822"/>
                  </a:lnTo>
                  <a:cubicBezTo>
                    <a:pt x="1636" y="370"/>
                    <a:pt x="1270" y="0"/>
                    <a:pt x="818"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4"/>
            <p:cNvSpPr/>
            <p:nvPr/>
          </p:nvSpPr>
          <p:spPr>
            <a:xfrm>
              <a:off x="3956012" y="3075625"/>
              <a:ext cx="15824" cy="48024"/>
            </a:xfrm>
            <a:custGeom>
              <a:avLst/>
              <a:gdLst/>
              <a:ahLst/>
              <a:cxnLst/>
              <a:rect l="l" t="t" r="r" b="b"/>
              <a:pathLst>
                <a:path w="801" h="2431" extrusionOk="0">
                  <a:moveTo>
                    <a:pt x="800" y="1"/>
                  </a:moveTo>
                  <a:cubicBezTo>
                    <a:pt x="357" y="7"/>
                    <a:pt x="1" y="367"/>
                    <a:pt x="1" y="810"/>
                  </a:cubicBezTo>
                  <a:lnTo>
                    <a:pt x="1" y="1621"/>
                  </a:lnTo>
                  <a:cubicBezTo>
                    <a:pt x="1" y="2065"/>
                    <a:pt x="357" y="2425"/>
                    <a:pt x="800" y="2431"/>
                  </a:cubicBezTo>
                  <a:lnTo>
                    <a:pt x="800"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4"/>
            <p:cNvSpPr/>
            <p:nvPr/>
          </p:nvSpPr>
          <p:spPr>
            <a:xfrm>
              <a:off x="3988055" y="3075862"/>
              <a:ext cx="32043" cy="47807"/>
            </a:xfrm>
            <a:custGeom>
              <a:avLst/>
              <a:gdLst/>
              <a:ahLst/>
              <a:cxnLst/>
              <a:rect l="l" t="t" r="r" b="b"/>
              <a:pathLst>
                <a:path w="1622" h="2420" extrusionOk="0">
                  <a:moveTo>
                    <a:pt x="811" y="0"/>
                  </a:moveTo>
                  <a:cubicBezTo>
                    <a:pt x="368" y="0"/>
                    <a:pt x="7" y="355"/>
                    <a:pt x="0" y="798"/>
                  </a:cubicBezTo>
                  <a:lnTo>
                    <a:pt x="0" y="1609"/>
                  </a:lnTo>
                  <a:cubicBezTo>
                    <a:pt x="0" y="2057"/>
                    <a:pt x="363" y="2420"/>
                    <a:pt x="811" y="2420"/>
                  </a:cubicBezTo>
                  <a:cubicBezTo>
                    <a:pt x="1259" y="2420"/>
                    <a:pt x="1622" y="2057"/>
                    <a:pt x="1622" y="1609"/>
                  </a:cubicBezTo>
                  <a:lnTo>
                    <a:pt x="1622" y="798"/>
                  </a:lnTo>
                  <a:cubicBezTo>
                    <a:pt x="1615" y="355"/>
                    <a:pt x="1254" y="0"/>
                    <a:pt x="81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4"/>
            <p:cNvSpPr/>
            <p:nvPr/>
          </p:nvSpPr>
          <p:spPr>
            <a:xfrm>
              <a:off x="3988055" y="3075625"/>
              <a:ext cx="15804" cy="48024"/>
            </a:xfrm>
            <a:custGeom>
              <a:avLst/>
              <a:gdLst/>
              <a:ahLst/>
              <a:cxnLst/>
              <a:rect l="l" t="t" r="r" b="b"/>
              <a:pathLst>
                <a:path w="800" h="2431" extrusionOk="0">
                  <a:moveTo>
                    <a:pt x="800" y="1"/>
                  </a:moveTo>
                  <a:cubicBezTo>
                    <a:pt x="356" y="7"/>
                    <a:pt x="0" y="367"/>
                    <a:pt x="0" y="810"/>
                  </a:cubicBezTo>
                  <a:lnTo>
                    <a:pt x="0" y="1621"/>
                  </a:lnTo>
                  <a:cubicBezTo>
                    <a:pt x="0" y="2063"/>
                    <a:pt x="356" y="2425"/>
                    <a:pt x="800" y="2431"/>
                  </a:cubicBezTo>
                  <a:lnTo>
                    <a:pt x="800"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4"/>
            <p:cNvSpPr/>
            <p:nvPr/>
          </p:nvSpPr>
          <p:spPr>
            <a:xfrm>
              <a:off x="3955874" y="2787064"/>
              <a:ext cx="32339" cy="48301"/>
            </a:xfrm>
            <a:custGeom>
              <a:avLst/>
              <a:gdLst/>
              <a:ahLst/>
              <a:cxnLst/>
              <a:rect l="l" t="t" r="r" b="b"/>
              <a:pathLst>
                <a:path w="1637" h="2445" extrusionOk="0">
                  <a:moveTo>
                    <a:pt x="818" y="1"/>
                  </a:moveTo>
                  <a:cubicBezTo>
                    <a:pt x="367" y="1"/>
                    <a:pt x="1" y="371"/>
                    <a:pt x="8" y="823"/>
                  </a:cubicBezTo>
                  <a:lnTo>
                    <a:pt x="8" y="1633"/>
                  </a:lnTo>
                  <a:cubicBezTo>
                    <a:pt x="8" y="2081"/>
                    <a:pt x="371" y="2444"/>
                    <a:pt x="818" y="2444"/>
                  </a:cubicBezTo>
                  <a:cubicBezTo>
                    <a:pt x="1266" y="2444"/>
                    <a:pt x="1629" y="2081"/>
                    <a:pt x="1629" y="1633"/>
                  </a:cubicBezTo>
                  <a:lnTo>
                    <a:pt x="1629" y="823"/>
                  </a:lnTo>
                  <a:cubicBezTo>
                    <a:pt x="1636" y="371"/>
                    <a:pt x="1270" y="1"/>
                    <a:pt x="81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4"/>
            <p:cNvSpPr/>
            <p:nvPr/>
          </p:nvSpPr>
          <p:spPr>
            <a:xfrm>
              <a:off x="3956012" y="2787321"/>
              <a:ext cx="15824" cy="48005"/>
            </a:xfrm>
            <a:custGeom>
              <a:avLst/>
              <a:gdLst/>
              <a:ahLst/>
              <a:cxnLst/>
              <a:rect l="l" t="t" r="r" b="b"/>
              <a:pathLst>
                <a:path w="801" h="2430" extrusionOk="0">
                  <a:moveTo>
                    <a:pt x="800" y="0"/>
                  </a:moveTo>
                  <a:cubicBezTo>
                    <a:pt x="357" y="6"/>
                    <a:pt x="1" y="366"/>
                    <a:pt x="1" y="810"/>
                  </a:cubicBezTo>
                  <a:lnTo>
                    <a:pt x="1" y="1620"/>
                  </a:lnTo>
                  <a:cubicBezTo>
                    <a:pt x="1" y="2064"/>
                    <a:pt x="357" y="2424"/>
                    <a:pt x="800" y="2430"/>
                  </a:cubicBezTo>
                  <a:lnTo>
                    <a:pt x="800"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4"/>
            <p:cNvSpPr/>
            <p:nvPr/>
          </p:nvSpPr>
          <p:spPr>
            <a:xfrm>
              <a:off x="4052121" y="2787281"/>
              <a:ext cx="32062" cy="48084"/>
            </a:xfrm>
            <a:custGeom>
              <a:avLst/>
              <a:gdLst/>
              <a:ahLst/>
              <a:cxnLst/>
              <a:rect l="l" t="t" r="r" b="b"/>
              <a:pathLst>
                <a:path w="1623" h="2434" extrusionOk="0">
                  <a:moveTo>
                    <a:pt x="811" y="1"/>
                  </a:moveTo>
                  <a:cubicBezTo>
                    <a:pt x="364" y="1"/>
                    <a:pt x="0" y="364"/>
                    <a:pt x="0" y="812"/>
                  </a:cubicBezTo>
                  <a:lnTo>
                    <a:pt x="0" y="1622"/>
                  </a:lnTo>
                  <a:cubicBezTo>
                    <a:pt x="0" y="2070"/>
                    <a:pt x="364" y="2433"/>
                    <a:pt x="811" y="2433"/>
                  </a:cubicBezTo>
                  <a:cubicBezTo>
                    <a:pt x="1259" y="2433"/>
                    <a:pt x="1622" y="2070"/>
                    <a:pt x="1622" y="1622"/>
                  </a:cubicBezTo>
                  <a:lnTo>
                    <a:pt x="1622" y="812"/>
                  </a:lnTo>
                  <a:cubicBezTo>
                    <a:pt x="1622" y="364"/>
                    <a:pt x="1259" y="1"/>
                    <a:pt x="81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4"/>
            <p:cNvSpPr/>
            <p:nvPr/>
          </p:nvSpPr>
          <p:spPr>
            <a:xfrm>
              <a:off x="4052121" y="2787321"/>
              <a:ext cx="15804" cy="48005"/>
            </a:xfrm>
            <a:custGeom>
              <a:avLst/>
              <a:gdLst/>
              <a:ahLst/>
              <a:cxnLst/>
              <a:rect l="l" t="t" r="r" b="b"/>
              <a:pathLst>
                <a:path w="800" h="2430" extrusionOk="0">
                  <a:moveTo>
                    <a:pt x="800" y="0"/>
                  </a:moveTo>
                  <a:cubicBezTo>
                    <a:pt x="357" y="6"/>
                    <a:pt x="0" y="366"/>
                    <a:pt x="0" y="810"/>
                  </a:cubicBezTo>
                  <a:lnTo>
                    <a:pt x="0" y="1620"/>
                  </a:lnTo>
                  <a:cubicBezTo>
                    <a:pt x="0" y="2064"/>
                    <a:pt x="357" y="2424"/>
                    <a:pt x="800" y="2430"/>
                  </a:cubicBezTo>
                  <a:lnTo>
                    <a:pt x="800"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4"/>
            <p:cNvSpPr/>
            <p:nvPr/>
          </p:nvSpPr>
          <p:spPr>
            <a:xfrm>
              <a:off x="3955874" y="2883172"/>
              <a:ext cx="32339" cy="48301"/>
            </a:xfrm>
            <a:custGeom>
              <a:avLst/>
              <a:gdLst/>
              <a:ahLst/>
              <a:cxnLst/>
              <a:rect l="l" t="t" r="r" b="b"/>
              <a:pathLst>
                <a:path w="1637" h="2445" extrusionOk="0">
                  <a:moveTo>
                    <a:pt x="818" y="0"/>
                  </a:moveTo>
                  <a:cubicBezTo>
                    <a:pt x="367" y="0"/>
                    <a:pt x="1" y="371"/>
                    <a:pt x="8" y="823"/>
                  </a:cubicBezTo>
                  <a:lnTo>
                    <a:pt x="8" y="1633"/>
                  </a:lnTo>
                  <a:cubicBezTo>
                    <a:pt x="8" y="2081"/>
                    <a:pt x="371" y="2444"/>
                    <a:pt x="818" y="2444"/>
                  </a:cubicBezTo>
                  <a:cubicBezTo>
                    <a:pt x="1266" y="2444"/>
                    <a:pt x="1629" y="2081"/>
                    <a:pt x="1629" y="1633"/>
                  </a:cubicBezTo>
                  <a:lnTo>
                    <a:pt x="1629" y="823"/>
                  </a:lnTo>
                  <a:cubicBezTo>
                    <a:pt x="1636" y="371"/>
                    <a:pt x="1270" y="0"/>
                    <a:pt x="81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4"/>
            <p:cNvSpPr/>
            <p:nvPr/>
          </p:nvSpPr>
          <p:spPr>
            <a:xfrm>
              <a:off x="3956012" y="2883429"/>
              <a:ext cx="15824" cy="48005"/>
            </a:xfrm>
            <a:custGeom>
              <a:avLst/>
              <a:gdLst/>
              <a:ahLst/>
              <a:cxnLst/>
              <a:rect l="l" t="t" r="r" b="b"/>
              <a:pathLst>
                <a:path w="801" h="2430" extrusionOk="0">
                  <a:moveTo>
                    <a:pt x="800" y="0"/>
                  </a:moveTo>
                  <a:cubicBezTo>
                    <a:pt x="357" y="6"/>
                    <a:pt x="1" y="366"/>
                    <a:pt x="1" y="810"/>
                  </a:cubicBezTo>
                  <a:lnTo>
                    <a:pt x="1" y="1620"/>
                  </a:lnTo>
                  <a:cubicBezTo>
                    <a:pt x="1" y="2064"/>
                    <a:pt x="357" y="2424"/>
                    <a:pt x="800" y="2430"/>
                  </a:cubicBezTo>
                  <a:lnTo>
                    <a:pt x="800"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4"/>
            <p:cNvSpPr/>
            <p:nvPr/>
          </p:nvSpPr>
          <p:spPr>
            <a:xfrm>
              <a:off x="3987917" y="2883172"/>
              <a:ext cx="32319" cy="48301"/>
            </a:xfrm>
            <a:custGeom>
              <a:avLst/>
              <a:gdLst/>
              <a:ahLst/>
              <a:cxnLst/>
              <a:rect l="l" t="t" r="r" b="b"/>
              <a:pathLst>
                <a:path w="1636" h="2445" extrusionOk="0">
                  <a:moveTo>
                    <a:pt x="818" y="0"/>
                  </a:moveTo>
                  <a:cubicBezTo>
                    <a:pt x="366" y="0"/>
                    <a:pt x="0" y="371"/>
                    <a:pt x="7" y="823"/>
                  </a:cubicBezTo>
                  <a:lnTo>
                    <a:pt x="7" y="1633"/>
                  </a:lnTo>
                  <a:cubicBezTo>
                    <a:pt x="7" y="2081"/>
                    <a:pt x="370" y="2444"/>
                    <a:pt x="818" y="2444"/>
                  </a:cubicBezTo>
                  <a:cubicBezTo>
                    <a:pt x="1266" y="2444"/>
                    <a:pt x="1629" y="2081"/>
                    <a:pt x="1629" y="1633"/>
                  </a:cubicBezTo>
                  <a:lnTo>
                    <a:pt x="1629" y="823"/>
                  </a:lnTo>
                  <a:cubicBezTo>
                    <a:pt x="1636" y="371"/>
                    <a:pt x="1271" y="0"/>
                    <a:pt x="81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4"/>
            <p:cNvSpPr/>
            <p:nvPr/>
          </p:nvSpPr>
          <p:spPr>
            <a:xfrm>
              <a:off x="3988055" y="2883429"/>
              <a:ext cx="15804" cy="48005"/>
            </a:xfrm>
            <a:custGeom>
              <a:avLst/>
              <a:gdLst/>
              <a:ahLst/>
              <a:cxnLst/>
              <a:rect l="l" t="t" r="r" b="b"/>
              <a:pathLst>
                <a:path w="800" h="2430" extrusionOk="0">
                  <a:moveTo>
                    <a:pt x="800" y="0"/>
                  </a:moveTo>
                  <a:cubicBezTo>
                    <a:pt x="356" y="6"/>
                    <a:pt x="0" y="366"/>
                    <a:pt x="0" y="810"/>
                  </a:cubicBezTo>
                  <a:lnTo>
                    <a:pt x="0" y="1620"/>
                  </a:lnTo>
                  <a:cubicBezTo>
                    <a:pt x="0" y="2064"/>
                    <a:pt x="356" y="2424"/>
                    <a:pt x="800" y="2430"/>
                  </a:cubicBezTo>
                  <a:lnTo>
                    <a:pt x="800"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4"/>
            <p:cNvSpPr/>
            <p:nvPr/>
          </p:nvSpPr>
          <p:spPr>
            <a:xfrm>
              <a:off x="4052121" y="2979498"/>
              <a:ext cx="32062" cy="48084"/>
            </a:xfrm>
            <a:custGeom>
              <a:avLst/>
              <a:gdLst/>
              <a:ahLst/>
              <a:cxnLst/>
              <a:rect l="l" t="t" r="r" b="b"/>
              <a:pathLst>
                <a:path w="1623" h="2434" extrusionOk="0">
                  <a:moveTo>
                    <a:pt x="811" y="1"/>
                  </a:moveTo>
                  <a:cubicBezTo>
                    <a:pt x="364" y="1"/>
                    <a:pt x="0" y="364"/>
                    <a:pt x="0" y="811"/>
                  </a:cubicBezTo>
                  <a:lnTo>
                    <a:pt x="0" y="1622"/>
                  </a:lnTo>
                  <a:cubicBezTo>
                    <a:pt x="0" y="2070"/>
                    <a:pt x="364" y="2433"/>
                    <a:pt x="811" y="2433"/>
                  </a:cubicBezTo>
                  <a:cubicBezTo>
                    <a:pt x="1259" y="2433"/>
                    <a:pt x="1622" y="2070"/>
                    <a:pt x="1622" y="1622"/>
                  </a:cubicBezTo>
                  <a:lnTo>
                    <a:pt x="1622" y="811"/>
                  </a:lnTo>
                  <a:cubicBezTo>
                    <a:pt x="1622" y="364"/>
                    <a:pt x="1259" y="1"/>
                    <a:pt x="81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4"/>
            <p:cNvSpPr/>
            <p:nvPr/>
          </p:nvSpPr>
          <p:spPr>
            <a:xfrm>
              <a:off x="4052121" y="2979537"/>
              <a:ext cx="15804" cy="48005"/>
            </a:xfrm>
            <a:custGeom>
              <a:avLst/>
              <a:gdLst/>
              <a:ahLst/>
              <a:cxnLst/>
              <a:rect l="l" t="t" r="r" b="b"/>
              <a:pathLst>
                <a:path w="800" h="2430" extrusionOk="0">
                  <a:moveTo>
                    <a:pt x="800" y="0"/>
                  </a:moveTo>
                  <a:cubicBezTo>
                    <a:pt x="357" y="6"/>
                    <a:pt x="0" y="366"/>
                    <a:pt x="0" y="809"/>
                  </a:cubicBezTo>
                  <a:lnTo>
                    <a:pt x="0" y="1620"/>
                  </a:lnTo>
                  <a:cubicBezTo>
                    <a:pt x="0" y="2064"/>
                    <a:pt x="357" y="2424"/>
                    <a:pt x="800" y="2430"/>
                  </a:cubicBezTo>
                  <a:lnTo>
                    <a:pt x="800"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4"/>
            <p:cNvSpPr/>
            <p:nvPr/>
          </p:nvSpPr>
          <p:spPr>
            <a:xfrm>
              <a:off x="4084163" y="2979754"/>
              <a:ext cx="32043" cy="47827"/>
            </a:xfrm>
            <a:custGeom>
              <a:avLst/>
              <a:gdLst/>
              <a:ahLst/>
              <a:cxnLst/>
              <a:rect l="l" t="t" r="r" b="b"/>
              <a:pathLst>
                <a:path w="1622" h="2421" extrusionOk="0">
                  <a:moveTo>
                    <a:pt x="811" y="0"/>
                  </a:moveTo>
                  <a:cubicBezTo>
                    <a:pt x="367" y="0"/>
                    <a:pt x="7" y="355"/>
                    <a:pt x="0" y="798"/>
                  </a:cubicBezTo>
                  <a:lnTo>
                    <a:pt x="0" y="1609"/>
                  </a:lnTo>
                  <a:cubicBezTo>
                    <a:pt x="0" y="2057"/>
                    <a:pt x="363" y="2420"/>
                    <a:pt x="811" y="2420"/>
                  </a:cubicBezTo>
                  <a:cubicBezTo>
                    <a:pt x="1258" y="2420"/>
                    <a:pt x="1622" y="2057"/>
                    <a:pt x="1622" y="1609"/>
                  </a:cubicBezTo>
                  <a:lnTo>
                    <a:pt x="1622" y="798"/>
                  </a:lnTo>
                  <a:cubicBezTo>
                    <a:pt x="1615" y="355"/>
                    <a:pt x="1254" y="0"/>
                    <a:pt x="81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4"/>
            <p:cNvSpPr/>
            <p:nvPr/>
          </p:nvSpPr>
          <p:spPr>
            <a:xfrm>
              <a:off x="4084163" y="2979537"/>
              <a:ext cx="15804" cy="48005"/>
            </a:xfrm>
            <a:custGeom>
              <a:avLst/>
              <a:gdLst/>
              <a:ahLst/>
              <a:cxnLst/>
              <a:rect l="l" t="t" r="r" b="b"/>
              <a:pathLst>
                <a:path w="800" h="2430" extrusionOk="0">
                  <a:moveTo>
                    <a:pt x="800" y="0"/>
                  </a:moveTo>
                  <a:cubicBezTo>
                    <a:pt x="356" y="6"/>
                    <a:pt x="0" y="366"/>
                    <a:pt x="0" y="809"/>
                  </a:cubicBezTo>
                  <a:lnTo>
                    <a:pt x="0" y="1620"/>
                  </a:lnTo>
                  <a:cubicBezTo>
                    <a:pt x="0" y="2064"/>
                    <a:pt x="356" y="2424"/>
                    <a:pt x="800" y="2430"/>
                  </a:cubicBezTo>
                  <a:lnTo>
                    <a:pt x="800"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4"/>
            <p:cNvSpPr/>
            <p:nvPr/>
          </p:nvSpPr>
          <p:spPr>
            <a:xfrm>
              <a:off x="4084163" y="3075862"/>
              <a:ext cx="32043" cy="47807"/>
            </a:xfrm>
            <a:custGeom>
              <a:avLst/>
              <a:gdLst/>
              <a:ahLst/>
              <a:cxnLst/>
              <a:rect l="l" t="t" r="r" b="b"/>
              <a:pathLst>
                <a:path w="1622" h="2420" extrusionOk="0">
                  <a:moveTo>
                    <a:pt x="811" y="0"/>
                  </a:moveTo>
                  <a:cubicBezTo>
                    <a:pt x="367" y="0"/>
                    <a:pt x="7" y="355"/>
                    <a:pt x="0" y="798"/>
                  </a:cubicBezTo>
                  <a:lnTo>
                    <a:pt x="0" y="1609"/>
                  </a:lnTo>
                  <a:cubicBezTo>
                    <a:pt x="0" y="2057"/>
                    <a:pt x="363" y="2420"/>
                    <a:pt x="811" y="2420"/>
                  </a:cubicBezTo>
                  <a:cubicBezTo>
                    <a:pt x="1258" y="2420"/>
                    <a:pt x="1622" y="2057"/>
                    <a:pt x="1622" y="1609"/>
                  </a:cubicBezTo>
                  <a:lnTo>
                    <a:pt x="1622" y="798"/>
                  </a:lnTo>
                  <a:cubicBezTo>
                    <a:pt x="1615" y="355"/>
                    <a:pt x="1254" y="0"/>
                    <a:pt x="81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4"/>
            <p:cNvSpPr/>
            <p:nvPr/>
          </p:nvSpPr>
          <p:spPr>
            <a:xfrm>
              <a:off x="4084163" y="3075625"/>
              <a:ext cx="15804" cy="48024"/>
            </a:xfrm>
            <a:custGeom>
              <a:avLst/>
              <a:gdLst/>
              <a:ahLst/>
              <a:cxnLst/>
              <a:rect l="l" t="t" r="r" b="b"/>
              <a:pathLst>
                <a:path w="800" h="2431" extrusionOk="0">
                  <a:moveTo>
                    <a:pt x="800" y="1"/>
                  </a:moveTo>
                  <a:cubicBezTo>
                    <a:pt x="356" y="7"/>
                    <a:pt x="0" y="367"/>
                    <a:pt x="0" y="810"/>
                  </a:cubicBezTo>
                  <a:lnTo>
                    <a:pt x="0" y="1621"/>
                  </a:lnTo>
                  <a:cubicBezTo>
                    <a:pt x="0" y="2063"/>
                    <a:pt x="356" y="2425"/>
                    <a:pt x="800" y="2431"/>
                  </a:cubicBezTo>
                  <a:lnTo>
                    <a:pt x="800"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64"/>
          <p:cNvGrpSpPr/>
          <p:nvPr/>
        </p:nvGrpSpPr>
        <p:grpSpPr>
          <a:xfrm>
            <a:off x="3846618" y="2308407"/>
            <a:ext cx="432279" cy="512583"/>
            <a:chOff x="3189894" y="2724757"/>
            <a:chExt cx="432279" cy="512583"/>
          </a:xfrm>
        </p:grpSpPr>
        <p:sp>
          <p:nvSpPr>
            <p:cNvPr id="1684" name="Google Shape;1684;p64"/>
            <p:cNvSpPr/>
            <p:nvPr/>
          </p:nvSpPr>
          <p:spPr>
            <a:xfrm>
              <a:off x="3502240" y="2764800"/>
              <a:ext cx="72106" cy="116140"/>
            </a:xfrm>
            <a:custGeom>
              <a:avLst/>
              <a:gdLst/>
              <a:ahLst/>
              <a:cxnLst/>
              <a:rect l="l" t="t" r="r" b="b"/>
              <a:pathLst>
                <a:path w="3650" h="5879" extrusionOk="0">
                  <a:moveTo>
                    <a:pt x="811" y="0"/>
                  </a:moveTo>
                  <a:cubicBezTo>
                    <a:pt x="364" y="0"/>
                    <a:pt x="0" y="363"/>
                    <a:pt x="0" y="811"/>
                  </a:cubicBezTo>
                  <a:lnTo>
                    <a:pt x="0" y="2027"/>
                  </a:lnTo>
                  <a:cubicBezTo>
                    <a:pt x="0" y="2121"/>
                    <a:pt x="33" y="2213"/>
                    <a:pt x="93" y="2285"/>
                  </a:cubicBezTo>
                  <a:lnTo>
                    <a:pt x="2931" y="5731"/>
                  </a:lnTo>
                  <a:cubicBezTo>
                    <a:pt x="3009" y="5825"/>
                    <a:pt x="3123" y="5878"/>
                    <a:pt x="3244" y="5878"/>
                  </a:cubicBezTo>
                  <a:cubicBezTo>
                    <a:pt x="3290" y="5878"/>
                    <a:pt x="3337" y="5870"/>
                    <a:pt x="3380" y="5855"/>
                  </a:cubicBezTo>
                  <a:cubicBezTo>
                    <a:pt x="3542" y="5797"/>
                    <a:pt x="3649" y="5645"/>
                    <a:pt x="3649" y="5473"/>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4"/>
            <p:cNvSpPr/>
            <p:nvPr/>
          </p:nvSpPr>
          <p:spPr>
            <a:xfrm>
              <a:off x="3238175" y="2764800"/>
              <a:ext cx="72086" cy="116140"/>
            </a:xfrm>
            <a:custGeom>
              <a:avLst/>
              <a:gdLst/>
              <a:ahLst/>
              <a:cxnLst/>
              <a:rect l="l" t="t" r="r" b="b"/>
              <a:pathLst>
                <a:path w="3649" h="5879" extrusionOk="0">
                  <a:moveTo>
                    <a:pt x="811" y="0"/>
                  </a:moveTo>
                  <a:cubicBezTo>
                    <a:pt x="363" y="0"/>
                    <a:pt x="0" y="363"/>
                    <a:pt x="0" y="811"/>
                  </a:cubicBezTo>
                  <a:lnTo>
                    <a:pt x="0" y="5473"/>
                  </a:lnTo>
                  <a:cubicBezTo>
                    <a:pt x="0" y="5645"/>
                    <a:pt x="107" y="5797"/>
                    <a:pt x="269" y="5855"/>
                  </a:cubicBezTo>
                  <a:cubicBezTo>
                    <a:pt x="313" y="5870"/>
                    <a:pt x="359" y="5878"/>
                    <a:pt x="406" y="5878"/>
                  </a:cubicBezTo>
                  <a:cubicBezTo>
                    <a:pt x="527" y="5878"/>
                    <a:pt x="641" y="5825"/>
                    <a:pt x="718" y="5731"/>
                  </a:cubicBezTo>
                  <a:lnTo>
                    <a:pt x="3556" y="2285"/>
                  </a:lnTo>
                  <a:cubicBezTo>
                    <a:pt x="3617" y="2213"/>
                    <a:pt x="3649" y="2121"/>
                    <a:pt x="3649" y="2027"/>
                  </a:cubicBezTo>
                  <a:lnTo>
                    <a:pt x="3649" y="811"/>
                  </a:lnTo>
                  <a:cubicBezTo>
                    <a:pt x="3649" y="363"/>
                    <a:pt x="3286" y="0"/>
                    <a:pt x="283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4"/>
            <p:cNvSpPr/>
            <p:nvPr/>
          </p:nvSpPr>
          <p:spPr>
            <a:xfrm>
              <a:off x="3334283" y="2724757"/>
              <a:ext cx="144172" cy="64085"/>
            </a:xfrm>
            <a:custGeom>
              <a:avLst/>
              <a:gdLst/>
              <a:ahLst/>
              <a:cxnLst/>
              <a:rect l="l" t="t" r="r" b="b"/>
              <a:pathLst>
                <a:path w="7298" h="3244" extrusionOk="0">
                  <a:moveTo>
                    <a:pt x="1622" y="0"/>
                  </a:moveTo>
                  <a:cubicBezTo>
                    <a:pt x="726" y="0"/>
                    <a:pt x="0" y="726"/>
                    <a:pt x="0" y="1622"/>
                  </a:cubicBezTo>
                  <a:lnTo>
                    <a:pt x="0" y="2838"/>
                  </a:lnTo>
                  <a:cubicBezTo>
                    <a:pt x="0" y="3062"/>
                    <a:pt x="182" y="3243"/>
                    <a:pt x="406" y="3243"/>
                  </a:cubicBezTo>
                  <a:cubicBezTo>
                    <a:pt x="629" y="3243"/>
                    <a:pt x="811" y="3062"/>
                    <a:pt x="811" y="2838"/>
                  </a:cubicBezTo>
                  <a:lnTo>
                    <a:pt x="811" y="1622"/>
                  </a:lnTo>
                  <a:cubicBezTo>
                    <a:pt x="811" y="1398"/>
                    <a:pt x="991" y="1216"/>
                    <a:pt x="1216" y="1216"/>
                  </a:cubicBezTo>
                  <a:lnTo>
                    <a:pt x="6081" y="1216"/>
                  </a:lnTo>
                  <a:cubicBezTo>
                    <a:pt x="6305" y="1216"/>
                    <a:pt x="6487" y="1398"/>
                    <a:pt x="6487" y="1622"/>
                  </a:cubicBezTo>
                  <a:lnTo>
                    <a:pt x="6487" y="2838"/>
                  </a:lnTo>
                  <a:cubicBezTo>
                    <a:pt x="6487" y="3062"/>
                    <a:pt x="6668" y="3243"/>
                    <a:pt x="6892" y="3243"/>
                  </a:cubicBezTo>
                  <a:cubicBezTo>
                    <a:pt x="7116" y="3243"/>
                    <a:pt x="7297" y="3062"/>
                    <a:pt x="7297" y="2838"/>
                  </a:cubicBezTo>
                  <a:lnTo>
                    <a:pt x="7297" y="1622"/>
                  </a:lnTo>
                  <a:cubicBezTo>
                    <a:pt x="7297" y="726"/>
                    <a:pt x="6571" y="0"/>
                    <a:pt x="567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4"/>
            <p:cNvSpPr/>
            <p:nvPr/>
          </p:nvSpPr>
          <p:spPr>
            <a:xfrm>
              <a:off x="3190111" y="2997040"/>
              <a:ext cx="48084" cy="192236"/>
            </a:xfrm>
            <a:custGeom>
              <a:avLst/>
              <a:gdLst/>
              <a:ahLst/>
              <a:cxnLst/>
              <a:rect l="l" t="t" r="r" b="b"/>
              <a:pathLst>
                <a:path w="2434" h="9731" extrusionOk="0">
                  <a:moveTo>
                    <a:pt x="1217" y="1"/>
                  </a:moveTo>
                  <a:cubicBezTo>
                    <a:pt x="546" y="1"/>
                    <a:pt x="1" y="546"/>
                    <a:pt x="1" y="1217"/>
                  </a:cubicBezTo>
                  <a:lnTo>
                    <a:pt x="1" y="8514"/>
                  </a:lnTo>
                  <a:cubicBezTo>
                    <a:pt x="1" y="9186"/>
                    <a:pt x="546" y="9729"/>
                    <a:pt x="1217" y="9731"/>
                  </a:cubicBezTo>
                  <a:lnTo>
                    <a:pt x="2028" y="9731"/>
                  </a:lnTo>
                  <a:cubicBezTo>
                    <a:pt x="2252" y="9731"/>
                    <a:pt x="2433" y="9549"/>
                    <a:pt x="2433" y="9325"/>
                  </a:cubicBezTo>
                  <a:lnTo>
                    <a:pt x="2433" y="406"/>
                  </a:lnTo>
                  <a:cubicBezTo>
                    <a:pt x="2433" y="182"/>
                    <a:pt x="2252" y="1"/>
                    <a:pt x="202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4"/>
            <p:cNvSpPr/>
            <p:nvPr/>
          </p:nvSpPr>
          <p:spPr>
            <a:xfrm>
              <a:off x="3189894" y="3045104"/>
              <a:ext cx="40063" cy="16041"/>
            </a:xfrm>
            <a:custGeom>
              <a:avLst/>
              <a:gdLst/>
              <a:ahLst/>
              <a:cxnLst/>
              <a:rect l="l" t="t" r="r" b="b"/>
              <a:pathLst>
                <a:path w="2028" h="812" extrusionOk="0">
                  <a:moveTo>
                    <a:pt x="1" y="0"/>
                  </a:moveTo>
                  <a:lnTo>
                    <a:pt x="1" y="811"/>
                  </a:lnTo>
                  <a:lnTo>
                    <a:pt x="2028" y="811"/>
                  </a:lnTo>
                  <a:lnTo>
                    <a:pt x="2028"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4"/>
            <p:cNvSpPr/>
            <p:nvPr/>
          </p:nvSpPr>
          <p:spPr>
            <a:xfrm>
              <a:off x="3574326" y="2997040"/>
              <a:ext cx="47649" cy="192236"/>
            </a:xfrm>
            <a:custGeom>
              <a:avLst/>
              <a:gdLst/>
              <a:ahLst/>
              <a:cxnLst/>
              <a:rect l="l" t="t" r="r" b="b"/>
              <a:pathLst>
                <a:path w="2412" h="9731" extrusionOk="0">
                  <a:moveTo>
                    <a:pt x="403" y="1"/>
                  </a:moveTo>
                  <a:cubicBezTo>
                    <a:pt x="180" y="2"/>
                    <a:pt x="0" y="182"/>
                    <a:pt x="0" y="406"/>
                  </a:cubicBezTo>
                  <a:lnTo>
                    <a:pt x="0" y="9325"/>
                  </a:lnTo>
                  <a:cubicBezTo>
                    <a:pt x="0" y="9548"/>
                    <a:pt x="180" y="9729"/>
                    <a:pt x="403" y="9731"/>
                  </a:cubicBezTo>
                  <a:lnTo>
                    <a:pt x="1206" y="9731"/>
                  </a:lnTo>
                  <a:cubicBezTo>
                    <a:pt x="1871" y="9731"/>
                    <a:pt x="2411" y="9184"/>
                    <a:pt x="2411" y="8514"/>
                  </a:cubicBezTo>
                  <a:lnTo>
                    <a:pt x="2411" y="1217"/>
                  </a:lnTo>
                  <a:cubicBezTo>
                    <a:pt x="2411" y="546"/>
                    <a:pt x="1871" y="1"/>
                    <a:pt x="120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4"/>
            <p:cNvSpPr/>
            <p:nvPr/>
          </p:nvSpPr>
          <p:spPr>
            <a:xfrm>
              <a:off x="3582465" y="3045104"/>
              <a:ext cx="39708" cy="16041"/>
            </a:xfrm>
            <a:custGeom>
              <a:avLst/>
              <a:gdLst/>
              <a:ahLst/>
              <a:cxnLst/>
              <a:rect l="l" t="t" r="r" b="b"/>
              <a:pathLst>
                <a:path w="2010" h="812" extrusionOk="0">
                  <a:moveTo>
                    <a:pt x="0" y="0"/>
                  </a:moveTo>
                  <a:lnTo>
                    <a:pt x="0" y="811"/>
                  </a:lnTo>
                  <a:lnTo>
                    <a:pt x="2009" y="811"/>
                  </a:lnTo>
                  <a:lnTo>
                    <a:pt x="2009"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4"/>
            <p:cNvSpPr/>
            <p:nvPr/>
          </p:nvSpPr>
          <p:spPr>
            <a:xfrm>
              <a:off x="3222154" y="2764800"/>
              <a:ext cx="368431" cy="472540"/>
            </a:xfrm>
            <a:custGeom>
              <a:avLst/>
              <a:gdLst/>
              <a:ahLst/>
              <a:cxnLst/>
              <a:rect l="l" t="t" r="r" b="b"/>
              <a:pathLst>
                <a:path w="18650" h="23920" extrusionOk="0">
                  <a:moveTo>
                    <a:pt x="9325" y="0"/>
                  </a:moveTo>
                  <a:cubicBezTo>
                    <a:pt x="4183" y="0"/>
                    <a:pt x="0" y="4182"/>
                    <a:pt x="0" y="9324"/>
                  </a:cubicBezTo>
                  <a:lnTo>
                    <a:pt x="0" y="20270"/>
                  </a:lnTo>
                  <a:cubicBezTo>
                    <a:pt x="0" y="22282"/>
                    <a:pt x="1636" y="23919"/>
                    <a:pt x="3649" y="23919"/>
                  </a:cubicBezTo>
                  <a:lnTo>
                    <a:pt x="15000" y="23919"/>
                  </a:lnTo>
                  <a:cubicBezTo>
                    <a:pt x="17012" y="23919"/>
                    <a:pt x="18649" y="22282"/>
                    <a:pt x="18649" y="20270"/>
                  </a:cubicBezTo>
                  <a:lnTo>
                    <a:pt x="18649" y="9324"/>
                  </a:lnTo>
                  <a:cubicBezTo>
                    <a:pt x="18649" y="4182"/>
                    <a:pt x="14467" y="0"/>
                    <a:pt x="9325" y="0"/>
                  </a:cubicBez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4"/>
            <p:cNvSpPr/>
            <p:nvPr/>
          </p:nvSpPr>
          <p:spPr>
            <a:xfrm>
              <a:off x="3270198" y="2997040"/>
              <a:ext cx="272323" cy="192236"/>
            </a:xfrm>
            <a:custGeom>
              <a:avLst/>
              <a:gdLst/>
              <a:ahLst/>
              <a:cxnLst/>
              <a:rect l="l" t="t" r="r" b="b"/>
              <a:pathLst>
                <a:path w="13785" h="9731" extrusionOk="0">
                  <a:moveTo>
                    <a:pt x="1217" y="1"/>
                  </a:moveTo>
                  <a:cubicBezTo>
                    <a:pt x="546" y="1"/>
                    <a:pt x="1" y="546"/>
                    <a:pt x="1" y="1217"/>
                  </a:cubicBezTo>
                  <a:lnTo>
                    <a:pt x="1" y="8514"/>
                  </a:lnTo>
                  <a:cubicBezTo>
                    <a:pt x="1" y="9186"/>
                    <a:pt x="546" y="9729"/>
                    <a:pt x="1217" y="9731"/>
                  </a:cubicBezTo>
                  <a:lnTo>
                    <a:pt x="12568" y="9731"/>
                  </a:lnTo>
                  <a:cubicBezTo>
                    <a:pt x="13240" y="9729"/>
                    <a:pt x="13783" y="9186"/>
                    <a:pt x="13785" y="8514"/>
                  </a:cubicBezTo>
                  <a:lnTo>
                    <a:pt x="13785" y="1217"/>
                  </a:lnTo>
                  <a:cubicBezTo>
                    <a:pt x="13783" y="546"/>
                    <a:pt x="13240" y="1"/>
                    <a:pt x="1256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4"/>
            <p:cNvSpPr/>
            <p:nvPr/>
          </p:nvSpPr>
          <p:spPr>
            <a:xfrm>
              <a:off x="3326263" y="2828846"/>
              <a:ext cx="160193" cy="128151"/>
            </a:xfrm>
            <a:custGeom>
              <a:avLst/>
              <a:gdLst/>
              <a:ahLst/>
              <a:cxnLst/>
              <a:rect l="l" t="t" r="r" b="b"/>
              <a:pathLst>
                <a:path w="8109" h="6487" extrusionOk="0">
                  <a:moveTo>
                    <a:pt x="4055" y="1"/>
                  </a:moveTo>
                  <a:cubicBezTo>
                    <a:pt x="2891" y="1"/>
                    <a:pt x="1726" y="335"/>
                    <a:pt x="713" y="1004"/>
                  </a:cubicBezTo>
                  <a:cubicBezTo>
                    <a:pt x="267" y="1298"/>
                    <a:pt x="1" y="1800"/>
                    <a:pt x="1" y="2349"/>
                  </a:cubicBezTo>
                  <a:lnTo>
                    <a:pt x="1" y="6082"/>
                  </a:lnTo>
                  <a:cubicBezTo>
                    <a:pt x="1" y="6305"/>
                    <a:pt x="182" y="6486"/>
                    <a:pt x="406" y="6486"/>
                  </a:cubicBezTo>
                  <a:lnTo>
                    <a:pt x="7703" y="6486"/>
                  </a:lnTo>
                  <a:cubicBezTo>
                    <a:pt x="7927" y="6486"/>
                    <a:pt x="8109" y="6306"/>
                    <a:pt x="8109" y="6082"/>
                  </a:cubicBezTo>
                  <a:lnTo>
                    <a:pt x="8109" y="2349"/>
                  </a:lnTo>
                  <a:cubicBezTo>
                    <a:pt x="8109" y="1800"/>
                    <a:pt x="7841" y="1298"/>
                    <a:pt x="7395" y="1004"/>
                  </a:cubicBezTo>
                  <a:lnTo>
                    <a:pt x="7397" y="1004"/>
                  </a:lnTo>
                  <a:cubicBezTo>
                    <a:pt x="6383" y="335"/>
                    <a:pt x="5219" y="1"/>
                    <a:pt x="4055"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4"/>
            <p:cNvSpPr/>
            <p:nvPr/>
          </p:nvSpPr>
          <p:spPr>
            <a:xfrm>
              <a:off x="3374761" y="2852888"/>
              <a:ext cx="63196" cy="32062"/>
            </a:xfrm>
            <a:custGeom>
              <a:avLst/>
              <a:gdLst/>
              <a:ahLst/>
              <a:cxnLst/>
              <a:rect l="l" t="t" r="r" b="b"/>
              <a:pathLst>
                <a:path w="3199" h="1623" extrusionOk="0">
                  <a:moveTo>
                    <a:pt x="800" y="1"/>
                  </a:moveTo>
                  <a:cubicBezTo>
                    <a:pt x="357" y="8"/>
                    <a:pt x="1" y="368"/>
                    <a:pt x="1" y="811"/>
                  </a:cubicBezTo>
                  <a:cubicBezTo>
                    <a:pt x="1" y="1255"/>
                    <a:pt x="357" y="1615"/>
                    <a:pt x="800" y="1622"/>
                  </a:cubicBezTo>
                  <a:lnTo>
                    <a:pt x="2399" y="1622"/>
                  </a:lnTo>
                  <a:cubicBezTo>
                    <a:pt x="2843" y="1615"/>
                    <a:pt x="3199" y="1255"/>
                    <a:pt x="3199" y="811"/>
                  </a:cubicBezTo>
                  <a:cubicBezTo>
                    <a:pt x="3199" y="368"/>
                    <a:pt x="2843" y="8"/>
                    <a:pt x="239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4"/>
            <p:cNvSpPr/>
            <p:nvPr/>
          </p:nvSpPr>
          <p:spPr>
            <a:xfrm>
              <a:off x="3269981" y="3045104"/>
              <a:ext cx="272323" cy="16041"/>
            </a:xfrm>
            <a:custGeom>
              <a:avLst/>
              <a:gdLst/>
              <a:ahLst/>
              <a:cxnLst/>
              <a:rect l="l" t="t" r="r" b="b"/>
              <a:pathLst>
                <a:path w="13785" h="812" extrusionOk="0">
                  <a:moveTo>
                    <a:pt x="1" y="0"/>
                  </a:moveTo>
                  <a:lnTo>
                    <a:pt x="1" y="811"/>
                  </a:lnTo>
                  <a:lnTo>
                    <a:pt x="13784" y="811"/>
                  </a:lnTo>
                  <a:lnTo>
                    <a:pt x="13784"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4"/>
            <p:cNvSpPr/>
            <p:nvPr/>
          </p:nvSpPr>
          <p:spPr>
            <a:xfrm>
              <a:off x="3318262" y="3045104"/>
              <a:ext cx="16041" cy="48064"/>
            </a:xfrm>
            <a:custGeom>
              <a:avLst/>
              <a:gdLst/>
              <a:ahLst/>
              <a:cxnLst/>
              <a:rect l="l" t="t" r="r" b="b"/>
              <a:pathLst>
                <a:path w="812" h="2433" extrusionOk="0">
                  <a:moveTo>
                    <a:pt x="406" y="0"/>
                  </a:moveTo>
                  <a:cubicBezTo>
                    <a:pt x="182" y="0"/>
                    <a:pt x="0" y="182"/>
                    <a:pt x="0" y="406"/>
                  </a:cubicBezTo>
                  <a:lnTo>
                    <a:pt x="0" y="2027"/>
                  </a:lnTo>
                  <a:cubicBezTo>
                    <a:pt x="0" y="2251"/>
                    <a:pt x="182" y="2433"/>
                    <a:pt x="406" y="2433"/>
                  </a:cubicBezTo>
                  <a:cubicBezTo>
                    <a:pt x="630" y="2433"/>
                    <a:pt x="811" y="2251"/>
                    <a:pt x="811" y="2027"/>
                  </a:cubicBez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4"/>
            <p:cNvSpPr/>
            <p:nvPr/>
          </p:nvSpPr>
          <p:spPr>
            <a:xfrm>
              <a:off x="3310063" y="3077127"/>
              <a:ext cx="32043" cy="48084"/>
            </a:xfrm>
            <a:custGeom>
              <a:avLst/>
              <a:gdLst/>
              <a:ahLst/>
              <a:cxnLst/>
              <a:rect l="l" t="t" r="r" b="b"/>
              <a:pathLst>
                <a:path w="1622" h="2434" extrusionOk="0">
                  <a:moveTo>
                    <a:pt x="811" y="1"/>
                  </a:moveTo>
                  <a:cubicBezTo>
                    <a:pt x="362" y="1"/>
                    <a:pt x="0" y="364"/>
                    <a:pt x="0" y="812"/>
                  </a:cubicBezTo>
                  <a:lnTo>
                    <a:pt x="0" y="2028"/>
                  </a:lnTo>
                  <a:cubicBezTo>
                    <a:pt x="0" y="2252"/>
                    <a:pt x="180" y="2433"/>
                    <a:pt x="404" y="2433"/>
                  </a:cubicBezTo>
                  <a:lnTo>
                    <a:pt x="1215" y="2433"/>
                  </a:lnTo>
                  <a:lnTo>
                    <a:pt x="1216" y="2432"/>
                  </a:lnTo>
                  <a:cubicBezTo>
                    <a:pt x="1440" y="2432"/>
                    <a:pt x="1622" y="2252"/>
                    <a:pt x="1622" y="2028"/>
                  </a:cubicBezTo>
                  <a:lnTo>
                    <a:pt x="1622" y="812"/>
                  </a:lnTo>
                  <a:cubicBezTo>
                    <a:pt x="1620" y="364"/>
                    <a:pt x="1258" y="1"/>
                    <a:pt x="811"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4"/>
            <p:cNvSpPr/>
            <p:nvPr/>
          </p:nvSpPr>
          <p:spPr>
            <a:xfrm>
              <a:off x="3222134" y="2796823"/>
              <a:ext cx="368411" cy="160174"/>
            </a:xfrm>
            <a:custGeom>
              <a:avLst/>
              <a:gdLst/>
              <a:ahLst/>
              <a:cxnLst/>
              <a:rect l="l" t="t" r="r" b="b"/>
              <a:pathLst>
                <a:path w="18649" h="8108" extrusionOk="0">
                  <a:moveTo>
                    <a:pt x="9326" y="1"/>
                  </a:moveTo>
                  <a:cubicBezTo>
                    <a:pt x="5355" y="1"/>
                    <a:pt x="2059" y="2975"/>
                    <a:pt x="1662" y="6921"/>
                  </a:cubicBezTo>
                  <a:cubicBezTo>
                    <a:pt x="1640" y="7136"/>
                    <a:pt x="1467" y="7298"/>
                    <a:pt x="1260" y="7298"/>
                  </a:cubicBezTo>
                  <a:lnTo>
                    <a:pt x="11" y="7298"/>
                  </a:lnTo>
                  <a:cubicBezTo>
                    <a:pt x="6" y="7432"/>
                    <a:pt x="0" y="7567"/>
                    <a:pt x="0" y="7702"/>
                  </a:cubicBezTo>
                  <a:lnTo>
                    <a:pt x="0" y="8107"/>
                  </a:lnTo>
                  <a:lnTo>
                    <a:pt x="1258" y="8107"/>
                  </a:lnTo>
                  <a:cubicBezTo>
                    <a:pt x="1885" y="8107"/>
                    <a:pt x="2404" y="7632"/>
                    <a:pt x="2468" y="7001"/>
                  </a:cubicBezTo>
                  <a:cubicBezTo>
                    <a:pt x="2824" y="3471"/>
                    <a:pt x="5771" y="809"/>
                    <a:pt x="9324" y="809"/>
                  </a:cubicBezTo>
                  <a:cubicBezTo>
                    <a:pt x="12877" y="809"/>
                    <a:pt x="15825" y="3471"/>
                    <a:pt x="16181" y="7001"/>
                  </a:cubicBezTo>
                  <a:cubicBezTo>
                    <a:pt x="16246" y="7632"/>
                    <a:pt x="16765" y="8107"/>
                    <a:pt x="17390" y="8107"/>
                  </a:cubicBezTo>
                  <a:lnTo>
                    <a:pt x="18637" y="8107"/>
                  </a:lnTo>
                  <a:cubicBezTo>
                    <a:pt x="18642" y="8107"/>
                    <a:pt x="18644" y="8105"/>
                    <a:pt x="18649" y="8105"/>
                  </a:cubicBezTo>
                  <a:lnTo>
                    <a:pt x="18649" y="7702"/>
                  </a:lnTo>
                  <a:cubicBezTo>
                    <a:pt x="18649" y="7565"/>
                    <a:pt x="18644" y="7430"/>
                    <a:pt x="18639" y="7297"/>
                  </a:cubicBezTo>
                  <a:lnTo>
                    <a:pt x="17389" y="7297"/>
                  </a:lnTo>
                  <a:lnTo>
                    <a:pt x="17392" y="7298"/>
                  </a:lnTo>
                  <a:cubicBezTo>
                    <a:pt x="17183" y="7298"/>
                    <a:pt x="17012" y="7136"/>
                    <a:pt x="16989" y="6921"/>
                  </a:cubicBezTo>
                  <a:cubicBezTo>
                    <a:pt x="16591" y="2975"/>
                    <a:pt x="13297" y="1"/>
                    <a:pt x="932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64"/>
          <p:cNvGrpSpPr/>
          <p:nvPr/>
        </p:nvGrpSpPr>
        <p:grpSpPr>
          <a:xfrm>
            <a:off x="3180618" y="2308476"/>
            <a:ext cx="480540" cy="512445"/>
            <a:chOff x="2542384" y="2767092"/>
            <a:chExt cx="480540" cy="512445"/>
          </a:xfrm>
        </p:grpSpPr>
        <p:sp>
          <p:nvSpPr>
            <p:cNvPr id="1700" name="Google Shape;1700;p64"/>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4"/>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4"/>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4"/>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4"/>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4"/>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4"/>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4"/>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4"/>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4"/>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4"/>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4"/>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4"/>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4"/>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4"/>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4"/>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4"/>
            <p:cNvSpPr/>
            <p:nvPr/>
          </p:nvSpPr>
          <p:spPr>
            <a:xfrm>
              <a:off x="2733593" y="3028312"/>
              <a:ext cx="58159" cy="21750"/>
            </a:xfrm>
            <a:custGeom>
              <a:avLst/>
              <a:gdLst/>
              <a:ahLst/>
              <a:cxnLst/>
              <a:rect l="l" t="t" r="r" b="b"/>
              <a:pathLst>
                <a:path w="2944" h="1101" extrusionOk="0">
                  <a:moveTo>
                    <a:pt x="2010" y="1"/>
                  </a:moveTo>
                  <a:cubicBezTo>
                    <a:pt x="1705" y="1"/>
                    <a:pt x="1413" y="100"/>
                    <a:pt x="1173" y="182"/>
                  </a:cubicBezTo>
                  <a:cubicBezTo>
                    <a:pt x="1036" y="229"/>
                    <a:pt x="829" y="300"/>
                    <a:pt x="777" y="300"/>
                  </a:cubicBezTo>
                  <a:cubicBezTo>
                    <a:pt x="775" y="300"/>
                    <a:pt x="773" y="300"/>
                    <a:pt x="772" y="300"/>
                  </a:cubicBezTo>
                  <a:cubicBezTo>
                    <a:pt x="691" y="201"/>
                    <a:pt x="574" y="150"/>
                    <a:pt x="457" y="150"/>
                  </a:cubicBezTo>
                  <a:cubicBezTo>
                    <a:pt x="366" y="150"/>
                    <a:pt x="276" y="180"/>
                    <a:pt x="200" y="241"/>
                  </a:cubicBezTo>
                  <a:cubicBezTo>
                    <a:pt x="27" y="382"/>
                    <a:pt x="0" y="638"/>
                    <a:pt x="142" y="811"/>
                  </a:cubicBezTo>
                  <a:cubicBezTo>
                    <a:pt x="320" y="1030"/>
                    <a:pt x="535" y="1101"/>
                    <a:pt x="755" y="1101"/>
                  </a:cubicBezTo>
                  <a:cubicBezTo>
                    <a:pt x="991" y="1101"/>
                    <a:pt x="1232" y="1018"/>
                    <a:pt x="1433" y="950"/>
                  </a:cubicBezTo>
                  <a:cubicBezTo>
                    <a:pt x="1669" y="869"/>
                    <a:pt x="1853" y="812"/>
                    <a:pt x="2003" y="812"/>
                  </a:cubicBezTo>
                  <a:cubicBezTo>
                    <a:pt x="2096" y="812"/>
                    <a:pt x="2176" y="834"/>
                    <a:pt x="2248" y="885"/>
                  </a:cubicBezTo>
                  <a:cubicBezTo>
                    <a:pt x="2320" y="936"/>
                    <a:pt x="2402" y="960"/>
                    <a:pt x="2483" y="960"/>
                  </a:cubicBezTo>
                  <a:cubicBezTo>
                    <a:pt x="2610" y="960"/>
                    <a:pt x="2734" y="901"/>
                    <a:pt x="2814" y="790"/>
                  </a:cubicBezTo>
                  <a:cubicBezTo>
                    <a:pt x="2944" y="608"/>
                    <a:pt x="2901" y="355"/>
                    <a:pt x="2718" y="225"/>
                  </a:cubicBezTo>
                  <a:cubicBezTo>
                    <a:pt x="2485" y="58"/>
                    <a:pt x="2243" y="1"/>
                    <a:pt x="201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4"/>
            <p:cNvSpPr/>
            <p:nvPr/>
          </p:nvSpPr>
          <p:spPr>
            <a:xfrm>
              <a:off x="2773557" y="3028312"/>
              <a:ext cx="58159" cy="21750"/>
            </a:xfrm>
            <a:custGeom>
              <a:avLst/>
              <a:gdLst/>
              <a:ahLst/>
              <a:cxnLst/>
              <a:rect l="l" t="t" r="r" b="b"/>
              <a:pathLst>
                <a:path w="2944" h="1101" extrusionOk="0">
                  <a:moveTo>
                    <a:pt x="933" y="1"/>
                  </a:moveTo>
                  <a:cubicBezTo>
                    <a:pt x="700" y="1"/>
                    <a:pt x="459" y="58"/>
                    <a:pt x="225" y="225"/>
                  </a:cubicBezTo>
                  <a:cubicBezTo>
                    <a:pt x="44" y="355"/>
                    <a:pt x="0" y="608"/>
                    <a:pt x="131" y="790"/>
                  </a:cubicBezTo>
                  <a:cubicBezTo>
                    <a:pt x="210" y="901"/>
                    <a:pt x="334" y="960"/>
                    <a:pt x="461" y="960"/>
                  </a:cubicBezTo>
                  <a:cubicBezTo>
                    <a:pt x="542" y="960"/>
                    <a:pt x="624" y="936"/>
                    <a:pt x="695" y="885"/>
                  </a:cubicBezTo>
                  <a:cubicBezTo>
                    <a:pt x="767" y="834"/>
                    <a:pt x="847" y="812"/>
                    <a:pt x="939" y="812"/>
                  </a:cubicBezTo>
                  <a:cubicBezTo>
                    <a:pt x="1090" y="812"/>
                    <a:pt x="1274" y="870"/>
                    <a:pt x="1510" y="950"/>
                  </a:cubicBezTo>
                  <a:cubicBezTo>
                    <a:pt x="1712" y="1018"/>
                    <a:pt x="1952" y="1101"/>
                    <a:pt x="2189" y="1101"/>
                  </a:cubicBezTo>
                  <a:cubicBezTo>
                    <a:pt x="2409" y="1101"/>
                    <a:pt x="2625" y="1030"/>
                    <a:pt x="2803" y="811"/>
                  </a:cubicBezTo>
                  <a:cubicBezTo>
                    <a:pt x="2943" y="638"/>
                    <a:pt x="2928" y="377"/>
                    <a:pt x="2753" y="235"/>
                  </a:cubicBezTo>
                  <a:cubicBezTo>
                    <a:pt x="2677" y="173"/>
                    <a:pt x="2586" y="142"/>
                    <a:pt x="2497" y="142"/>
                  </a:cubicBezTo>
                  <a:cubicBezTo>
                    <a:pt x="2384" y="142"/>
                    <a:pt x="2273" y="192"/>
                    <a:pt x="2195" y="289"/>
                  </a:cubicBezTo>
                  <a:cubicBezTo>
                    <a:pt x="2188" y="290"/>
                    <a:pt x="2179" y="291"/>
                    <a:pt x="2169" y="291"/>
                  </a:cubicBezTo>
                  <a:cubicBezTo>
                    <a:pt x="2083" y="291"/>
                    <a:pt x="1899" y="225"/>
                    <a:pt x="1772" y="182"/>
                  </a:cubicBezTo>
                  <a:cubicBezTo>
                    <a:pt x="1531" y="100"/>
                    <a:pt x="1239" y="1"/>
                    <a:pt x="93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4"/>
            <p:cNvSpPr/>
            <p:nvPr/>
          </p:nvSpPr>
          <p:spPr>
            <a:xfrm>
              <a:off x="2747323" y="3063278"/>
              <a:ext cx="70664" cy="104168"/>
            </a:xfrm>
            <a:custGeom>
              <a:avLst/>
              <a:gdLst/>
              <a:ahLst/>
              <a:cxnLst/>
              <a:rect l="l" t="t" r="r" b="b"/>
              <a:pathLst>
                <a:path w="3577" h="5273" extrusionOk="0">
                  <a:moveTo>
                    <a:pt x="575" y="1"/>
                  </a:moveTo>
                  <a:cubicBezTo>
                    <a:pt x="361" y="1"/>
                    <a:pt x="184" y="167"/>
                    <a:pt x="171" y="381"/>
                  </a:cubicBezTo>
                  <a:cubicBezTo>
                    <a:pt x="163" y="502"/>
                    <a:pt x="1" y="3371"/>
                    <a:pt x="1479" y="5128"/>
                  </a:cubicBezTo>
                  <a:cubicBezTo>
                    <a:pt x="1560" y="5224"/>
                    <a:pt x="1674" y="5272"/>
                    <a:pt x="1788" y="5272"/>
                  </a:cubicBezTo>
                  <a:cubicBezTo>
                    <a:pt x="1903" y="5272"/>
                    <a:pt x="2017" y="5224"/>
                    <a:pt x="2098" y="5128"/>
                  </a:cubicBezTo>
                  <a:cubicBezTo>
                    <a:pt x="3576" y="3371"/>
                    <a:pt x="3414" y="502"/>
                    <a:pt x="3407" y="381"/>
                  </a:cubicBezTo>
                  <a:lnTo>
                    <a:pt x="3409" y="381"/>
                  </a:lnTo>
                  <a:cubicBezTo>
                    <a:pt x="3394" y="167"/>
                    <a:pt x="3217" y="1"/>
                    <a:pt x="300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4"/>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4"/>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4"/>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4"/>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4"/>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4"/>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4"/>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4"/>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4"/>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4"/>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4"/>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4"/>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64"/>
          <p:cNvGrpSpPr/>
          <p:nvPr/>
        </p:nvGrpSpPr>
        <p:grpSpPr>
          <a:xfrm>
            <a:off x="2480245" y="2412506"/>
            <a:ext cx="514914" cy="304385"/>
            <a:chOff x="1922887" y="2897080"/>
            <a:chExt cx="514914" cy="304385"/>
          </a:xfrm>
        </p:grpSpPr>
        <p:sp>
          <p:nvSpPr>
            <p:cNvPr id="1732" name="Google Shape;1732;p64"/>
            <p:cNvSpPr/>
            <p:nvPr/>
          </p:nvSpPr>
          <p:spPr>
            <a:xfrm>
              <a:off x="1922887" y="3017190"/>
              <a:ext cx="49862" cy="64105"/>
            </a:xfrm>
            <a:custGeom>
              <a:avLst/>
              <a:gdLst/>
              <a:ahLst/>
              <a:cxnLst/>
              <a:rect l="l" t="t" r="r" b="b"/>
              <a:pathLst>
                <a:path w="2524" h="3245" extrusionOk="0">
                  <a:moveTo>
                    <a:pt x="1740" y="0"/>
                  </a:moveTo>
                  <a:cubicBezTo>
                    <a:pt x="955" y="0"/>
                    <a:pt x="250" y="578"/>
                    <a:pt x="136" y="1399"/>
                  </a:cubicBezTo>
                  <a:cubicBezTo>
                    <a:pt x="1" y="2373"/>
                    <a:pt x="757" y="3243"/>
                    <a:pt x="1741" y="3245"/>
                  </a:cubicBezTo>
                  <a:cubicBezTo>
                    <a:pt x="1887" y="3245"/>
                    <a:pt x="2033" y="3224"/>
                    <a:pt x="2176" y="3184"/>
                  </a:cubicBezTo>
                  <a:cubicBezTo>
                    <a:pt x="2391" y="3125"/>
                    <a:pt x="2516" y="2901"/>
                    <a:pt x="2456" y="2686"/>
                  </a:cubicBezTo>
                  <a:cubicBezTo>
                    <a:pt x="2407" y="2507"/>
                    <a:pt x="2244" y="2389"/>
                    <a:pt x="2067" y="2389"/>
                  </a:cubicBezTo>
                  <a:cubicBezTo>
                    <a:pt x="2031" y="2389"/>
                    <a:pt x="1994" y="2394"/>
                    <a:pt x="1957" y="2404"/>
                  </a:cubicBezTo>
                  <a:cubicBezTo>
                    <a:pt x="1886" y="2424"/>
                    <a:pt x="1814" y="2432"/>
                    <a:pt x="1741" y="2434"/>
                  </a:cubicBezTo>
                  <a:cubicBezTo>
                    <a:pt x="1248" y="2434"/>
                    <a:pt x="869" y="1997"/>
                    <a:pt x="937" y="1510"/>
                  </a:cubicBezTo>
                  <a:cubicBezTo>
                    <a:pt x="994" y="1100"/>
                    <a:pt x="1346" y="811"/>
                    <a:pt x="1740" y="811"/>
                  </a:cubicBezTo>
                  <a:cubicBezTo>
                    <a:pt x="1813" y="811"/>
                    <a:pt x="1887" y="821"/>
                    <a:pt x="1962" y="842"/>
                  </a:cubicBezTo>
                  <a:cubicBezTo>
                    <a:pt x="1999" y="852"/>
                    <a:pt x="2036" y="858"/>
                    <a:pt x="2073" y="858"/>
                  </a:cubicBezTo>
                  <a:cubicBezTo>
                    <a:pt x="2250" y="858"/>
                    <a:pt x="2411" y="741"/>
                    <a:pt x="2461" y="563"/>
                  </a:cubicBezTo>
                  <a:cubicBezTo>
                    <a:pt x="2523" y="348"/>
                    <a:pt x="2398" y="124"/>
                    <a:pt x="2183" y="62"/>
                  </a:cubicBezTo>
                  <a:cubicBezTo>
                    <a:pt x="2035" y="20"/>
                    <a:pt x="1886" y="0"/>
                    <a:pt x="1740"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4"/>
            <p:cNvSpPr/>
            <p:nvPr/>
          </p:nvSpPr>
          <p:spPr>
            <a:xfrm>
              <a:off x="1953488" y="2897080"/>
              <a:ext cx="484314" cy="304385"/>
            </a:xfrm>
            <a:custGeom>
              <a:avLst/>
              <a:gdLst/>
              <a:ahLst/>
              <a:cxnLst/>
              <a:rect l="l" t="t" r="r" b="b"/>
              <a:pathLst>
                <a:path w="24516" h="15408" extrusionOk="0">
                  <a:moveTo>
                    <a:pt x="13397" y="0"/>
                  </a:moveTo>
                  <a:cubicBezTo>
                    <a:pt x="13173" y="0"/>
                    <a:pt x="12991" y="180"/>
                    <a:pt x="12990" y="404"/>
                  </a:cubicBezTo>
                  <a:lnTo>
                    <a:pt x="12990" y="708"/>
                  </a:lnTo>
                  <a:cubicBezTo>
                    <a:pt x="12996" y="1049"/>
                    <a:pt x="12723" y="1328"/>
                    <a:pt x="12382" y="1328"/>
                  </a:cubicBezTo>
                  <a:cubicBezTo>
                    <a:pt x="12043" y="1328"/>
                    <a:pt x="11768" y="1049"/>
                    <a:pt x="11775" y="708"/>
                  </a:cubicBezTo>
                  <a:lnTo>
                    <a:pt x="11775" y="406"/>
                  </a:lnTo>
                  <a:cubicBezTo>
                    <a:pt x="11774" y="182"/>
                    <a:pt x="11594" y="2"/>
                    <a:pt x="11370" y="2"/>
                  </a:cubicBezTo>
                  <a:lnTo>
                    <a:pt x="7908" y="2"/>
                  </a:lnTo>
                  <a:cubicBezTo>
                    <a:pt x="3593" y="2"/>
                    <a:pt x="54" y="3427"/>
                    <a:pt x="18" y="7638"/>
                  </a:cubicBezTo>
                  <a:cubicBezTo>
                    <a:pt x="0" y="9722"/>
                    <a:pt x="801" y="11678"/>
                    <a:pt x="2274" y="13151"/>
                  </a:cubicBezTo>
                  <a:cubicBezTo>
                    <a:pt x="3730" y="14608"/>
                    <a:pt x="5662" y="15407"/>
                    <a:pt x="7720" y="15407"/>
                  </a:cubicBezTo>
                  <a:lnTo>
                    <a:pt x="7787" y="15407"/>
                  </a:lnTo>
                  <a:cubicBezTo>
                    <a:pt x="11998" y="15372"/>
                    <a:pt x="15424" y="11832"/>
                    <a:pt x="15424" y="7517"/>
                  </a:cubicBezTo>
                  <a:lnTo>
                    <a:pt x="15424" y="6674"/>
                  </a:lnTo>
                  <a:cubicBezTo>
                    <a:pt x="15424" y="5846"/>
                    <a:pt x="16047" y="5151"/>
                    <a:pt x="16870" y="5061"/>
                  </a:cubicBezTo>
                  <a:lnTo>
                    <a:pt x="23079" y="4177"/>
                  </a:lnTo>
                  <a:cubicBezTo>
                    <a:pt x="23898" y="4083"/>
                    <a:pt x="24516" y="3390"/>
                    <a:pt x="24516" y="2566"/>
                  </a:cubicBezTo>
                  <a:lnTo>
                    <a:pt x="24516" y="406"/>
                  </a:lnTo>
                  <a:cubicBezTo>
                    <a:pt x="24515" y="182"/>
                    <a:pt x="24333" y="2"/>
                    <a:pt x="24109" y="2"/>
                  </a:cubicBezTo>
                  <a:lnTo>
                    <a:pt x="24109"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4"/>
            <p:cNvSpPr/>
            <p:nvPr/>
          </p:nvSpPr>
          <p:spPr>
            <a:xfrm>
              <a:off x="2001868" y="2945124"/>
              <a:ext cx="208257" cy="208257"/>
            </a:xfrm>
            <a:custGeom>
              <a:avLst/>
              <a:gdLst/>
              <a:ahLst/>
              <a:cxnLst/>
              <a:rect l="l" t="t" r="r" b="b"/>
              <a:pathLst>
                <a:path w="10542" h="10542" extrusionOk="0">
                  <a:moveTo>
                    <a:pt x="5271" y="1217"/>
                  </a:moveTo>
                  <a:cubicBezTo>
                    <a:pt x="7508" y="1217"/>
                    <a:pt x="9325" y="3036"/>
                    <a:pt x="9325" y="5271"/>
                  </a:cubicBezTo>
                  <a:cubicBezTo>
                    <a:pt x="9325" y="7506"/>
                    <a:pt x="7508" y="9325"/>
                    <a:pt x="5271" y="9325"/>
                  </a:cubicBezTo>
                  <a:cubicBezTo>
                    <a:pt x="3035" y="9325"/>
                    <a:pt x="1217" y="7506"/>
                    <a:pt x="1217" y="5271"/>
                  </a:cubicBezTo>
                  <a:cubicBezTo>
                    <a:pt x="1217" y="3036"/>
                    <a:pt x="3035" y="1217"/>
                    <a:pt x="5271" y="1217"/>
                  </a:cubicBezTo>
                  <a:close/>
                  <a:moveTo>
                    <a:pt x="5271" y="1"/>
                  </a:moveTo>
                  <a:cubicBezTo>
                    <a:pt x="2365" y="1"/>
                    <a:pt x="1" y="2366"/>
                    <a:pt x="1" y="5271"/>
                  </a:cubicBezTo>
                  <a:cubicBezTo>
                    <a:pt x="1" y="8176"/>
                    <a:pt x="2365" y="10541"/>
                    <a:pt x="5271" y="10541"/>
                  </a:cubicBezTo>
                  <a:cubicBezTo>
                    <a:pt x="8178" y="10541"/>
                    <a:pt x="10541" y="8176"/>
                    <a:pt x="10541" y="5271"/>
                  </a:cubicBezTo>
                  <a:cubicBezTo>
                    <a:pt x="10541" y="2366"/>
                    <a:pt x="8178" y="1"/>
                    <a:pt x="5271"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4"/>
            <p:cNvSpPr/>
            <p:nvPr/>
          </p:nvSpPr>
          <p:spPr>
            <a:xfrm>
              <a:off x="2106016" y="2945124"/>
              <a:ext cx="104109" cy="208257"/>
            </a:xfrm>
            <a:custGeom>
              <a:avLst/>
              <a:gdLst/>
              <a:ahLst/>
              <a:cxnLst/>
              <a:rect l="l" t="t" r="r" b="b"/>
              <a:pathLst>
                <a:path w="5270" h="10542" extrusionOk="0">
                  <a:moveTo>
                    <a:pt x="0" y="1"/>
                  </a:moveTo>
                  <a:lnTo>
                    <a:pt x="0" y="1217"/>
                  </a:lnTo>
                  <a:cubicBezTo>
                    <a:pt x="2236" y="1217"/>
                    <a:pt x="4054" y="3036"/>
                    <a:pt x="4054" y="5271"/>
                  </a:cubicBezTo>
                  <a:cubicBezTo>
                    <a:pt x="4054" y="7505"/>
                    <a:pt x="2236" y="9325"/>
                    <a:pt x="0" y="9325"/>
                  </a:cubicBezTo>
                  <a:lnTo>
                    <a:pt x="0" y="10541"/>
                  </a:lnTo>
                  <a:cubicBezTo>
                    <a:pt x="2906" y="10541"/>
                    <a:pt x="5269" y="8176"/>
                    <a:pt x="5269" y="5271"/>
                  </a:cubicBezTo>
                  <a:cubicBezTo>
                    <a:pt x="5269" y="2364"/>
                    <a:pt x="2906" y="1"/>
                    <a:pt x="0"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6" name="Google Shape;1736;p64"/>
          <p:cNvGrpSpPr/>
          <p:nvPr/>
        </p:nvGrpSpPr>
        <p:grpSpPr>
          <a:xfrm>
            <a:off x="1926593" y="2308407"/>
            <a:ext cx="368194" cy="512583"/>
            <a:chOff x="1459553" y="2802671"/>
            <a:chExt cx="368194" cy="512583"/>
          </a:xfrm>
        </p:grpSpPr>
        <p:sp>
          <p:nvSpPr>
            <p:cNvPr id="1737" name="Google Shape;1737;p64"/>
            <p:cNvSpPr/>
            <p:nvPr/>
          </p:nvSpPr>
          <p:spPr>
            <a:xfrm>
              <a:off x="1643532" y="3195104"/>
              <a:ext cx="32062" cy="48064"/>
            </a:xfrm>
            <a:custGeom>
              <a:avLst/>
              <a:gdLst/>
              <a:ahLst/>
              <a:cxnLst/>
              <a:rect l="l" t="t" r="r" b="b"/>
              <a:pathLst>
                <a:path w="1623" h="2433" extrusionOk="0">
                  <a:moveTo>
                    <a:pt x="0" y="0"/>
                  </a:moveTo>
                  <a:lnTo>
                    <a:pt x="0" y="2433"/>
                  </a:lnTo>
                  <a:lnTo>
                    <a:pt x="1622" y="2433"/>
                  </a:lnTo>
                  <a:lnTo>
                    <a:pt x="1622"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4"/>
            <p:cNvSpPr/>
            <p:nvPr/>
          </p:nvSpPr>
          <p:spPr>
            <a:xfrm>
              <a:off x="1643532" y="3195104"/>
              <a:ext cx="16041" cy="48064"/>
            </a:xfrm>
            <a:custGeom>
              <a:avLst/>
              <a:gdLst/>
              <a:ahLst/>
              <a:cxnLst/>
              <a:rect l="l" t="t" r="r" b="b"/>
              <a:pathLst>
                <a:path w="812" h="2433" extrusionOk="0">
                  <a:moveTo>
                    <a:pt x="0" y="0"/>
                  </a:moveTo>
                  <a:lnTo>
                    <a:pt x="0" y="2433"/>
                  </a:lnTo>
                  <a:lnTo>
                    <a:pt x="811" y="2433"/>
                  </a:lnTo>
                  <a:lnTo>
                    <a:pt x="811"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4"/>
            <p:cNvSpPr/>
            <p:nvPr/>
          </p:nvSpPr>
          <p:spPr>
            <a:xfrm>
              <a:off x="1611726" y="3243148"/>
              <a:ext cx="96108" cy="32062"/>
            </a:xfrm>
            <a:custGeom>
              <a:avLst/>
              <a:gdLst/>
              <a:ahLst/>
              <a:cxnLst/>
              <a:rect l="l" t="t" r="r" b="b"/>
              <a:pathLst>
                <a:path w="4865" h="1623" extrusionOk="0">
                  <a:moveTo>
                    <a:pt x="811" y="1"/>
                  </a:moveTo>
                  <a:cubicBezTo>
                    <a:pt x="363" y="1"/>
                    <a:pt x="0" y="364"/>
                    <a:pt x="0" y="811"/>
                  </a:cubicBezTo>
                  <a:lnTo>
                    <a:pt x="0" y="1622"/>
                  </a:lnTo>
                  <a:lnTo>
                    <a:pt x="4865" y="1622"/>
                  </a:lnTo>
                  <a:lnTo>
                    <a:pt x="4865" y="811"/>
                  </a:lnTo>
                  <a:cubicBezTo>
                    <a:pt x="4865" y="364"/>
                    <a:pt x="4502" y="1"/>
                    <a:pt x="4054"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4"/>
            <p:cNvSpPr/>
            <p:nvPr/>
          </p:nvSpPr>
          <p:spPr>
            <a:xfrm>
              <a:off x="1611726" y="3243148"/>
              <a:ext cx="47847" cy="32062"/>
            </a:xfrm>
            <a:custGeom>
              <a:avLst/>
              <a:gdLst/>
              <a:ahLst/>
              <a:cxnLst/>
              <a:rect l="l" t="t" r="r" b="b"/>
              <a:pathLst>
                <a:path w="2422" h="1623" extrusionOk="0">
                  <a:moveTo>
                    <a:pt x="811" y="1"/>
                  </a:moveTo>
                  <a:cubicBezTo>
                    <a:pt x="363" y="1"/>
                    <a:pt x="0" y="364"/>
                    <a:pt x="0" y="811"/>
                  </a:cubicBezTo>
                  <a:lnTo>
                    <a:pt x="0" y="1622"/>
                  </a:lnTo>
                  <a:lnTo>
                    <a:pt x="2421" y="1622"/>
                  </a:lnTo>
                  <a:lnTo>
                    <a:pt x="2421"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4"/>
            <p:cNvSpPr/>
            <p:nvPr/>
          </p:nvSpPr>
          <p:spPr>
            <a:xfrm>
              <a:off x="1651770" y="2802671"/>
              <a:ext cx="16021" cy="48064"/>
            </a:xfrm>
            <a:custGeom>
              <a:avLst/>
              <a:gdLst/>
              <a:ahLst/>
              <a:cxnLst/>
              <a:rect l="l" t="t" r="r" b="b"/>
              <a:pathLst>
                <a:path w="811" h="2433" extrusionOk="0">
                  <a:moveTo>
                    <a:pt x="405" y="0"/>
                  </a:moveTo>
                  <a:cubicBezTo>
                    <a:pt x="182" y="0"/>
                    <a:pt x="0" y="182"/>
                    <a:pt x="0" y="406"/>
                  </a:cubicBezTo>
                  <a:lnTo>
                    <a:pt x="0" y="2027"/>
                  </a:lnTo>
                  <a:cubicBezTo>
                    <a:pt x="0" y="2251"/>
                    <a:pt x="182" y="2433"/>
                    <a:pt x="405" y="2433"/>
                  </a:cubicBezTo>
                  <a:lnTo>
                    <a:pt x="407" y="2433"/>
                  </a:lnTo>
                  <a:cubicBezTo>
                    <a:pt x="629" y="2433"/>
                    <a:pt x="811" y="2251"/>
                    <a:pt x="811" y="2027"/>
                  </a:cubicBezTo>
                  <a:lnTo>
                    <a:pt x="811" y="406"/>
                  </a:lnTo>
                  <a:cubicBezTo>
                    <a:pt x="811" y="182"/>
                    <a:pt x="629" y="0"/>
                    <a:pt x="405" y="0"/>
                  </a:cubicBezTo>
                  <a:close/>
                </a:path>
              </a:pathLst>
            </a:custGeom>
            <a:solidFill>
              <a:srgbClr val="5C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4"/>
            <p:cNvSpPr/>
            <p:nvPr/>
          </p:nvSpPr>
          <p:spPr>
            <a:xfrm>
              <a:off x="1651770" y="3155060"/>
              <a:ext cx="16021" cy="48064"/>
            </a:xfrm>
            <a:custGeom>
              <a:avLst/>
              <a:gdLst/>
              <a:ahLst/>
              <a:cxnLst/>
              <a:rect l="l" t="t" r="r" b="b"/>
              <a:pathLst>
                <a:path w="811" h="2433" extrusionOk="0">
                  <a:moveTo>
                    <a:pt x="405" y="0"/>
                  </a:moveTo>
                  <a:cubicBezTo>
                    <a:pt x="182" y="0"/>
                    <a:pt x="0" y="182"/>
                    <a:pt x="0" y="406"/>
                  </a:cubicBezTo>
                  <a:lnTo>
                    <a:pt x="0" y="2027"/>
                  </a:lnTo>
                  <a:cubicBezTo>
                    <a:pt x="0" y="2251"/>
                    <a:pt x="182" y="2433"/>
                    <a:pt x="405" y="2433"/>
                  </a:cubicBezTo>
                  <a:lnTo>
                    <a:pt x="407" y="2433"/>
                  </a:lnTo>
                  <a:cubicBezTo>
                    <a:pt x="629" y="2433"/>
                    <a:pt x="811" y="2251"/>
                    <a:pt x="811" y="2027"/>
                  </a:cubicBezTo>
                  <a:lnTo>
                    <a:pt x="811" y="406"/>
                  </a:lnTo>
                  <a:cubicBezTo>
                    <a:pt x="811" y="182"/>
                    <a:pt x="629" y="0"/>
                    <a:pt x="405"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4"/>
            <p:cNvSpPr/>
            <p:nvPr/>
          </p:nvSpPr>
          <p:spPr>
            <a:xfrm>
              <a:off x="1563662" y="3267170"/>
              <a:ext cx="192236" cy="48084"/>
            </a:xfrm>
            <a:custGeom>
              <a:avLst/>
              <a:gdLst/>
              <a:ahLst/>
              <a:cxnLst/>
              <a:rect l="l" t="t" r="r" b="b"/>
              <a:pathLst>
                <a:path w="9731" h="2434" extrusionOk="0">
                  <a:moveTo>
                    <a:pt x="2028" y="1"/>
                  </a:moveTo>
                  <a:cubicBezTo>
                    <a:pt x="909" y="2"/>
                    <a:pt x="2" y="909"/>
                    <a:pt x="1" y="2028"/>
                  </a:cubicBezTo>
                  <a:cubicBezTo>
                    <a:pt x="1" y="2252"/>
                    <a:pt x="182" y="2433"/>
                    <a:pt x="406" y="2433"/>
                  </a:cubicBezTo>
                  <a:lnTo>
                    <a:pt x="9325" y="2433"/>
                  </a:lnTo>
                  <a:cubicBezTo>
                    <a:pt x="9549" y="2433"/>
                    <a:pt x="9730" y="2252"/>
                    <a:pt x="9730" y="2028"/>
                  </a:cubicBezTo>
                  <a:cubicBezTo>
                    <a:pt x="9729" y="909"/>
                    <a:pt x="8822" y="2"/>
                    <a:pt x="7703"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4"/>
            <p:cNvSpPr/>
            <p:nvPr/>
          </p:nvSpPr>
          <p:spPr>
            <a:xfrm>
              <a:off x="1491359" y="2834693"/>
              <a:ext cx="336388" cy="336388"/>
            </a:xfrm>
            <a:custGeom>
              <a:avLst/>
              <a:gdLst/>
              <a:ahLst/>
              <a:cxnLst/>
              <a:rect l="l" t="t" r="r" b="b"/>
              <a:pathLst>
                <a:path w="17028" h="17028" extrusionOk="0">
                  <a:moveTo>
                    <a:pt x="8514" y="1"/>
                  </a:moveTo>
                  <a:cubicBezTo>
                    <a:pt x="3813" y="1"/>
                    <a:pt x="1" y="3813"/>
                    <a:pt x="1" y="8514"/>
                  </a:cubicBezTo>
                  <a:cubicBezTo>
                    <a:pt x="1" y="13216"/>
                    <a:pt x="3813" y="17028"/>
                    <a:pt x="8514" y="17028"/>
                  </a:cubicBezTo>
                  <a:cubicBezTo>
                    <a:pt x="13216" y="17028"/>
                    <a:pt x="17028" y="13216"/>
                    <a:pt x="17028" y="8514"/>
                  </a:cubicBezTo>
                  <a:cubicBezTo>
                    <a:pt x="17028" y="3813"/>
                    <a:pt x="13216" y="1"/>
                    <a:pt x="851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4"/>
            <p:cNvSpPr/>
            <p:nvPr/>
          </p:nvSpPr>
          <p:spPr>
            <a:xfrm>
              <a:off x="1564018" y="2836392"/>
              <a:ext cx="262544" cy="321967"/>
            </a:xfrm>
            <a:custGeom>
              <a:avLst/>
              <a:gdLst/>
              <a:ahLst/>
              <a:cxnLst/>
              <a:rect l="l" t="t" r="r" b="b"/>
              <a:pathLst>
                <a:path w="13290" h="16298" extrusionOk="0">
                  <a:moveTo>
                    <a:pt x="8201" y="3413"/>
                  </a:moveTo>
                  <a:cubicBezTo>
                    <a:pt x="8285" y="3413"/>
                    <a:pt x="8369" y="3451"/>
                    <a:pt x="8424" y="3521"/>
                  </a:cubicBezTo>
                  <a:lnTo>
                    <a:pt x="9151" y="4518"/>
                  </a:lnTo>
                  <a:cubicBezTo>
                    <a:pt x="9244" y="4645"/>
                    <a:pt x="9215" y="4823"/>
                    <a:pt x="9089" y="4915"/>
                  </a:cubicBezTo>
                  <a:cubicBezTo>
                    <a:pt x="9038" y="4951"/>
                    <a:pt x="8980" y="4969"/>
                    <a:pt x="8921" y="4969"/>
                  </a:cubicBezTo>
                  <a:cubicBezTo>
                    <a:pt x="8834" y="4969"/>
                    <a:pt x="8748" y="4929"/>
                    <a:pt x="8692" y="4853"/>
                  </a:cubicBezTo>
                  <a:lnTo>
                    <a:pt x="7965" y="3856"/>
                  </a:lnTo>
                  <a:cubicBezTo>
                    <a:pt x="7880" y="3730"/>
                    <a:pt x="7911" y="3558"/>
                    <a:pt x="8034" y="3468"/>
                  </a:cubicBezTo>
                  <a:cubicBezTo>
                    <a:pt x="8084" y="3431"/>
                    <a:pt x="8143" y="3413"/>
                    <a:pt x="8201" y="3413"/>
                  </a:cubicBezTo>
                  <a:close/>
                  <a:moveTo>
                    <a:pt x="7650" y="4402"/>
                  </a:moveTo>
                  <a:cubicBezTo>
                    <a:pt x="7737" y="4402"/>
                    <a:pt x="7823" y="4442"/>
                    <a:pt x="7878" y="4517"/>
                  </a:cubicBezTo>
                  <a:cubicBezTo>
                    <a:pt x="7972" y="4643"/>
                    <a:pt x="7944" y="4822"/>
                    <a:pt x="7819" y="4915"/>
                  </a:cubicBezTo>
                  <a:lnTo>
                    <a:pt x="7819" y="4914"/>
                  </a:lnTo>
                  <a:lnTo>
                    <a:pt x="7377" y="5240"/>
                  </a:lnTo>
                  <a:cubicBezTo>
                    <a:pt x="7329" y="5277"/>
                    <a:pt x="7270" y="5296"/>
                    <a:pt x="7208" y="5296"/>
                  </a:cubicBezTo>
                  <a:lnTo>
                    <a:pt x="6420" y="5296"/>
                  </a:lnTo>
                  <a:cubicBezTo>
                    <a:pt x="6266" y="5292"/>
                    <a:pt x="6143" y="5165"/>
                    <a:pt x="6143" y="5012"/>
                  </a:cubicBezTo>
                  <a:cubicBezTo>
                    <a:pt x="6143" y="4859"/>
                    <a:pt x="6266" y="4732"/>
                    <a:pt x="6420" y="4728"/>
                  </a:cubicBezTo>
                  <a:lnTo>
                    <a:pt x="7115" y="4728"/>
                  </a:lnTo>
                  <a:lnTo>
                    <a:pt x="7481" y="4457"/>
                  </a:lnTo>
                  <a:cubicBezTo>
                    <a:pt x="7532" y="4420"/>
                    <a:pt x="7591" y="4402"/>
                    <a:pt x="7650" y="4402"/>
                  </a:cubicBezTo>
                  <a:close/>
                  <a:moveTo>
                    <a:pt x="4756" y="5360"/>
                  </a:moveTo>
                  <a:cubicBezTo>
                    <a:pt x="4789" y="5360"/>
                    <a:pt x="4822" y="5371"/>
                    <a:pt x="4850" y="5396"/>
                  </a:cubicBezTo>
                  <a:lnTo>
                    <a:pt x="5781" y="6248"/>
                  </a:lnTo>
                  <a:cubicBezTo>
                    <a:pt x="5807" y="6273"/>
                    <a:pt x="5842" y="6286"/>
                    <a:pt x="5878" y="6286"/>
                  </a:cubicBezTo>
                  <a:cubicBezTo>
                    <a:pt x="5891" y="6286"/>
                    <a:pt x="5904" y="6284"/>
                    <a:pt x="5917" y="6280"/>
                  </a:cubicBezTo>
                  <a:lnTo>
                    <a:pt x="7302" y="5869"/>
                  </a:lnTo>
                  <a:lnTo>
                    <a:pt x="7302" y="5869"/>
                  </a:lnTo>
                  <a:cubicBezTo>
                    <a:pt x="7528" y="6126"/>
                    <a:pt x="7505" y="6515"/>
                    <a:pt x="7253" y="6743"/>
                  </a:cubicBezTo>
                  <a:lnTo>
                    <a:pt x="7034" y="6942"/>
                  </a:lnTo>
                  <a:lnTo>
                    <a:pt x="5722" y="7380"/>
                  </a:lnTo>
                  <a:cubicBezTo>
                    <a:pt x="5663" y="7399"/>
                    <a:pt x="5603" y="7409"/>
                    <a:pt x="5543" y="7409"/>
                  </a:cubicBezTo>
                  <a:cubicBezTo>
                    <a:pt x="5433" y="7409"/>
                    <a:pt x="5324" y="7377"/>
                    <a:pt x="5229" y="7315"/>
                  </a:cubicBezTo>
                  <a:lnTo>
                    <a:pt x="4501" y="6832"/>
                  </a:lnTo>
                  <a:cubicBezTo>
                    <a:pt x="4244" y="6662"/>
                    <a:pt x="3945" y="6573"/>
                    <a:pt x="3641" y="6573"/>
                  </a:cubicBezTo>
                  <a:cubicBezTo>
                    <a:pt x="3550" y="6573"/>
                    <a:pt x="3459" y="6581"/>
                    <a:pt x="3368" y="6597"/>
                  </a:cubicBezTo>
                  <a:lnTo>
                    <a:pt x="2046" y="6831"/>
                  </a:lnTo>
                  <a:lnTo>
                    <a:pt x="2438" y="6538"/>
                  </a:lnTo>
                  <a:cubicBezTo>
                    <a:pt x="2522" y="6475"/>
                    <a:pt x="2587" y="6390"/>
                    <a:pt x="2626" y="6293"/>
                  </a:cubicBezTo>
                  <a:lnTo>
                    <a:pt x="2873" y="5672"/>
                  </a:lnTo>
                  <a:cubicBezTo>
                    <a:pt x="3006" y="5548"/>
                    <a:pt x="3179" y="5483"/>
                    <a:pt x="3355" y="5483"/>
                  </a:cubicBezTo>
                  <a:cubicBezTo>
                    <a:pt x="3468" y="5483"/>
                    <a:pt x="3581" y="5510"/>
                    <a:pt x="3686" y="5565"/>
                  </a:cubicBezTo>
                  <a:lnTo>
                    <a:pt x="4459" y="6249"/>
                  </a:lnTo>
                  <a:cubicBezTo>
                    <a:pt x="4487" y="6275"/>
                    <a:pt x="4520" y="6286"/>
                    <a:pt x="4552" y="6286"/>
                  </a:cubicBezTo>
                  <a:cubicBezTo>
                    <a:pt x="4630" y="6286"/>
                    <a:pt x="4704" y="6219"/>
                    <a:pt x="4693" y="6127"/>
                  </a:cubicBezTo>
                  <a:lnTo>
                    <a:pt x="4614" y="5495"/>
                  </a:lnTo>
                  <a:cubicBezTo>
                    <a:pt x="4618" y="5413"/>
                    <a:pt x="4685" y="5360"/>
                    <a:pt x="4756" y="5360"/>
                  </a:cubicBezTo>
                  <a:close/>
                  <a:moveTo>
                    <a:pt x="6037" y="1"/>
                  </a:moveTo>
                  <a:lnTo>
                    <a:pt x="5563" y="775"/>
                  </a:lnTo>
                  <a:cubicBezTo>
                    <a:pt x="5544" y="809"/>
                    <a:pt x="5512" y="833"/>
                    <a:pt x="5475" y="843"/>
                  </a:cubicBezTo>
                  <a:cubicBezTo>
                    <a:pt x="5463" y="846"/>
                    <a:pt x="5449" y="848"/>
                    <a:pt x="5436" y="848"/>
                  </a:cubicBezTo>
                  <a:cubicBezTo>
                    <a:pt x="5412" y="848"/>
                    <a:pt x="5388" y="842"/>
                    <a:pt x="5367" y="830"/>
                  </a:cubicBezTo>
                  <a:lnTo>
                    <a:pt x="4123" y="113"/>
                  </a:lnTo>
                  <a:cubicBezTo>
                    <a:pt x="4100" y="100"/>
                    <a:pt x="4076" y="94"/>
                    <a:pt x="4051" y="94"/>
                  </a:cubicBezTo>
                  <a:cubicBezTo>
                    <a:pt x="4020" y="94"/>
                    <a:pt x="3988" y="105"/>
                    <a:pt x="3962" y="126"/>
                  </a:cubicBezTo>
                  <a:lnTo>
                    <a:pt x="2186" y="1559"/>
                  </a:lnTo>
                  <a:cubicBezTo>
                    <a:pt x="1884" y="1800"/>
                    <a:pt x="1710" y="2166"/>
                    <a:pt x="1710" y="2553"/>
                  </a:cubicBezTo>
                  <a:lnTo>
                    <a:pt x="1710" y="2941"/>
                  </a:lnTo>
                  <a:cubicBezTo>
                    <a:pt x="1710" y="2984"/>
                    <a:pt x="1730" y="3024"/>
                    <a:pt x="1762" y="3051"/>
                  </a:cubicBezTo>
                  <a:cubicBezTo>
                    <a:pt x="1788" y="3072"/>
                    <a:pt x="1820" y="3083"/>
                    <a:pt x="1852" y="3083"/>
                  </a:cubicBezTo>
                  <a:cubicBezTo>
                    <a:pt x="1862" y="3083"/>
                    <a:pt x="1871" y="3083"/>
                    <a:pt x="1880" y="3081"/>
                  </a:cubicBezTo>
                  <a:lnTo>
                    <a:pt x="3141" y="2833"/>
                  </a:lnTo>
                  <a:lnTo>
                    <a:pt x="2947" y="3172"/>
                  </a:lnTo>
                  <a:cubicBezTo>
                    <a:pt x="2901" y="3255"/>
                    <a:pt x="2836" y="3328"/>
                    <a:pt x="2760" y="3386"/>
                  </a:cubicBezTo>
                  <a:lnTo>
                    <a:pt x="1631" y="4236"/>
                  </a:lnTo>
                  <a:cubicBezTo>
                    <a:pt x="1596" y="4263"/>
                    <a:pt x="1575" y="4305"/>
                    <a:pt x="1575" y="4350"/>
                  </a:cubicBezTo>
                  <a:lnTo>
                    <a:pt x="1575" y="5020"/>
                  </a:lnTo>
                  <a:lnTo>
                    <a:pt x="1197" y="5061"/>
                  </a:lnTo>
                  <a:cubicBezTo>
                    <a:pt x="822" y="5101"/>
                    <a:pt x="543" y="5427"/>
                    <a:pt x="564" y="5805"/>
                  </a:cubicBezTo>
                  <a:lnTo>
                    <a:pt x="584" y="6183"/>
                  </a:lnTo>
                  <a:cubicBezTo>
                    <a:pt x="601" y="6487"/>
                    <a:pt x="809" y="6748"/>
                    <a:pt x="1103" y="6829"/>
                  </a:cubicBezTo>
                  <a:lnTo>
                    <a:pt x="1487" y="6936"/>
                  </a:lnTo>
                  <a:cubicBezTo>
                    <a:pt x="1062" y="7066"/>
                    <a:pt x="775" y="7463"/>
                    <a:pt x="788" y="7908"/>
                  </a:cubicBezTo>
                  <a:lnTo>
                    <a:pt x="793" y="8200"/>
                  </a:lnTo>
                  <a:lnTo>
                    <a:pt x="360" y="9038"/>
                  </a:lnTo>
                  <a:cubicBezTo>
                    <a:pt x="1" y="9728"/>
                    <a:pt x="49" y="10560"/>
                    <a:pt x="482" y="11204"/>
                  </a:cubicBezTo>
                  <a:lnTo>
                    <a:pt x="688" y="11513"/>
                  </a:lnTo>
                  <a:cubicBezTo>
                    <a:pt x="928" y="11869"/>
                    <a:pt x="1328" y="12077"/>
                    <a:pt x="1749" y="12077"/>
                  </a:cubicBezTo>
                  <a:cubicBezTo>
                    <a:pt x="1823" y="12077"/>
                    <a:pt x="1898" y="12071"/>
                    <a:pt x="1973" y="12057"/>
                  </a:cubicBezTo>
                  <a:lnTo>
                    <a:pt x="3859" y="11721"/>
                  </a:lnTo>
                  <a:lnTo>
                    <a:pt x="4298" y="12264"/>
                  </a:lnTo>
                  <a:cubicBezTo>
                    <a:pt x="4596" y="12633"/>
                    <a:pt x="4985" y="12916"/>
                    <a:pt x="5427" y="13086"/>
                  </a:cubicBezTo>
                  <a:lnTo>
                    <a:pt x="5619" y="13161"/>
                  </a:lnTo>
                  <a:lnTo>
                    <a:pt x="5619" y="14345"/>
                  </a:lnTo>
                  <a:cubicBezTo>
                    <a:pt x="5619" y="14474"/>
                    <a:pt x="5665" y="14705"/>
                    <a:pt x="5761" y="15053"/>
                  </a:cubicBezTo>
                  <a:cubicBezTo>
                    <a:pt x="5881" y="15489"/>
                    <a:pt x="6172" y="15859"/>
                    <a:pt x="6568" y="16079"/>
                  </a:cubicBezTo>
                  <a:cubicBezTo>
                    <a:pt x="6824" y="16224"/>
                    <a:pt x="7112" y="16298"/>
                    <a:pt x="7402" y="16298"/>
                  </a:cubicBezTo>
                  <a:cubicBezTo>
                    <a:pt x="7560" y="16298"/>
                    <a:pt x="7719" y="16276"/>
                    <a:pt x="7874" y="16231"/>
                  </a:cubicBezTo>
                  <a:cubicBezTo>
                    <a:pt x="7916" y="16218"/>
                    <a:pt x="7951" y="16187"/>
                    <a:pt x="7967" y="16147"/>
                  </a:cubicBezTo>
                  <a:lnTo>
                    <a:pt x="9210" y="13006"/>
                  </a:lnTo>
                  <a:lnTo>
                    <a:pt x="10872" y="11441"/>
                  </a:lnTo>
                  <a:cubicBezTo>
                    <a:pt x="10895" y="11420"/>
                    <a:pt x="10909" y="11393"/>
                    <a:pt x="10914" y="11363"/>
                  </a:cubicBezTo>
                  <a:lnTo>
                    <a:pt x="11081" y="10450"/>
                  </a:lnTo>
                  <a:cubicBezTo>
                    <a:pt x="11088" y="10406"/>
                    <a:pt x="11075" y="10361"/>
                    <a:pt x="11047" y="10329"/>
                  </a:cubicBezTo>
                  <a:cubicBezTo>
                    <a:pt x="11019" y="10299"/>
                    <a:pt x="10981" y="10282"/>
                    <a:pt x="10941" y="10282"/>
                  </a:cubicBezTo>
                  <a:cubicBezTo>
                    <a:pt x="10938" y="10282"/>
                    <a:pt x="10935" y="10282"/>
                    <a:pt x="10931" y="10282"/>
                  </a:cubicBezTo>
                  <a:lnTo>
                    <a:pt x="10527" y="10310"/>
                  </a:lnTo>
                  <a:cubicBezTo>
                    <a:pt x="10505" y="10312"/>
                    <a:pt x="10483" y="10313"/>
                    <a:pt x="10461" y="10313"/>
                  </a:cubicBezTo>
                  <a:cubicBezTo>
                    <a:pt x="10229" y="10313"/>
                    <a:pt x="10004" y="10232"/>
                    <a:pt x="9824" y="10082"/>
                  </a:cubicBezTo>
                  <a:lnTo>
                    <a:pt x="7393" y="7010"/>
                  </a:lnTo>
                  <a:lnTo>
                    <a:pt x="10109" y="9645"/>
                  </a:lnTo>
                  <a:lnTo>
                    <a:pt x="11272" y="9011"/>
                  </a:lnTo>
                  <a:cubicBezTo>
                    <a:pt x="11524" y="8824"/>
                    <a:pt x="11673" y="8527"/>
                    <a:pt x="11673" y="8213"/>
                  </a:cubicBezTo>
                  <a:lnTo>
                    <a:pt x="11673" y="7442"/>
                  </a:lnTo>
                  <a:cubicBezTo>
                    <a:pt x="11673" y="7397"/>
                    <a:pt x="11652" y="7354"/>
                    <a:pt x="11614" y="7328"/>
                  </a:cubicBezTo>
                  <a:cubicBezTo>
                    <a:pt x="11590" y="7310"/>
                    <a:pt x="11561" y="7300"/>
                    <a:pt x="11531" y="7300"/>
                  </a:cubicBezTo>
                  <a:cubicBezTo>
                    <a:pt x="11516" y="7300"/>
                    <a:pt x="11502" y="7303"/>
                    <a:pt x="11487" y="7308"/>
                  </a:cubicBezTo>
                  <a:lnTo>
                    <a:pt x="11171" y="7412"/>
                  </a:lnTo>
                  <a:cubicBezTo>
                    <a:pt x="11127" y="7427"/>
                    <a:pt x="11082" y="7434"/>
                    <a:pt x="11038" y="7434"/>
                  </a:cubicBezTo>
                  <a:cubicBezTo>
                    <a:pt x="10845" y="7434"/>
                    <a:pt x="10668" y="7300"/>
                    <a:pt x="10622" y="7101"/>
                  </a:cubicBezTo>
                  <a:lnTo>
                    <a:pt x="10495" y="6535"/>
                  </a:lnTo>
                  <a:lnTo>
                    <a:pt x="10495" y="6535"/>
                  </a:lnTo>
                  <a:lnTo>
                    <a:pt x="13229" y="7404"/>
                  </a:lnTo>
                  <a:cubicBezTo>
                    <a:pt x="13240" y="7407"/>
                    <a:pt x="13252" y="7408"/>
                    <a:pt x="13264" y="7408"/>
                  </a:cubicBezTo>
                  <a:cubicBezTo>
                    <a:pt x="13273" y="7408"/>
                    <a:pt x="13281" y="7408"/>
                    <a:pt x="13289" y="7406"/>
                  </a:cubicBezTo>
                  <a:lnTo>
                    <a:pt x="13286" y="7406"/>
                  </a:lnTo>
                  <a:cubicBezTo>
                    <a:pt x="12829" y="3582"/>
                    <a:pt x="9836" y="537"/>
                    <a:pt x="6037"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4"/>
            <p:cNvSpPr/>
            <p:nvPr/>
          </p:nvSpPr>
          <p:spPr>
            <a:xfrm>
              <a:off x="1570636" y="2888229"/>
              <a:ext cx="21395" cy="34591"/>
            </a:xfrm>
            <a:custGeom>
              <a:avLst/>
              <a:gdLst/>
              <a:ahLst/>
              <a:cxnLst/>
              <a:rect l="l" t="t" r="r" b="b"/>
              <a:pathLst>
                <a:path w="1083" h="1751" extrusionOk="0">
                  <a:moveTo>
                    <a:pt x="325" y="1"/>
                  </a:moveTo>
                  <a:cubicBezTo>
                    <a:pt x="230" y="1"/>
                    <a:pt x="137" y="49"/>
                    <a:pt x="84" y="136"/>
                  </a:cubicBezTo>
                  <a:cubicBezTo>
                    <a:pt x="1" y="270"/>
                    <a:pt x="43" y="444"/>
                    <a:pt x="177" y="527"/>
                  </a:cubicBezTo>
                  <a:lnTo>
                    <a:pt x="458" y="699"/>
                  </a:lnTo>
                  <a:lnTo>
                    <a:pt x="302" y="1406"/>
                  </a:lnTo>
                  <a:cubicBezTo>
                    <a:pt x="267" y="1558"/>
                    <a:pt x="364" y="1710"/>
                    <a:pt x="518" y="1743"/>
                  </a:cubicBezTo>
                  <a:cubicBezTo>
                    <a:pt x="537" y="1748"/>
                    <a:pt x="558" y="1750"/>
                    <a:pt x="579" y="1750"/>
                  </a:cubicBezTo>
                  <a:lnTo>
                    <a:pt x="579" y="1750"/>
                  </a:lnTo>
                  <a:cubicBezTo>
                    <a:pt x="712" y="1750"/>
                    <a:pt x="827" y="1657"/>
                    <a:pt x="855" y="1528"/>
                  </a:cubicBezTo>
                  <a:lnTo>
                    <a:pt x="1057" y="624"/>
                  </a:lnTo>
                  <a:cubicBezTo>
                    <a:pt x="1082" y="506"/>
                    <a:pt x="1030" y="385"/>
                    <a:pt x="927" y="322"/>
                  </a:cubicBezTo>
                  <a:lnTo>
                    <a:pt x="474" y="43"/>
                  </a:lnTo>
                  <a:cubicBezTo>
                    <a:pt x="427" y="14"/>
                    <a:pt x="376" y="1"/>
                    <a:pt x="325" y="1"/>
                  </a:cubicBezTo>
                  <a:close/>
                  <a:moveTo>
                    <a:pt x="579" y="1750"/>
                  </a:moveTo>
                  <a:cubicBezTo>
                    <a:pt x="579" y="1750"/>
                    <a:pt x="578" y="1750"/>
                    <a:pt x="578" y="1750"/>
                  </a:cubicBezTo>
                  <a:lnTo>
                    <a:pt x="579" y="1750"/>
                  </a:lnTo>
                  <a:cubicBezTo>
                    <a:pt x="579" y="1750"/>
                    <a:pt x="579" y="1750"/>
                    <a:pt x="579" y="175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4"/>
            <p:cNvSpPr/>
            <p:nvPr/>
          </p:nvSpPr>
          <p:spPr>
            <a:xfrm>
              <a:off x="1563978" y="2935839"/>
              <a:ext cx="184038" cy="222540"/>
            </a:xfrm>
            <a:custGeom>
              <a:avLst/>
              <a:gdLst/>
              <a:ahLst/>
              <a:cxnLst/>
              <a:rect l="l" t="t" r="r" b="b"/>
              <a:pathLst>
                <a:path w="9316" h="11265" extrusionOk="0">
                  <a:moveTo>
                    <a:pt x="1444" y="1"/>
                  </a:moveTo>
                  <a:lnTo>
                    <a:pt x="1197" y="27"/>
                  </a:lnTo>
                  <a:cubicBezTo>
                    <a:pt x="821" y="67"/>
                    <a:pt x="542" y="395"/>
                    <a:pt x="563" y="771"/>
                  </a:cubicBezTo>
                  <a:lnTo>
                    <a:pt x="583" y="1151"/>
                  </a:lnTo>
                  <a:cubicBezTo>
                    <a:pt x="600" y="1455"/>
                    <a:pt x="808" y="1715"/>
                    <a:pt x="1101" y="1797"/>
                  </a:cubicBezTo>
                  <a:lnTo>
                    <a:pt x="1487" y="1904"/>
                  </a:lnTo>
                  <a:cubicBezTo>
                    <a:pt x="1061" y="2032"/>
                    <a:pt x="774" y="2430"/>
                    <a:pt x="787" y="2875"/>
                  </a:cubicBezTo>
                  <a:lnTo>
                    <a:pt x="793" y="3168"/>
                  </a:lnTo>
                  <a:lnTo>
                    <a:pt x="359" y="4005"/>
                  </a:lnTo>
                  <a:cubicBezTo>
                    <a:pt x="0" y="4695"/>
                    <a:pt x="47" y="5526"/>
                    <a:pt x="480" y="6172"/>
                  </a:cubicBezTo>
                  <a:lnTo>
                    <a:pt x="687" y="6479"/>
                  </a:lnTo>
                  <a:cubicBezTo>
                    <a:pt x="928" y="6836"/>
                    <a:pt x="1327" y="7045"/>
                    <a:pt x="1748" y="7045"/>
                  </a:cubicBezTo>
                  <a:cubicBezTo>
                    <a:pt x="1822" y="7045"/>
                    <a:pt x="1897" y="7038"/>
                    <a:pt x="1972" y="7025"/>
                  </a:cubicBezTo>
                  <a:lnTo>
                    <a:pt x="3858" y="6687"/>
                  </a:lnTo>
                  <a:lnTo>
                    <a:pt x="4296" y="7232"/>
                  </a:lnTo>
                  <a:cubicBezTo>
                    <a:pt x="4595" y="7599"/>
                    <a:pt x="4985" y="7883"/>
                    <a:pt x="5427" y="8054"/>
                  </a:cubicBezTo>
                  <a:lnTo>
                    <a:pt x="5618" y="8127"/>
                  </a:lnTo>
                  <a:lnTo>
                    <a:pt x="5618" y="9312"/>
                  </a:lnTo>
                  <a:cubicBezTo>
                    <a:pt x="5618" y="9440"/>
                    <a:pt x="5665" y="9673"/>
                    <a:pt x="5760" y="10020"/>
                  </a:cubicBezTo>
                  <a:cubicBezTo>
                    <a:pt x="5880" y="10457"/>
                    <a:pt x="6170" y="10825"/>
                    <a:pt x="6565" y="11046"/>
                  </a:cubicBezTo>
                  <a:cubicBezTo>
                    <a:pt x="6822" y="11191"/>
                    <a:pt x="7109" y="11265"/>
                    <a:pt x="7398" y="11265"/>
                  </a:cubicBezTo>
                  <a:cubicBezTo>
                    <a:pt x="7558" y="11265"/>
                    <a:pt x="7717" y="11243"/>
                    <a:pt x="7873" y="11197"/>
                  </a:cubicBezTo>
                  <a:cubicBezTo>
                    <a:pt x="7915" y="11186"/>
                    <a:pt x="7949" y="11155"/>
                    <a:pt x="7966" y="11114"/>
                  </a:cubicBezTo>
                  <a:lnTo>
                    <a:pt x="9208" y="7974"/>
                  </a:lnTo>
                  <a:lnTo>
                    <a:pt x="9316" y="7872"/>
                  </a:lnTo>
                  <a:lnTo>
                    <a:pt x="3062" y="1618"/>
                  </a:lnTo>
                  <a:lnTo>
                    <a:pt x="2047" y="1797"/>
                  </a:lnTo>
                  <a:lnTo>
                    <a:pt x="2440" y="1504"/>
                  </a:lnTo>
                  <a:cubicBezTo>
                    <a:pt x="2523" y="1441"/>
                    <a:pt x="2587" y="1356"/>
                    <a:pt x="2627" y="1259"/>
                  </a:cubicBezTo>
                  <a:lnTo>
                    <a:pt x="2648" y="1206"/>
                  </a:lnTo>
                  <a:lnTo>
                    <a:pt x="1444"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4"/>
            <p:cNvSpPr/>
            <p:nvPr/>
          </p:nvSpPr>
          <p:spPr>
            <a:xfrm>
              <a:off x="1459553" y="2802671"/>
              <a:ext cx="240280" cy="400454"/>
            </a:xfrm>
            <a:custGeom>
              <a:avLst/>
              <a:gdLst/>
              <a:ahLst/>
              <a:cxnLst/>
              <a:rect l="l" t="t" r="r" b="b"/>
              <a:pathLst>
                <a:path w="12163" h="20271" extrusionOk="0">
                  <a:moveTo>
                    <a:pt x="10135" y="0"/>
                  </a:moveTo>
                  <a:cubicBezTo>
                    <a:pt x="4547" y="0"/>
                    <a:pt x="0" y="4547"/>
                    <a:pt x="0" y="10135"/>
                  </a:cubicBezTo>
                  <a:cubicBezTo>
                    <a:pt x="0" y="15724"/>
                    <a:pt x="4547" y="20271"/>
                    <a:pt x="10135" y="20271"/>
                  </a:cubicBezTo>
                  <a:lnTo>
                    <a:pt x="11757" y="20271"/>
                  </a:lnTo>
                  <a:cubicBezTo>
                    <a:pt x="11981" y="20271"/>
                    <a:pt x="12163" y="20089"/>
                    <a:pt x="12163" y="19865"/>
                  </a:cubicBezTo>
                  <a:cubicBezTo>
                    <a:pt x="12163" y="19641"/>
                    <a:pt x="11981" y="19460"/>
                    <a:pt x="11757" y="19460"/>
                  </a:cubicBezTo>
                  <a:lnTo>
                    <a:pt x="10135" y="19460"/>
                  </a:lnTo>
                  <a:cubicBezTo>
                    <a:pt x="4993" y="19460"/>
                    <a:pt x="811" y="15276"/>
                    <a:pt x="811" y="10135"/>
                  </a:cubicBezTo>
                  <a:cubicBezTo>
                    <a:pt x="811" y="4995"/>
                    <a:pt x="4993" y="811"/>
                    <a:pt x="10135" y="811"/>
                  </a:cubicBezTo>
                  <a:lnTo>
                    <a:pt x="11757" y="811"/>
                  </a:lnTo>
                  <a:cubicBezTo>
                    <a:pt x="11981" y="811"/>
                    <a:pt x="12163" y="630"/>
                    <a:pt x="12163" y="406"/>
                  </a:cubicBezTo>
                  <a:cubicBezTo>
                    <a:pt x="12163" y="182"/>
                    <a:pt x="11981" y="0"/>
                    <a:pt x="11757"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4"/>
            <p:cNvSpPr/>
            <p:nvPr/>
          </p:nvSpPr>
          <p:spPr>
            <a:xfrm>
              <a:off x="1563662" y="3267170"/>
              <a:ext cx="95911" cy="48084"/>
            </a:xfrm>
            <a:custGeom>
              <a:avLst/>
              <a:gdLst/>
              <a:ahLst/>
              <a:cxnLst/>
              <a:rect l="l" t="t" r="r" b="b"/>
              <a:pathLst>
                <a:path w="4855" h="2434" extrusionOk="0">
                  <a:moveTo>
                    <a:pt x="2028" y="1"/>
                  </a:moveTo>
                  <a:cubicBezTo>
                    <a:pt x="909" y="2"/>
                    <a:pt x="2" y="909"/>
                    <a:pt x="1" y="2028"/>
                  </a:cubicBezTo>
                  <a:cubicBezTo>
                    <a:pt x="1" y="2252"/>
                    <a:pt x="182" y="2433"/>
                    <a:pt x="406" y="2433"/>
                  </a:cubicBezTo>
                  <a:lnTo>
                    <a:pt x="4854" y="2433"/>
                  </a:lnTo>
                  <a:lnTo>
                    <a:pt x="4854"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0" name="Google Shape;1750;p64"/>
          <p:cNvGrpSpPr/>
          <p:nvPr/>
        </p:nvGrpSpPr>
        <p:grpSpPr>
          <a:xfrm>
            <a:off x="1229953" y="2391882"/>
            <a:ext cx="511180" cy="345633"/>
            <a:chOff x="1229953" y="2391882"/>
            <a:chExt cx="511180" cy="345633"/>
          </a:xfrm>
        </p:grpSpPr>
        <p:sp>
          <p:nvSpPr>
            <p:cNvPr id="1751" name="Google Shape;1751;p64"/>
            <p:cNvSpPr/>
            <p:nvPr/>
          </p:nvSpPr>
          <p:spPr>
            <a:xfrm>
              <a:off x="1229953" y="2391882"/>
              <a:ext cx="511180" cy="345633"/>
            </a:xfrm>
            <a:custGeom>
              <a:avLst/>
              <a:gdLst/>
              <a:ahLst/>
              <a:cxnLst/>
              <a:rect l="l" t="t" r="r" b="b"/>
              <a:pathLst>
                <a:path w="25876" h="17496" extrusionOk="0">
                  <a:moveTo>
                    <a:pt x="4055" y="6820"/>
                  </a:moveTo>
                  <a:lnTo>
                    <a:pt x="14142" y="13440"/>
                  </a:lnTo>
                  <a:lnTo>
                    <a:pt x="4055" y="13440"/>
                  </a:lnTo>
                  <a:lnTo>
                    <a:pt x="4055" y="6820"/>
                  </a:lnTo>
                  <a:close/>
                  <a:moveTo>
                    <a:pt x="814" y="1"/>
                  </a:moveTo>
                  <a:cubicBezTo>
                    <a:pt x="392" y="1"/>
                    <a:pt x="1" y="337"/>
                    <a:pt x="1" y="813"/>
                  </a:cubicBezTo>
                  <a:lnTo>
                    <a:pt x="1" y="16684"/>
                  </a:lnTo>
                  <a:cubicBezTo>
                    <a:pt x="2" y="17132"/>
                    <a:pt x="364" y="17494"/>
                    <a:pt x="813" y="17495"/>
                  </a:cubicBezTo>
                  <a:lnTo>
                    <a:pt x="24997" y="17495"/>
                  </a:lnTo>
                  <a:cubicBezTo>
                    <a:pt x="25354" y="17495"/>
                    <a:pt x="25671" y="17259"/>
                    <a:pt x="25772" y="16917"/>
                  </a:cubicBezTo>
                  <a:cubicBezTo>
                    <a:pt x="25875" y="16573"/>
                    <a:pt x="25740" y="16203"/>
                    <a:pt x="25441" y="16006"/>
                  </a:cubicBezTo>
                  <a:lnTo>
                    <a:pt x="25441" y="16005"/>
                  </a:lnTo>
                  <a:lnTo>
                    <a:pt x="1256" y="135"/>
                  </a:lnTo>
                  <a:cubicBezTo>
                    <a:pt x="1116" y="42"/>
                    <a:pt x="963" y="1"/>
                    <a:pt x="814"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4"/>
            <p:cNvSpPr/>
            <p:nvPr/>
          </p:nvSpPr>
          <p:spPr>
            <a:xfrm>
              <a:off x="1486274" y="2705433"/>
              <a:ext cx="16041" cy="32023"/>
            </a:xfrm>
            <a:custGeom>
              <a:avLst/>
              <a:gdLst/>
              <a:ahLst/>
              <a:cxnLst/>
              <a:rect l="l" t="t" r="r" b="b"/>
              <a:pathLst>
                <a:path w="812" h="1621" extrusionOk="0">
                  <a:moveTo>
                    <a:pt x="404" y="0"/>
                  </a:moveTo>
                  <a:cubicBezTo>
                    <a:pt x="182" y="0"/>
                    <a:pt x="0" y="182"/>
                    <a:pt x="0" y="404"/>
                  </a:cubicBezTo>
                  <a:lnTo>
                    <a:pt x="0" y="1620"/>
                  </a:lnTo>
                  <a:lnTo>
                    <a:pt x="811" y="1620"/>
                  </a:lnTo>
                  <a:lnTo>
                    <a:pt x="811" y="404"/>
                  </a:lnTo>
                  <a:cubicBezTo>
                    <a:pt x="811" y="180"/>
                    <a:pt x="629"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4"/>
            <p:cNvSpPr/>
            <p:nvPr/>
          </p:nvSpPr>
          <p:spPr>
            <a:xfrm>
              <a:off x="1518297" y="2689412"/>
              <a:ext cx="16041" cy="48044"/>
            </a:xfrm>
            <a:custGeom>
              <a:avLst/>
              <a:gdLst/>
              <a:ahLst/>
              <a:cxnLst/>
              <a:rect l="l" t="t" r="r" b="b"/>
              <a:pathLst>
                <a:path w="812" h="2432" extrusionOk="0">
                  <a:moveTo>
                    <a:pt x="405" y="0"/>
                  </a:moveTo>
                  <a:cubicBezTo>
                    <a:pt x="182" y="0"/>
                    <a:pt x="1" y="182"/>
                    <a:pt x="1" y="404"/>
                  </a:cubicBezTo>
                  <a:lnTo>
                    <a:pt x="1" y="2431"/>
                  </a:lnTo>
                  <a:lnTo>
                    <a:pt x="812" y="2431"/>
                  </a:lnTo>
                  <a:lnTo>
                    <a:pt x="812" y="404"/>
                  </a:lnTo>
                  <a:cubicBezTo>
                    <a:pt x="812"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4"/>
            <p:cNvSpPr/>
            <p:nvPr/>
          </p:nvSpPr>
          <p:spPr>
            <a:xfrm>
              <a:off x="1358104" y="2705433"/>
              <a:ext cx="16041" cy="32043"/>
            </a:xfrm>
            <a:custGeom>
              <a:avLst/>
              <a:gdLst/>
              <a:ahLst/>
              <a:cxnLst/>
              <a:rect l="l" t="t" r="r" b="b"/>
              <a:pathLst>
                <a:path w="812" h="1622" extrusionOk="0">
                  <a:moveTo>
                    <a:pt x="406" y="0"/>
                  </a:moveTo>
                  <a:cubicBezTo>
                    <a:pt x="182" y="0"/>
                    <a:pt x="0" y="182"/>
                    <a:pt x="0" y="406"/>
                  </a:cubicBezTo>
                  <a:lnTo>
                    <a:pt x="0" y="1622"/>
                  </a:lnTo>
                  <a:lnTo>
                    <a:pt x="811" y="1622"/>
                  </a:ln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4"/>
            <p:cNvSpPr/>
            <p:nvPr/>
          </p:nvSpPr>
          <p:spPr>
            <a:xfrm>
              <a:off x="1614405" y="2705433"/>
              <a:ext cx="16041" cy="32023"/>
            </a:xfrm>
            <a:custGeom>
              <a:avLst/>
              <a:gdLst/>
              <a:ahLst/>
              <a:cxnLst/>
              <a:rect l="l" t="t" r="r" b="b"/>
              <a:pathLst>
                <a:path w="812" h="1621" extrusionOk="0">
                  <a:moveTo>
                    <a:pt x="406" y="0"/>
                  </a:moveTo>
                  <a:cubicBezTo>
                    <a:pt x="182" y="0"/>
                    <a:pt x="1" y="182"/>
                    <a:pt x="1" y="404"/>
                  </a:cubicBezTo>
                  <a:lnTo>
                    <a:pt x="1" y="1620"/>
                  </a:lnTo>
                  <a:lnTo>
                    <a:pt x="812" y="1620"/>
                  </a:lnTo>
                  <a:lnTo>
                    <a:pt x="812" y="404"/>
                  </a:lnTo>
                  <a:cubicBezTo>
                    <a:pt x="812" y="182"/>
                    <a:pt x="630" y="0"/>
                    <a:pt x="40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4"/>
            <p:cNvSpPr/>
            <p:nvPr/>
          </p:nvSpPr>
          <p:spPr>
            <a:xfrm>
              <a:off x="1582382" y="2689412"/>
              <a:ext cx="16021" cy="48044"/>
            </a:xfrm>
            <a:custGeom>
              <a:avLst/>
              <a:gdLst/>
              <a:ahLst/>
              <a:cxnLst/>
              <a:rect l="l" t="t" r="r" b="b"/>
              <a:pathLst>
                <a:path w="811" h="2432" extrusionOk="0">
                  <a:moveTo>
                    <a:pt x="404" y="0"/>
                  </a:moveTo>
                  <a:cubicBezTo>
                    <a:pt x="182" y="0"/>
                    <a:pt x="0" y="182"/>
                    <a:pt x="0" y="404"/>
                  </a:cubicBezTo>
                  <a:lnTo>
                    <a:pt x="0" y="2431"/>
                  </a:lnTo>
                  <a:lnTo>
                    <a:pt x="811" y="2431"/>
                  </a:lnTo>
                  <a:lnTo>
                    <a:pt x="811" y="404"/>
                  </a:lnTo>
                  <a:cubicBezTo>
                    <a:pt x="811" y="182"/>
                    <a:pt x="629"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4"/>
            <p:cNvSpPr/>
            <p:nvPr/>
          </p:nvSpPr>
          <p:spPr>
            <a:xfrm>
              <a:off x="1550340" y="2705433"/>
              <a:ext cx="16041" cy="32023"/>
            </a:xfrm>
            <a:custGeom>
              <a:avLst/>
              <a:gdLst/>
              <a:ahLst/>
              <a:cxnLst/>
              <a:rect l="l" t="t" r="r" b="b"/>
              <a:pathLst>
                <a:path w="812" h="1621" extrusionOk="0">
                  <a:moveTo>
                    <a:pt x="405" y="0"/>
                  </a:moveTo>
                  <a:cubicBezTo>
                    <a:pt x="181" y="0"/>
                    <a:pt x="1" y="182"/>
                    <a:pt x="1" y="404"/>
                  </a:cubicBezTo>
                  <a:lnTo>
                    <a:pt x="1" y="1620"/>
                  </a:lnTo>
                  <a:lnTo>
                    <a:pt x="811" y="1620"/>
                  </a:lnTo>
                  <a:lnTo>
                    <a:pt x="811" y="404"/>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4"/>
            <p:cNvSpPr/>
            <p:nvPr/>
          </p:nvSpPr>
          <p:spPr>
            <a:xfrm>
              <a:off x="1422209" y="2705433"/>
              <a:ext cx="16002" cy="32043"/>
            </a:xfrm>
            <a:custGeom>
              <a:avLst/>
              <a:gdLst/>
              <a:ahLst/>
              <a:cxnLst/>
              <a:rect l="l" t="t" r="r" b="b"/>
              <a:pathLst>
                <a:path w="810" h="1622" extrusionOk="0">
                  <a:moveTo>
                    <a:pt x="404" y="0"/>
                  </a:moveTo>
                  <a:cubicBezTo>
                    <a:pt x="180" y="0"/>
                    <a:pt x="0" y="182"/>
                    <a:pt x="0" y="406"/>
                  </a:cubicBezTo>
                  <a:lnTo>
                    <a:pt x="0" y="1622"/>
                  </a:lnTo>
                  <a:lnTo>
                    <a:pt x="809" y="1622"/>
                  </a:lnTo>
                  <a:lnTo>
                    <a:pt x="809" y="406"/>
                  </a:lnTo>
                  <a:cubicBezTo>
                    <a:pt x="809" y="182"/>
                    <a:pt x="628" y="0"/>
                    <a:pt x="40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4"/>
            <p:cNvSpPr/>
            <p:nvPr/>
          </p:nvSpPr>
          <p:spPr>
            <a:xfrm>
              <a:off x="1262016" y="2689412"/>
              <a:ext cx="16021" cy="48044"/>
            </a:xfrm>
            <a:custGeom>
              <a:avLst/>
              <a:gdLst/>
              <a:ahLst/>
              <a:cxnLst/>
              <a:rect l="l" t="t" r="r" b="b"/>
              <a:pathLst>
                <a:path w="811" h="2432" extrusionOk="0">
                  <a:moveTo>
                    <a:pt x="406" y="0"/>
                  </a:moveTo>
                  <a:cubicBezTo>
                    <a:pt x="182" y="0"/>
                    <a:pt x="1" y="182"/>
                    <a:pt x="1" y="404"/>
                  </a:cubicBezTo>
                  <a:lnTo>
                    <a:pt x="1" y="2431"/>
                  </a:lnTo>
                  <a:lnTo>
                    <a:pt x="810" y="2431"/>
                  </a:lnTo>
                  <a:lnTo>
                    <a:pt x="810" y="404"/>
                  </a:lnTo>
                  <a:cubicBezTo>
                    <a:pt x="810" y="182"/>
                    <a:pt x="629"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4"/>
            <p:cNvSpPr/>
            <p:nvPr/>
          </p:nvSpPr>
          <p:spPr>
            <a:xfrm>
              <a:off x="1294038" y="2705433"/>
              <a:ext cx="16021" cy="32023"/>
            </a:xfrm>
            <a:custGeom>
              <a:avLst/>
              <a:gdLst/>
              <a:ahLst/>
              <a:cxnLst/>
              <a:rect l="l" t="t" r="r" b="b"/>
              <a:pathLst>
                <a:path w="811" h="1621" extrusionOk="0">
                  <a:moveTo>
                    <a:pt x="407" y="0"/>
                  </a:moveTo>
                  <a:cubicBezTo>
                    <a:pt x="182" y="0"/>
                    <a:pt x="0" y="180"/>
                    <a:pt x="0" y="404"/>
                  </a:cubicBezTo>
                  <a:lnTo>
                    <a:pt x="0" y="1620"/>
                  </a:lnTo>
                  <a:lnTo>
                    <a:pt x="811" y="1620"/>
                  </a:lnTo>
                  <a:lnTo>
                    <a:pt x="811" y="404"/>
                  </a:lnTo>
                  <a:cubicBezTo>
                    <a:pt x="811" y="182"/>
                    <a:pt x="631" y="0"/>
                    <a:pt x="40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4"/>
            <p:cNvSpPr/>
            <p:nvPr/>
          </p:nvSpPr>
          <p:spPr>
            <a:xfrm>
              <a:off x="1390127" y="2689412"/>
              <a:ext cx="16081" cy="48064"/>
            </a:xfrm>
            <a:custGeom>
              <a:avLst/>
              <a:gdLst/>
              <a:ahLst/>
              <a:cxnLst/>
              <a:rect l="l" t="t" r="r" b="b"/>
              <a:pathLst>
                <a:path w="814" h="2433" extrusionOk="0">
                  <a:moveTo>
                    <a:pt x="406" y="0"/>
                  </a:moveTo>
                  <a:cubicBezTo>
                    <a:pt x="183" y="0"/>
                    <a:pt x="1" y="182"/>
                    <a:pt x="1" y="406"/>
                  </a:cubicBezTo>
                  <a:lnTo>
                    <a:pt x="1" y="2433"/>
                  </a:lnTo>
                  <a:lnTo>
                    <a:pt x="813" y="2433"/>
                  </a:lnTo>
                  <a:lnTo>
                    <a:pt x="813" y="406"/>
                  </a:lnTo>
                  <a:cubicBezTo>
                    <a:pt x="813" y="182"/>
                    <a:pt x="632"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4"/>
            <p:cNvSpPr/>
            <p:nvPr/>
          </p:nvSpPr>
          <p:spPr>
            <a:xfrm>
              <a:off x="1646448" y="2689412"/>
              <a:ext cx="16041" cy="48044"/>
            </a:xfrm>
            <a:custGeom>
              <a:avLst/>
              <a:gdLst/>
              <a:ahLst/>
              <a:cxnLst/>
              <a:rect l="l" t="t" r="r" b="b"/>
              <a:pathLst>
                <a:path w="812" h="2432" extrusionOk="0">
                  <a:moveTo>
                    <a:pt x="404" y="0"/>
                  </a:moveTo>
                  <a:cubicBezTo>
                    <a:pt x="182" y="0"/>
                    <a:pt x="0" y="182"/>
                    <a:pt x="0" y="404"/>
                  </a:cubicBezTo>
                  <a:lnTo>
                    <a:pt x="0" y="2431"/>
                  </a:lnTo>
                  <a:lnTo>
                    <a:pt x="811" y="2431"/>
                  </a:lnTo>
                  <a:lnTo>
                    <a:pt x="811" y="404"/>
                  </a:lnTo>
                  <a:cubicBezTo>
                    <a:pt x="811" y="182"/>
                    <a:pt x="630" y="0"/>
                    <a:pt x="40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4"/>
            <p:cNvSpPr/>
            <p:nvPr/>
          </p:nvSpPr>
          <p:spPr>
            <a:xfrm>
              <a:off x="1454232" y="2689412"/>
              <a:ext cx="16041" cy="48064"/>
            </a:xfrm>
            <a:custGeom>
              <a:avLst/>
              <a:gdLst/>
              <a:ahLst/>
              <a:cxnLst/>
              <a:rect l="l" t="t" r="r" b="b"/>
              <a:pathLst>
                <a:path w="812" h="2433" extrusionOk="0">
                  <a:moveTo>
                    <a:pt x="406" y="0"/>
                  </a:moveTo>
                  <a:cubicBezTo>
                    <a:pt x="181" y="0"/>
                    <a:pt x="1" y="182"/>
                    <a:pt x="1" y="406"/>
                  </a:cubicBezTo>
                  <a:lnTo>
                    <a:pt x="1" y="2433"/>
                  </a:lnTo>
                  <a:lnTo>
                    <a:pt x="811" y="2433"/>
                  </a:lnTo>
                  <a:lnTo>
                    <a:pt x="811" y="406"/>
                  </a:lnTo>
                  <a:cubicBezTo>
                    <a:pt x="810"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4"/>
            <p:cNvSpPr/>
            <p:nvPr/>
          </p:nvSpPr>
          <p:spPr>
            <a:xfrm>
              <a:off x="1326101" y="2689412"/>
              <a:ext cx="16021" cy="48064"/>
            </a:xfrm>
            <a:custGeom>
              <a:avLst/>
              <a:gdLst/>
              <a:ahLst/>
              <a:cxnLst/>
              <a:rect l="l" t="t" r="r" b="b"/>
              <a:pathLst>
                <a:path w="811" h="2433" extrusionOk="0">
                  <a:moveTo>
                    <a:pt x="404" y="0"/>
                  </a:moveTo>
                  <a:cubicBezTo>
                    <a:pt x="180" y="0"/>
                    <a:pt x="0" y="182"/>
                    <a:pt x="0" y="406"/>
                  </a:cubicBezTo>
                  <a:lnTo>
                    <a:pt x="0" y="2433"/>
                  </a:lnTo>
                  <a:lnTo>
                    <a:pt x="811" y="2433"/>
                  </a:lnTo>
                  <a:lnTo>
                    <a:pt x="811" y="406"/>
                  </a:lnTo>
                  <a:cubicBezTo>
                    <a:pt x="811" y="182"/>
                    <a:pt x="629" y="0"/>
                    <a:pt x="40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 name="Google Shape;1765;p64"/>
          <p:cNvGrpSpPr/>
          <p:nvPr/>
        </p:nvGrpSpPr>
        <p:grpSpPr>
          <a:xfrm>
            <a:off x="5746888" y="2308407"/>
            <a:ext cx="152390" cy="512583"/>
            <a:chOff x="631345" y="3480820"/>
            <a:chExt cx="152390" cy="512583"/>
          </a:xfrm>
        </p:grpSpPr>
        <p:sp>
          <p:nvSpPr>
            <p:cNvPr id="1766" name="Google Shape;1766;p64"/>
            <p:cNvSpPr/>
            <p:nvPr/>
          </p:nvSpPr>
          <p:spPr>
            <a:xfrm>
              <a:off x="647583" y="3480820"/>
              <a:ext cx="96088" cy="64065"/>
            </a:xfrm>
            <a:custGeom>
              <a:avLst/>
              <a:gdLst/>
              <a:ahLst/>
              <a:cxnLst/>
              <a:rect l="l" t="t" r="r" b="b"/>
              <a:pathLst>
                <a:path w="4864" h="3243" extrusionOk="0">
                  <a:moveTo>
                    <a:pt x="2433" y="1"/>
                  </a:moveTo>
                  <a:cubicBezTo>
                    <a:pt x="2433" y="1"/>
                    <a:pt x="2433" y="1"/>
                    <a:pt x="2433" y="1"/>
                  </a:cubicBezTo>
                  <a:lnTo>
                    <a:pt x="2433" y="1"/>
                  </a:lnTo>
                  <a:cubicBezTo>
                    <a:pt x="2433" y="1"/>
                    <a:pt x="2434" y="1"/>
                    <a:pt x="2434" y="1"/>
                  </a:cubicBezTo>
                  <a:close/>
                  <a:moveTo>
                    <a:pt x="2433" y="1"/>
                  </a:moveTo>
                  <a:lnTo>
                    <a:pt x="2433" y="1"/>
                  </a:lnTo>
                  <a:cubicBezTo>
                    <a:pt x="1092" y="1"/>
                    <a:pt x="0" y="1092"/>
                    <a:pt x="0" y="2433"/>
                  </a:cubicBezTo>
                  <a:lnTo>
                    <a:pt x="0" y="2837"/>
                  </a:lnTo>
                  <a:cubicBezTo>
                    <a:pt x="0" y="3061"/>
                    <a:pt x="182" y="3243"/>
                    <a:pt x="405" y="3243"/>
                  </a:cubicBezTo>
                  <a:lnTo>
                    <a:pt x="4460" y="3243"/>
                  </a:lnTo>
                  <a:cubicBezTo>
                    <a:pt x="4683" y="3243"/>
                    <a:pt x="4864" y="3061"/>
                    <a:pt x="4864" y="2837"/>
                  </a:cubicBezTo>
                  <a:lnTo>
                    <a:pt x="4864" y="2433"/>
                  </a:lnTo>
                  <a:cubicBezTo>
                    <a:pt x="4864" y="1092"/>
                    <a:pt x="3773" y="1"/>
                    <a:pt x="243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4"/>
            <p:cNvSpPr/>
            <p:nvPr/>
          </p:nvSpPr>
          <p:spPr>
            <a:xfrm>
              <a:off x="647583" y="3480820"/>
              <a:ext cx="47847" cy="64065"/>
            </a:xfrm>
            <a:custGeom>
              <a:avLst/>
              <a:gdLst/>
              <a:ahLst/>
              <a:cxnLst/>
              <a:rect l="l" t="t" r="r" b="b"/>
              <a:pathLst>
                <a:path w="2422" h="3243" extrusionOk="0">
                  <a:moveTo>
                    <a:pt x="2421" y="1"/>
                  </a:moveTo>
                  <a:cubicBezTo>
                    <a:pt x="1085" y="7"/>
                    <a:pt x="0" y="1096"/>
                    <a:pt x="0" y="2433"/>
                  </a:cubicBezTo>
                  <a:lnTo>
                    <a:pt x="0" y="2837"/>
                  </a:lnTo>
                  <a:cubicBezTo>
                    <a:pt x="0" y="3061"/>
                    <a:pt x="180" y="3243"/>
                    <a:pt x="404" y="3243"/>
                  </a:cubicBezTo>
                  <a:lnTo>
                    <a:pt x="2421" y="3243"/>
                  </a:lnTo>
                  <a:lnTo>
                    <a:pt x="242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4"/>
            <p:cNvSpPr/>
            <p:nvPr/>
          </p:nvSpPr>
          <p:spPr>
            <a:xfrm>
              <a:off x="647583" y="3825209"/>
              <a:ext cx="96088" cy="168194"/>
            </a:xfrm>
            <a:custGeom>
              <a:avLst/>
              <a:gdLst/>
              <a:ahLst/>
              <a:cxnLst/>
              <a:rect l="l" t="t" r="r" b="b"/>
              <a:pathLst>
                <a:path w="4864" h="8514" extrusionOk="0">
                  <a:moveTo>
                    <a:pt x="811" y="0"/>
                  </a:moveTo>
                  <a:lnTo>
                    <a:pt x="0" y="4054"/>
                  </a:lnTo>
                  <a:lnTo>
                    <a:pt x="1622" y="8514"/>
                  </a:lnTo>
                  <a:lnTo>
                    <a:pt x="2026" y="8514"/>
                  </a:lnTo>
                  <a:lnTo>
                    <a:pt x="2026" y="4753"/>
                  </a:lnTo>
                  <a:cubicBezTo>
                    <a:pt x="1709" y="4568"/>
                    <a:pt x="1553" y="4194"/>
                    <a:pt x="1648" y="3839"/>
                  </a:cubicBezTo>
                  <a:cubicBezTo>
                    <a:pt x="1743" y="3486"/>
                    <a:pt x="2065" y="3238"/>
                    <a:pt x="2431" y="3238"/>
                  </a:cubicBezTo>
                  <a:cubicBezTo>
                    <a:pt x="2799" y="3238"/>
                    <a:pt x="3119" y="3486"/>
                    <a:pt x="3215" y="3839"/>
                  </a:cubicBezTo>
                  <a:cubicBezTo>
                    <a:pt x="3309" y="4194"/>
                    <a:pt x="3155" y="4568"/>
                    <a:pt x="2837" y="4753"/>
                  </a:cubicBezTo>
                  <a:lnTo>
                    <a:pt x="2837" y="8514"/>
                  </a:lnTo>
                  <a:lnTo>
                    <a:pt x="3243" y="8514"/>
                  </a:lnTo>
                  <a:lnTo>
                    <a:pt x="4864" y="4054"/>
                  </a:lnTo>
                  <a:lnTo>
                    <a:pt x="405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4"/>
            <p:cNvSpPr/>
            <p:nvPr/>
          </p:nvSpPr>
          <p:spPr>
            <a:xfrm>
              <a:off x="647583" y="3825209"/>
              <a:ext cx="47847" cy="168194"/>
            </a:xfrm>
            <a:custGeom>
              <a:avLst/>
              <a:gdLst/>
              <a:ahLst/>
              <a:cxnLst/>
              <a:rect l="l" t="t" r="r" b="b"/>
              <a:pathLst>
                <a:path w="2422" h="8514" extrusionOk="0">
                  <a:moveTo>
                    <a:pt x="811" y="0"/>
                  </a:moveTo>
                  <a:lnTo>
                    <a:pt x="0" y="4054"/>
                  </a:lnTo>
                  <a:lnTo>
                    <a:pt x="1622" y="8514"/>
                  </a:lnTo>
                  <a:lnTo>
                    <a:pt x="2026" y="8514"/>
                  </a:lnTo>
                  <a:lnTo>
                    <a:pt x="2026" y="4753"/>
                  </a:lnTo>
                  <a:cubicBezTo>
                    <a:pt x="1710" y="4571"/>
                    <a:pt x="1554" y="4199"/>
                    <a:pt x="1647" y="3848"/>
                  </a:cubicBezTo>
                  <a:cubicBezTo>
                    <a:pt x="1739" y="3494"/>
                    <a:pt x="2055" y="3248"/>
                    <a:pt x="2420" y="3245"/>
                  </a:cubicBezTo>
                  <a:lnTo>
                    <a:pt x="2421" y="3245"/>
                  </a:lnTo>
                  <a:lnTo>
                    <a:pt x="2421"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4"/>
            <p:cNvSpPr/>
            <p:nvPr/>
          </p:nvSpPr>
          <p:spPr>
            <a:xfrm>
              <a:off x="647583" y="3536885"/>
              <a:ext cx="96088" cy="295574"/>
            </a:xfrm>
            <a:custGeom>
              <a:avLst/>
              <a:gdLst/>
              <a:ahLst/>
              <a:cxnLst/>
              <a:rect l="l" t="t" r="r" b="b"/>
              <a:pathLst>
                <a:path w="4864" h="14962" extrusionOk="0">
                  <a:moveTo>
                    <a:pt x="0" y="1"/>
                  </a:moveTo>
                  <a:lnTo>
                    <a:pt x="0" y="6893"/>
                  </a:lnTo>
                  <a:lnTo>
                    <a:pt x="369" y="14190"/>
                  </a:lnTo>
                  <a:cubicBezTo>
                    <a:pt x="390" y="14622"/>
                    <a:pt x="746" y="14961"/>
                    <a:pt x="1178" y="14961"/>
                  </a:cubicBezTo>
                  <a:lnTo>
                    <a:pt x="3687" y="14961"/>
                  </a:lnTo>
                  <a:cubicBezTo>
                    <a:pt x="4119" y="14961"/>
                    <a:pt x="4475" y="14622"/>
                    <a:pt x="4496" y="14190"/>
                  </a:cubicBezTo>
                  <a:lnTo>
                    <a:pt x="4864" y="6893"/>
                  </a:lnTo>
                  <a:lnTo>
                    <a:pt x="4864"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4"/>
            <p:cNvSpPr/>
            <p:nvPr/>
          </p:nvSpPr>
          <p:spPr>
            <a:xfrm>
              <a:off x="647583" y="3536885"/>
              <a:ext cx="47847" cy="295594"/>
            </a:xfrm>
            <a:custGeom>
              <a:avLst/>
              <a:gdLst/>
              <a:ahLst/>
              <a:cxnLst/>
              <a:rect l="l" t="t" r="r" b="b"/>
              <a:pathLst>
                <a:path w="2422" h="14963" extrusionOk="0">
                  <a:moveTo>
                    <a:pt x="0" y="1"/>
                  </a:moveTo>
                  <a:lnTo>
                    <a:pt x="0" y="6893"/>
                  </a:lnTo>
                  <a:lnTo>
                    <a:pt x="369" y="14190"/>
                  </a:lnTo>
                  <a:cubicBezTo>
                    <a:pt x="389" y="14622"/>
                    <a:pt x="745" y="14961"/>
                    <a:pt x="1178" y="14963"/>
                  </a:cubicBezTo>
                  <a:lnTo>
                    <a:pt x="2421" y="14963"/>
                  </a:lnTo>
                  <a:lnTo>
                    <a:pt x="242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4"/>
            <p:cNvSpPr/>
            <p:nvPr/>
          </p:nvSpPr>
          <p:spPr>
            <a:xfrm>
              <a:off x="639346" y="3536885"/>
              <a:ext cx="56084" cy="144192"/>
            </a:xfrm>
            <a:custGeom>
              <a:avLst/>
              <a:gdLst/>
              <a:ahLst/>
              <a:cxnLst/>
              <a:rect l="l" t="t" r="r" b="b"/>
              <a:pathLst>
                <a:path w="2839" h="7299" extrusionOk="0">
                  <a:moveTo>
                    <a:pt x="0" y="1"/>
                  </a:moveTo>
                  <a:lnTo>
                    <a:pt x="0" y="7247"/>
                  </a:lnTo>
                  <a:cubicBezTo>
                    <a:pt x="0" y="7276"/>
                    <a:pt x="23" y="7298"/>
                    <a:pt x="51" y="7298"/>
                  </a:cubicBezTo>
                  <a:lnTo>
                    <a:pt x="2838" y="7298"/>
                  </a:lnTo>
                  <a:lnTo>
                    <a:pt x="2838" y="1"/>
                  </a:lnTo>
                  <a:close/>
                </a:path>
              </a:pathLst>
            </a:cu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4"/>
            <p:cNvSpPr/>
            <p:nvPr/>
          </p:nvSpPr>
          <p:spPr>
            <a:xfrm>
              <a:off x="695410" y="3536885"/>
              <a:ext cx="56084" cy="144192"/>
            </a:xfrm>
            <a:custGeom>
              <a:avLst/>
              <a:gdLst/>
              <a:ahLst/>
              <a:cxnLst/>
              <a:rect l="l" t="t" r="r" b="b"/>
              <a:pathLst>
                <a:path w="2839" h="7299" extrusionOk="0">
                  <a:moveTo>
                    <a:pt x="0" y="1"/>
                  </a:moveTo>
                  <a:lnTo>
                    <a:pt x="0" y="7298"/>
                  </a:lnTo>
                  <a:lnTo>
                    <a:pt x="2787" y="7298"/>
                  </a:lnTo>
                  <a:cubicBezTo>
                    <a:pt x="2816" y="7298"/>
                    <a:pt x="2838" y="7276"/>
                    <a:pt x="2838" y="7247"/>
                  </a:cubicBezTo>
                  <a:lnTo>
                    <a:pt x="2838" y="1"/>
                  </a:lnTo>
                  <a:close/>
                </a:path>
              </a:pathLst>
            </a:cu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4"/>
            <p:cNvSpPr/>
            <p:nvPr/>
          </p:nvSpPr>
          <p:spPr>
            <a:xfrm>
              <a:off x="631345" y="3528884"/>
              <a:ext cx="152390" cy="176215"/>
            </a:xfrm>
            <a:custGeom>
              <a:avLst/>
              <a:gdLst/>
              <a:ahLst/>
              <a:cxnLst/>
              <a:rect l="l" t="t" r="r" b="b"/>
              <a:pathLst>
                <a:path w="7714" h="8920" extrusionOk="0">
                  <a:moveTo>
                    <a:pt x="405" y="0"/>
                  </a:moveTo>
                  <a:cubicBezTo>
                    <a:pt x="180" y="0"/>
                    <a:pt x="0" y="182"/>
                    <a:pt x="0" y="406"/>
                  </a:cubicBezTo>
                  <a:cubicBezTo>
                    <a:pt x="0" y="630"/>
                    <a:pt x="180" y="811"/>
                    <a:pt x="405" y="811"/>
                  </a:cubicBezTo>
                  <a:lnTo>
                    <a:pt x="6498" y="811"/>
                  </a:lnTo>
                  <a:cubicBezTo>
                    <a:pt x="6722" y="813"/>
                    <a:pt x="6902" y="993"/>
                    <a:pt x="6903" y="1217"/>
                  </a:cubicBezTo>
                  <a:lnTo>
                    <a:pt x="6903" y="8514"/>
                  </a:lnTo>
                  <a:cubicBezTo>
                    <a:pt x="6903" y="8738"/>
                    <a:pt x="7085" y="8919"/>
                    <a:pt x="7309" y="8919"/>
                  </a:cubicBezTo>
                  <a:cubicBezTo>
                    <a:pt x="7532" y="8919"/>
                    <a:pt x="7714" y="8738"/>
                    <a:pt x="7714" y="8514"/>
                  </a:cubicBezTo>
                  <a:lnTo>
                    <a:pt x="7714" y="1217"/>
                  </a:lnTo>
                  <a:cubicBezTo>
                    <a:pt x="7713" y="545"/>
                    <a:pt x="7169" y="2"/>
                    <a:pt x="6498"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64"/>
          <p:cNvGrpSpPr/>
          <p:nvPr/>
        </p:nvGrpSpPr>
        <p:grpSpPr>
          <a:xfrm>
            <a:off x="6084737" y="2368472"/>
            <a:ext cx="513037" cy="392453"/>
            <a:chOff x="980633" y="3557805"/>
            <a:chExt cx="513037" cy="392453"/>
          </a:xfrm>
        </p:grpSpPr>
        <p:sp>
          <p:nvSpPr>
            <p:cNvPr id="1776" name="Google Shape;1776;p64"/>
            <p:cNvSpPr/>
            <p:nvPr/>
          </p:nvSpPr>
          <p:spPr>
            <a:xfrm>
              <a:off x="1357084" y="3613870"/>
              <a:ext cx="56065" cy="224239"/>
            </a:xfrm>
            <a:custGeom>
              <a:avLst/>
              <a:gdLst/>
              <a:ahLst/>
              <a:cxnLst/>
              <a:rect l="l" t="t" r="r" b="b"/>
              <a:pathLst>
                <a:path w="2838" h="11351" extrusionOk="0">
                  <a:moveTo>
                    <a:pt x="404" y="0"/>
                  </a:moveTo>
                  <a:cubicBezTo>
                    <a:pt x="180" y="0"/>
                    <a:pt x="0" y="180"/>
                    <a:pt x="0" y="404"/>
                  </a:cubicBezTo>
                  <a:lnTo>
                    <a:pt x="0" y="11350"/>
                  </a:lnTo>
                  <a:lnTo>
                    <a:pt x="2838" y="11350"/>
                  </a:lnTo>
                  <a:lnTo>
                    <a:pt x="2838" y="406"/>
                  </a:lnTo>
                  <a:cubicBezTo>
                    <a:pt x="2838" y="182"/>
                    <a:pt x="2656" y="0"/>
                    <a:pt x="243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4"/>
            <p:cNvSpPr/>
            <p:nvPr/>
          </p:nvSpPr>
          <p:spPr>
            <a:xfrm>
              <a:off x="1357084" y="3613870"/>
              <a:ext cx="28052" cy="224239"/>
            </a:xfrm>
            <a:custGeom>
              <a:avLst/>
              <a:gdLst/>
              <a:ahLst/>
              <a:cxnLst/>
              <a:rect l="l" t="t" r="r" b="b"/>
              <a:pathLst>
                <a:path w="1420" h="11351" extrusionOk="0">
                  <a:moveTo>
                    <a:pt x="404" y="0"/>
                  </a:moveTo>
                  <a:cubicBezTo>
                    <a:pt x="180" y="0"/>
                    <a:pt x="0" y="180"/>
                    <a:pt x="0" y="404"/>
                  </a:cubicBezTo>
                  <a:lnTo>
                    <a:pt x="0" y="11350"/>
                  </a:lnTo>
                  <a:lnTo>
                    <a:pt x="1419" y="11350"/>
                  </a:lnTo>
                  <a:lnTo>
                    <a:pt x="1418"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4"/>
            <p:cNvSpPr/>
            <p:nvPr/>
          </p:nvSpPr>
          <p:spPr>
            <a:xfrm>
              <a:off x="1092762" y="3581827"/>
              <a:ext cx="64342" cy="256301"/>
            </a:xfrm>
            <a:custGeom>
              <a:avLst/>
              <a:gdLst/>
              <a:ahLst/>
              <a:cxnLst/>
              <a:rect l="l" t="t" r="r" b="b"/>
              <a:pathLst>
                <a:path w="3257" h="12974" extrusionOk="0">
                  <a:moveTo>
                    <a:pt x="406" y="1"/>
                  </a:moveTo>
                  <a:cubicBezTo>
                    <a:pt x="182" y="1"/>
                    <a:pt x="0" y="182"/>
                    <a:pt x="2" y="406"/>
                  </a:cubicBezTo>
                  <a:lnTo>
                    <a:pt x="2" y="12974"/>
                  </a:lnTo>
                  <a:lnTo>
                    <a:pt x="3256" y="12974"/>
                  </a:lnTo>
                  <a:lnTo>
                    <a:pt x="3256" y="406"/>
                  </a:lnTo>
                  <a:cubicBezTo>
                    <a:pt x="3256" y="182"/>
                    <a:pt x="3075" y="1"/>
                    <a:pt x="2851"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4"/>
            <p:cNvSpPr/>
            <p:nvPr/>
          </p:nvSpPr>
          <p:spPr>
            <a:xfrm>
              <a:off x="1124785" y="3581827"/>
              <a:ext cx="32280" cy="256301"/>
            </a:xfrm>
            <a:custGeom>
              <a:avLst/>
              <a:gdLst/>
              <a:ahLst/>
              <a:cxnLst/>
              <a:rect l="l" t="t" r="r" b="b"/>
              <a:pathLst>
                <a:path w="1634" h="12974" extrusionOk="0">
                  <a:moveTo>
                    <a:pt x="1" y="1"/>
                  </a:moveTo>
                  <a:lnTo>
                    <a:pt x="1" y="12974"/>
                  </a:lnTo>
                  <a:lnTo>
                    <a:pt x="1634" y="12974"/>
                  </a:lnTo>
                  <a:lnTo>
                    <a:pt x="1634" y="406"/>
                  </a:lnTo>
                  <a:cubicBezTo>
                    <a:pt x="1634" y="182"/>
                    <a:pt x="1452" y="1"/>
                    <a:pt x="122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4"/>
            <p:cNvSpPr/>
            <p:nvPr/>
          </p:nvSpPr>
          <p:spPr>
            <a:xfrm>
              <a:off x="1011668" y="3854130"/>
              <a:ext cx="57092" cy="96128"/>
            </a:xfrm>
            <a:custGeom>
              <a:avLst/>
              <a:gdLst/>
              <a:ahLst/>
              <a:cxnLst/>
              <a:rect l="l" t="t" r="r" b="b"/>
              <a:pathLst>
                <a:path w="2890" h="4866" extrusionOk="0">
                  <a:moveTo>
                    <a:pt x="2484" y="0"/>
                  </a:moveTo>
                  <a:cubicBezTo>
                    <a:pt x="2260" y="0"/>
                    <a:pt x="2078" y="182"/>
                    <a:pt x="2078" y="406"/>
                  </a:cubicBezTo>
                  <a:lnTo>
                    <a:pt x="2078" y="2744"/>
                  </a:lnTo>
                  <a:lnTo>
                    <a:pt x="820" y="226"/>
                  </a:lnTo>
                  <a:cubicBezTo>
                    <a:pt x="746" y="89"/>
                    <a:pt x="606" y="10"/>
                    <a:pt x="461" y="10"/>
                  </a:cubicBezTo>
                  <a:cubicBezTo>
                    <a:pt x="400" y="10"/>
                    <a:pt x="339" y="23"/>
                    <a:pt x="281" y="52"/>
                  </a:cubicBezTo>
                  <a:cubicBezTo>
                    <a:pt x="84" y="151"/>
                    <a:pt x="1" y="387"/>
                    <a:pt x="93" y="587"/>
                  </a:cubicBezTo>
                  <a:lnTo>
                    <a:pt x="2120" y="4641"/>
                  </a:lnTo>
                  <a:cubicBezTo>
                    <a:pt x="2189" y="4778"/>
                    <a:pt x="2330" y="4865"/>
                    <a:pt x="2484" y="4865"/>
                  </a:cubicBezTo>
                  <a:cubicBezTo>
                    <a:pt x="2515" y="4865"/>
                    <a:pt x="2546" y="4861"/>
                    <a:pt x="2577" y="4854"/>
                  </a:cubicBezTo>
                  <a:cubicBezTo>
                    <a:pt x="2760" y="4810"/>
                    <a:pt x="2889" y="4647"/>
                    <a:pt x="2889" y="4460"/>
                  </a:cubicBezTo>
                  <a:lnTo>
                    <a:pt x="2889" y="406"/>
                  </a:lnTo>
                  <a:cubicBezTo>
                    <a:pt x="2889" y="182"/>
                    <a:pt x="2707" y="0"/>
                    <a:pt x="2484"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4"/>
            <p:cNvSpPr/>
            <p:nvPr/>
          </p:nvSpPr>
          <p:spPr>
            <a:xfrm>
              <a:off x="1405326" y="3854130"/>
              <a:ext cx="57210" cy="96128"/>
            </a:xfrm>
            <a:custGeom>
              <a:avLst/>
              <a:gdLst/>
              <a:ahLst/>
              <a:cxnLst/>
              <a:rect l="l" t="t" r="r" b="b"/>
              <a:pathLst>
                <a:path w="2896" h="4866" extrusionOk="0">
                  <a:moveTo>
                    <a:pt x="406" y="0"/>
                  </a:moveTo>
                  <a:cubicBezTo>
                    <a:pt x="182" y="0"/>
                    <a:pt x="0" y="182"/>
                    <a:pt x="0" y="406"/>
                  </a:cubicBezTo>
                  <a:lnTo>
                    <a:pt x="0" y="4460"/>
                  </a:lnTo>
                  <a:cubicBezTo>
                    <a:pt x="0" y="4684"/>
                    <a:pt x="182" y="4865"/>
                    <a:pt x="406" y="4865"/>
                  </a:cubicBezTo>
                  <a:cubicBezTo>
                    <a:pt x="559" y="4865"/>
                    <a:pt x="700" y="4779"/>
                    <a:pt x="769" y="4641"/>
                  </a:cubicBezTo>
                  <a:lnTo>
                    <a:pt x="2796" y="587"/>
                  </a:lnTo>
                  <a:cubicBezTo>
                    <a:pt x="2896" y="387"/>
                    <a:pt x="2814" y="144"/>
                    <a:pt x="2614" y="44"/>
                  </a:cubicBezTo>
                  <a:cubicBezTo>
                    <a:pt x="2556" y="15"/>
                    <a:pt x="2494" y="1"/>
                    <a:pt x="2432" y="1"/>
                  </a:cubicBezTo>
                  <a:cubicBezTo>
                    <a:pt x="2283" y="1"/>
                    <a:pt x="2140" y="83"/>
                    <a:pt x="2070" y="226"/>
                  </a:cubicBezTo>
                  <a:lnTo>
                    <a:pt x="811" y="2742"/>
                  </a:lnTo>
                  <a:lnTo>
                    <a:pt x="811" y="406"/>
                  </a:lnTo>
                  <a:cubicBezTo>
                    <a:pt x="811" y="182"/>
                    <a:pt x="630" y="0"/>
                    <a:pt x="40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4"/>
            <p:cNvSpPr/>
            <p:nvPr/>
          </p:nvSpPr>
          <p:spPr>
            <a:xfrm>
              <a:off x="1204911" y="3581827"/>
              <a:ext cx="32062" cy="256301"/>
            </a:xfrm>
            <a:custGeom>
              <a:avLst/>
              <a:gdLst/>
              <a:ahLst/>
              <a:cxnLst/>
              <a:rect l="l" t="t" r="r" b="b"/>
              <a:pathLst>
                <a:path w="1623" h="12974" extrusionOk="0">
                  <a:moveTo>
                    <a:pt x="404" y="1"/>
                  </a:moveTo>
                  <a:cubicBezTo>
                    <a:pt x="181" y="1"/>
                    <a:pt x="0" y="182"/>
                    <a:pt x="0" y="406"/>
                  </a:cubicBezTo>
                  <a:lnTo>
                    <a:pt x="0" y="12974"/>
                  </a:lnTo>
                  <a:lnTo>
                    <a:pt x="1622" y="12974"/>
                  </a:lnTo>
                  <a:lnTo>
                    <a:pt x="1622" y="406"/>
                  </a:lnTo>
                  <a:cubicBezTo>
                    <a:pt x="1622" y="182"/>
                    <a:pt x="1440" y="1"/>
                    <a:pt x="1217"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4"/>
            <p:cNvSpPr/>
            <p:nvPr/>
          </p:nvSpPr>
          <p:spPr>
            <a:xfrm>
              <a:off x="1325022" y="3581827"/>
              <a:ext cx="32043" cy="256301"/>
            </a:xfrm>
            <a:custGeom>
              <a:avLst/>
              <a:gdLst/>
              <a:ahLst/>
              <a:cxnLst/>
              <a:rect l="l" t="t" r="r" b="b"/>
              <a:pathLst>
                <a:path w="1622" h="12974" extrusionOk="0">
                  <a:moveTo>
                    <a:pt x="405" y="1"/>
                  </a:moveTo>
                  <a:cubicBezTo>
                    <a:pt x="182" y="1"/>
                    <a:pt x="0" y="182"/>
                    <a:pt x="0" y="406"/>
                  </a:cubicBezTo>
                  <a:lnTo>
                    <a:pt x="0" y="12974"/>
                  </a:lnTo>
                  <a:lnTo>
                    <a:pt x="1622" y="12974"/>
                  </a:lnTo>
                  <a:lnTo>
                    <a:pt x="1622" y="406"/>
                  </a:lnTo>
                  <a:cubicBezTo>
                    <a:pt x="1622" y="182"/>
                    <a:pt x="1440" y="1"/>
                    <a:pt x="121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4"/>
            <p:cNvSpPr/>
            <p:nvPr/>
          </p:nvSpPr>
          <p:spPr>
            <a:xfrm>
              <a:off x="1060720" y="3605850"/>
              <a:ext cx="32082" cy="232279"/>
            </a:xfrm>
            <a:custGeom>
              <a:avLst/>
              <a:gdLst/>
              <a:ahLst/>
              <a:cxnLst/>
              <a:rect l="l" t="t" r="r" b="b"/>
              <a:pathLst>
                <a:path w="1624" h="11758" extrusionOk="0">
                  <a:moveTo>
                    <a:pt x="406" y="1"/>
                  </a:moveTo>
                  <a:cubicBezTo>
                    <a:pt x="182" y="1"/>
                    <a:pt x="1" y="182"/>
                    <a:pt x="1" y="406"/>
                  </a:cubicBezTo>
                  <a:lnTo>
                    <a:pt x="1" y="11714"/>
                  </a:lnTo>
                  <a:cubicBezTo>
                    <a:pt x="1" y="11738"/>
                    <a:pt x="20" y="11758"/>
                    <a:pt x="46" y="11758"/>
                  </a:cubicBezTo>
                  <a:lnTo>
                    <a:pt x="1624" y="11758"/>
                  </a:lnTo>
                  <a:lnTo>
                    <a:pt x="1624" y="406"/>
                  </a:lnTo>
                  <a:cubicBezTo>
                    <a:pt x="1622" y="182"/>
                    <a:pt x="1442" y="1"/>
                    <a:pt x="121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4"/>
            <p:cNvSpPr/>
            <p:nvPr/>
          </p:nvSpPr>
          <p:spPr>
            <a:xfrm>
              <a:off x="1020676" y="3629872"/>
              <a:ext cx="40063" cy="208257"/>
            </a:xfrm>
            <a:custGeom>
              <a:avLst/>
              <a:gdLst/>
              <a:ahLst/>
              <a:cxnLst/>
              <a:rect l="l" t="t" r="r" b="b"/>
              <a:pathLst>
                <a:path w="2028" h="10542" extrusionOk="0">
                  <a:moveTo>
                    <a:pt x="406" y="1"/>
                  </a:moveTo>
                  <a:cubicBezTo>
                    <a:pt x="182" y="1"/>
                    <a:pt x="1" y="183"/>
                    <a:pt x="1" y="406"/>
                  </a:cubicBezTo>
                  <a:lnTo>
                    <a:pt x="1" y="10542"/>
                  </a:lnTo>
                  <a:lnTo>
                    <a:pt x="2028" y="10542"/>
                  </a:lnTo>
                  <a:lnTo>
                    <a:pt x="2028" y="406"/>
                  </a:lnTo>
                  <a:cubicBezTo>
                    <a:pt x="2028" y="183"/>
                    <a:pt x="1847" y="1"/>
                    <a:pt x="1624"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4"/>
            <p:cNvSpPr/>
            <p:nvPr/>
          </p:nvSpPr>
          <p:spPr>
            <a:xfrm>
              <a:off x="1413129" y="3597869"/>
              <a:ext cx="40043" cy="240260"/>
            </a:xfrm>
            <a:custGeom>
              <a:avLst/>
              <a:gdLst/>
              <a:ahLst/>
              <a:cxnLst/>
              <a:rect l="l" t="t" r="r" b="b"/>
              <a:pathLst>
                <a:path w="2027" h="12162" extrusionOk="0">
                  <a:moveTo>
                    <a:pt x="405" y="1"/>
                  </a:moveTo>
                  <a:cubicBezTo>
                    <a:pt x="181" y="1"/>
                    <a:pt x="1" y="181"/>
                    <a:pt x="1" y="405"/>
                  </a:cubicBezTo>
                  <a:lnTo>
                    <a:pt x="1" y="12162"/>
                  </a:lnTo>
                  <a:lnTo>
                    <a:pt x="2027" y="12162"/>
                  </a:lnTo>
                  <a:lnTo>
                    <a:pt x="2027" y="405"/>
                  </a:lnTo>
                  <a:cubicBezTo>
                    <a:pt x="2027" y="181"/>
                    <a:pt x="1845" y="1"/>
                    <a:pt x="1621"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4"/>
            <p:cNvSpPr/>
            <p:nvPr/>
          </p:nvSpPr>
          <p:spPr>
            <a:xfrm>
              <a:off x="1268977" y="3557805"/>
              <a:ext cx="56065" cy="280323"/>
            </a:xfrm>
            <a:custGeom>
              <a:avLst/>
              <a:gdLst/>
              <a:ahLst/>
              <a:cxnLst/>
              <a:rect l="l" t="t" r="r" b="b"/>
              <a:pathLst>
                <a:path w="2838" h="14190" extrusionOk="0">
                  <a:moveTo>
                    <a:pt x="405" y="0"/>
                  </a:moveTo>
                  <a:cubicBezTo>
                    <a:pt x="181" y="0"/>
                    <a:pt x="1" y="182"/>
                    <a:pt x="1" y="406"/>
                  </a:cubicBezTo>
                  <a:lnTo>
                    <a:pt x="1" y="14190"/>
                  </a:lnTo>
                  <a:lnTo>
                    <a:pt x="2837" y="14190"/>
                  </a:lnTo>
                  <a:lnTo>
                    <a:pt x="2837" y="406"/>
                  </a:lnTo>
                  <a:cubicBezTo>
                    <a:pt x="2837" y="182"/>
                    <a:pt x="2655" y="0"/>
                    <a:pt x="243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4"/>
            <p:cNvSpPr/>
            <p:nvPr/>
          </p:nvSpPr>
          <p:spPr>
            <a:xfrm>
              <a:off x="1236954" y="3613870"/>
              <a:ext cx="32023" cy="224239"/>
            </a:xfrm>
            <a:custGeom>
              <a:avLst/>
              <a:gdLst/>
              <a:ahLst/>
              <a:cxnLst/>
              <a:rect l="l" t="t" r="r" b="b"/>
              <a:pathLst>
                <a:path w="1621" h="11351" extrusionOk="0">
                  <a:moveTo>
                    <a:pt x="404" y="0"/>
                  </a:moveTo>
                  <a:cubicBezTo>
                    <a:pt x="180" y="0"/>
                    <a:pt x="0" y="180"/>
                    <a:pt x="0" y="404"/>
                  </a:cubicBezTo>
                  <a:lnTo>
                    <a:pt x="0" y="11350"/>
                  </a:lnTo>
                  <a:lnTo>
                    <a:pt x="1620" y="11350"/>
                  </a:lnTo>
                  <a:lnTo>
                    <a:pt x="1620" y="406"/>
                  </a:lnTo>
                  <a:cubicBezTo>
                    <a:pt x="1620" y="182"/>
                    <a:pt x="1440" y="0"/>
                    <a:pt x="1216"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4"/>
            <p:cNvSpPr/>
            <p:nvPr/>
          </p:nvSpPr>
          <p:spPr>
            <a:xfrm>
              <a:off x="1156847" y="3597869"/>
              <a:ext cx="48044" cy="240260"/>
            </a:xfrm>
            <a:custGeom>
              <a:avLst/>
              <a:gdLst/>
              <a:ahLst/>
              <a:cxnLst/>
              <a:rect l="l" t="t" r="r" b="b"/>
              <a:pathLst>
                <a:path w="2432" h="12162" extrusionOk="0">
                  <a:moveTo>
                    <a:pt x="405" y="1"/>
                  </a:moveTo>
                  <a:cubicBezTo>
                    <a:pt x="181" y="1"/>
                    <a:pt x="1" y="181"/>
                    <a:pt x="1" y="405"/>
                  </a:cubicBezTo>
                  <a:lnTo>
                    <a:pt x="1" y="12162"/>
                  </a:lnTo>
                  <a:lnTo>
                    <a:pt x="2432" y="12162"/>
                  </a:lnTo>
                  <a:lnTo>
                    <a:pt x="2432" y="405"/>
                  </a:lnTo>
                  <a:cubicBezTo>
                    <a:pt x="2432" y="181"/>
                    <a:pt x="2250" y="1"/>
                    <a:pt x="202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4"/>
            <p:cNvSpPr/>
            <p:nvPr/>
          </p:nvSpPr>
          <p:spPr>
            <a:xfrm>
              <a:off x="980633" y="3838109"/>
              <a:ext cx="513037" cy="32062"/>
            </a:xfrm>
            <a:custGeom>
              <a:avLst/>
              <a:gdLst/>
              <a:ahLst/>
              <a:cxnLst/>
              <a:rect l="l" t="t" r="r" b="b"/>
              <a:pathLst>
                <a:path w="25970" h="1623" extrusionOk="0">
                  <a:moveTo>
                    <a:pt x="406" y="1"/>
                  </a:moveTo>
                  <a:cubicBezTo>
                    <a:pt x="182" y="1"/>
                    <a:pt x="1" y="182"/>
                    <a:pt x="1" y="406"/>
                  </a:cubicBezTo>
                  <a:lnTo>
                    <a:pt x="1" y="1217"/>
                  </a:lnTo>
                  <a:cubicBezTo>
                    <a:pt x="1" y="1441"/>
                    <a:pt x="182" y="1622"/>
                    <a:pt x="406" y="1622"/>
                  </a:cubicBezTo>
                  <a:lnTo>
                    <a:pt x="25564" y="1622"/>
                  </a:lnTo>
                  <a:cubicBezTo>
                    <a:pt x="25788" y="1622"/>
                    <a:pt x="25969" y="1441"/>
                    <a:pt x="25968" y="1217"/>
                  </a:cubicBezTo>
                  <a:lnTo>
                    <a:pt x="25968" y="406"/>
                  </a:lnTo>
                  <a:cubicBezTo>
                    <a:pt x="25968" y="182"/>
                    <a:pt x="25788" y="1"/>
                    <a:pt x="25564"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4"/>
            <p:cNvSpPr/>
            <p:nvPr/>
          </p:nvSpPr>
          <p:spPr>
            <a:xfrm>
              <a:off x="1092762" y="3605850"/>
              <a:ext cx="32043" cy="16041"/>
            </a:xfrm>
            <a:custGeom>
              <a:avLst/>
              <a:gdLst/>
              <a:ahLst/>
              <a:cxnLst/>
              <a:rect l="l" t="t" r="r" b="b"/>
              <a:pathLst>
                <a:path w="1622" h="812" extrusionOk="0">
                  <a:moveTo>
                    <a:pt x="0" y="1"/>
                  </a:moveTo>
                  <a:lnTo>
                    <a:pt x="0" y="812"/>
                  </a:lnTo>
                  <a:lnTo>
                    <a:pt x="1622" y="812"/>
                  </a:lnTo>
                  <a:lnTo>
                    <a:pt x="1622"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4"/>
            <p:cNvSpPr/>
            <p:nvPr/>
          </p:nvSpPr>
          <p:spPr>
            <a:xfrm>
              <a:off x="1124785" y="3605850"/>
              <a:ext cx="32062" cy="16041"/>
            </a:xfrm>
            <a:custGeom>
              <a:avLst/>
              <a:gdLst/>
              <a:ahLst/>
              <a:cxnLst/>
              <a:rect l="l" t="t" r="r" b="b"/>
              <a:pathLst>
                <a:path w="1623" h="812" extrusionOk="0">
                  <a:moveTo>
                    <a:pt x="1" y="1"/>
                  </a:moveTo>
                  <a:lnTo>
                    <a:pt x="1" y="812"/>
                  </a:lnTo>
                  <a:lnTo>
                    <a:pt x="1623" y="812"/>
                  </a:lnTo>
                  <a:lnTo>
                    <a:pt x="1623"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4"/>
            <p:cNvSpPr/>
            <p:nvPr/>
          </p:nvSpPr>
          <p:spPr>
            <a:xfrm>
              <a:off x="1092762" y="3798066"/>
              <a:ext cx="32043" cy="16041"/>
            </a:xfrm>
            <a:custGeom>
              <a:avLst/>
              <a:gdLst/>
              <a:ahLst/>
              <a:cxnLst/>
              <a:rect l="l" t="t" r="r" b="b"/>
              <a:pathLst>
                <a:path w="1622" h="812" extrusionOk="0">
                  <a:moveTo>
                    <a:pt x="0" y="1"/>
                  </a:moveTo>
                  <a:lnTo>
                    <a:pt x="0" y="811"/>
                  </a:lnTo>
                  <a:lnTo>
                    <a:pt x="1622" y="811"/>
                  </a:lnTo>
                  <a:lnTo>
                    <a:pt x="1622"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4"/>
            <p:cNvSpPr/>
            <p:nvPr/>
          </p:nvSpPr>
          <p:spPr>
            <a:xfrm>
              <a:off x="1124785" y="3798066"/>
              <a:ext cx="32062" cy="16041"/>
            </a:xfrm>
            <a:custGeom>
              <a:avLst/>
              <a:gdLst/>
              <a:ahLst/>
              <a:cxnLst/>
              <a:rect l="l" t="t" r="r" b="b"/>
              <a:pathLst>
                <a:path w="1623" h="812" extrusionOk="0">
                  <a:moveTo>
                    <a:pt x="1" y="1"/>
                  </a:moveTo>
                  <a:lnTo>
                    <a:pt x="1" y="811"/>
                  </a:lnTo>
                  <a:lnTo>
                    <a:pt x="1623" y="811"/>
                  </a:lnTo>
                  <a:lnTo>
                    <a:pt x="1623"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4"/>
            <p:cNvSpPr/>
            <p:nvPr/>
          </p:nvSpPr>
          <p:spPr>
            <a:xfrm>
              <a:off x="1156828" y="3597869"/>
              <a:ext cx="24042" cy="240260"/>
            </a:xfrm>
            <a:custGeom>
              <a:avLst/>
              <a:gdLst/>
              <a:ahLst/>
              <a:cxnLst/>
              <a:rect l="l" t="t" r="r" b="b"/>
              <a:pathLst>
                <a:path w="1217" h="12162" extrusionOk="0">
                  <a:moveTo>
                    <a:pt x="406" y="1"/>
                  </a:moveTo>
                  <a:cubicBezTo>
                    <a:pt x="182" y="1"/>
                    <a:pt x="2" y="181"/>
                    <a:pt x="2" y="405"/>
                  </a:cubicBezTo>
                  <a:lnTo>
                    <a:pt x="1" y="405"/>
                  </a:lnTo>
                  <a:lnTo>
                    <a:pt x="1" y="12162"/>
                  </a:lnTo>
                  <a:lnTo>
                    <a:pt x="1217" y="12162"/>
                  </a:lnTo>
                  <a:lnTo>
                    <a:pt x="1217"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4"/>
            <p:cNvSpPr/>
            <p:nvPr/>
          </p:nvSpPr>
          <p:spPr>
            <a:xfrm>
              <a:off x="1060720" y="3605850"/>
              <a:ext cx="16041" cy="232279"/>
            </a:xfrm>
            <a:custGeom>
              <a:avLst/>
              <a:gdLst/>
              <a:ahLst/>
              <a:cxnLst/>
              <a:rect l="l" t="t" r="r" b="b"/>
              <a:pathLst>
                <a:path w="812" h="11758" extrusionOk="0">
                  <a:moveTo>
                    <a:pt x="406" y="1"/>
                  </a:moveTo>
                  <a:cubicBezTo>
                    <a:pt x="182" y="1"/>
                    <a:pt x="2" y="182"/>
                    <a:pt x="2" y="406"/>
                  </a:cubicBezTo>
                  <a:lnTo>
                    <a:pt x="1" y="11758"/>
                  </a:lnTo>
                  <a:lnTo>
                    <a:pt x="811" y="11758"/>
                  </a:lnTo>
                  <a:lnTo>
                    <a:pt x="81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4"/>
            <p:cNvSpPr/>
            <p:nvPr/>
          </p:nvSpPr>
          <p:spPr>
            <a:xfrm>
              <a:off x="1020676" y="3629911"/>
              <a:ext cx="20051" cy="208218"/>
            </a:xfrm>
            <a:custGeom>
              <a:avLst/>
              <a:gdLst/>
              <a:ahLst/>
              <a:cxnLst/>
              <a:rect l="l" t="t" r="r" b="b"/>
              <a:pathLst>
                <a:path w="1015" h="10540" extrusionOk="0">
                  <a:moveTo>
                    <a:pt x="355" y="0"/>
                  </a:moveTo>
                  <a:cubicBezTo>
                    <a:pt x="160" y="0"/>
                    <a:pt x="1" y="158"/>
                    <a:pt x="1" y="354"/>
                  </a:cubicBezTo>
                  <a:lnTo>
                    <a:pt x="1" y="10540"/>
                  </a:lnTo>
                  <a:lnTo>
                    <a:pt x="1014" y="10540"/>
                  </a:lnTo>
                  <a:lnTo>
                    <a:pt x="1014"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4"/>
            <p:cNvSpPr/>
            <p:nvPr/>
          </p:nvSpPr>
          <p:spPr>
            <a:xfrm>
              <a:off x="1204872" y="3581827"/>
              <a:ext cx="16041" cy="256301"/>
            </a:xfrm>
            <a:custGeom>
              <a:avLst/>
              <a:gdLst/>
              <a:ahLst/>
              <a:cxnLst/>
              <a:rect l="l" t="t" r="r" b="b"/>
              <a:pathLst>
                <a:path w="812" h="12974" extrusionOk="0">
                  <a:moveTo>
                    <a:pt x="408" y="1"/>
                  </a:moveTo>
                  <a:cubicBezTo>
                    <a:pt x="184" y="1"/>
                    <a:pt x="2" y="182"/>
                    <a:pt x="2" y="406"/>
                  </a:cubicBezTo>
                  <a:lnTo>
                    <a:pt x="1" y="12974"/>
                  </a:lnTo>
                  <a:lnTo>
                    <a:pt x="812" y="12974"/>
                  </a:lnTo>
                  <a:lnTo>
                    <a:pt x="812"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4"/>
            <p:cNvSpPr/>
            <p:nvPr/>
          </p:nvSpPr>
          <p:spPr>
            <a:xfrm>
              <a:off x="1236915" y="3613870"/>
              <a:ext cx="16041" cy="224259"/>
            </a:xfrm>
            <a:custGeom>
              <a:avLst/>
              <a:gdLst/>
              <a:ahLst/>
              <a:cxnLst/>
              <a:rect l="l" t="t" r="r" b="b"/>
              <a:pathLst>
                <a:path w="812" h="11352" extrusionOk="0">
                  <a:moveTo>
                    <a:pt x="407" y="0"/>
                  </a:moveTo>
                  <a:cubicBezTo>
                    <a:pt x="184" y="0"/>
                    <a:pt x="2" y="180"/>
                    <a:pt x="2" y="404"/>
                  </a:cubicBezTo>
                  <a:lnTo>
                    <a:pt x="1" y="11352"/>
                  </a:lnTo>
                  <a:lnTo>
                    <a:pt x="811" y="11352"/>
                  </a:lnTo>
                  <a:lnTo>
                    <a:pt x="811"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4"/>
            <p:cNvSpPr/>
            <p:nvPr/>
          </p:nvSpPr>
          <p:spPr>
            <a:xfrm>
              <a:off x="1268957" y="3557805"/>
              <a:ext cx="28072" cy="280323"/>
            </a:xfrm>
            <a:custGeom>
              <a:avLst/>
              <a:gdLst/>
              <a:ahLst/>
              <a:cxnLst/>
              <a:rect l="l" t="t" r="r" b="b"/>
              <a:pathLst>
                <a:path w="1421" h="14190" extrusionOk="0">
                  <a:moveTo>
                    <a:pt x="407" y="0"/>
                  </a:moveTo>
                  <a:cubicBezTo>
                    <a:pt x="183" y="0"/>
                    <a:pt x="2" y="182"/>
                    <a:pt x="2" y="406"/>
                  </a:cubicBezTo>
                  <a:lnTo>
                    <a:pt x="0" y="14190"/>
                  </a:lnTo>
                  <a:lnTo>
                    <a:pt x="1421" y="14190"/>
                  </a:lnTo>
                  <a:lnTo>
                    <a:pt x="1421"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4"/>
            <p:cNvSpPr/>
            <p:nvPr/>
          </p:nvSpPr>
          <p:spPr>
            <a:xfrm>
              <a:off x="1325022" y="3581827"/>
              <a:ext cx="16021" cy="256301"/>
            </a:xfrm>
            <a:custGeom>
              <a:avLst/>
              <a:gdLst/>
              <a:ahLst/>
              <a:cxnLst/>
              <a:rect l="l" t="t" r="r" b="b"/>
              <a:pathLst>
                <a:path w="811" h="12974" extrusionOk="0">
                  <a:moveTo>
                    <a:pt x="407" y="1"/>
                  </a:moveTo>
                  <a:cubicBezTo>
                    <a:pt x="182" y="1"/>
                    <a:pt x="0" y="182"/>
                    <a:pt x="0" y="406"/>
                  </a:cubicBezTo>
                  <a:lnTo>
                    <a:pt x="0" y="12974"/>
                  </a:lnTo>
                  <a:lnTo>
                    <a:pt x="811" y="12974"/>
                  </a:lnTo>
                  <a:lnTo>
                    <a:pt x="81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4"/>
            <p:cNvSpPr/>
            <p:nvPr/>
          </p:nvSpPr>
          <p:spPr>
            <a:xfrm>
              <a:off x="1413129" y="3597869"/>
              <a:ext cx="20249" cy="240260"/>
            </a:xfrm>
            <a:custGeom>
              <a:avLst/>
              <a:gdLst/>
              <a:ahLst/>
              <a:cxnLst/>
              <a:rect l="l" t="t" r="r" b="b"/>
              <a:pathLst>
                <a:path w="1025" h="12162" extrusionOk="0">
                  <a:moveTo>
                    <a:pt x="405" y="1"/>
                  </a:moveTo>
                  <a:cubicBezTo>
                    <a:pt x="181" y="1"/>
                    <a:pt x="1" y="181"/>
                    <a:pt x="1" y="405"/>
                  </a:cubicBezTo>
                  <a:lnTo>
                    <a:pt x="1" y="12162"/>
                  </a:lnTo>
                  <a:lnTo>
                    <a:pt x="1024" y="12162"/>
                  </a:lnTo>
                  <a:lnTo>
                    <a:pt x="1024"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4"/>
            <p:cNvSpPr/>
            <p:nvPr/>
          </p:nvSpPr>
          <p:spPr>
            <a:xfrm>
              <a:off x="980633" y="3854130"/>
              <a:ext cx="513037" cy="16041"/>
            </a:xfrm>
            <a:custGeom>
              <a:avLst/>
              <a:gdLst/>
              <a:ahLst/>
              <a:cxnLst/>
              <a:rect l="l" t="t" r="r" b="b"/>
              <a:pathLst>
                <a:path w="25970" h="812" extrusionOk="0">
                  <a:moveTo>
                    <a:pt x="1" y="0"/>
                  </a:moveTo>
                  <a:lnTo>
                    <a:pt x="1" y="406"/>
                  </a:lnTo>
                  <a:cubicBezTo>
                    <a:pt x="1" y="630"/>
                    <a:pt x="181" y="811"/>
                    <a:pt x="406" y="811"/>
                  </a:cubicBezTo>
                  <a:lnTo>
                    <a:pt x="25564" y="811"/>
                  </a:lnTo>
                  <a:cubicBezTo>
                    <a:pt x="25788" y="811"/>
                    <a:pt x="25969" y="630"/>
                    <a:pt x="25968" y="406"/>
                  </a:cubicBezTo>
                  <a:lnTo>
                    <a:pt x="25968"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64"/>
          <p:cNvGrpSpPr/>
          <p:nvPr/>
        </p:nvGrpSpPr>
        <p:grpSpPr>
          <a:xfrm>
            <a:off x="6783233" y="2308407"/>
            <a:ext cx="512583" cy="512583"/>
            <a:chOff x="1527096" y="3520350"/>
            <a:chExt cx="512583" cy="512583"/>
          </a:xfrm>
        </p:grpSpPr>
        <p:sp>
          <p:nvSpPr>
            <p:cNvPr id="1805" name="Google Shape;1805;p64"/>
            <p:cNvSpPr/>
            <p:nvPr/>
          </p:nvSpPr>
          <p:spPr>
            <a:xfrm>
              <a:off x="1573461" y="3573511"/>
              <a:ext cx="419893" cy="406242"/>
            </a:xfrm>
            <a:custGeom>
              <a:avLst/>
              <a:gdLst/>
              <a:ahLst/>
              <a:cxnLst/>
              <a:rect l="l" t="t" r="r" b="b"/>
              <a:pathLst>
                <a:path w="21255" h="20564" extrusionOk="0">
                  <a:moveTo>
                    <a:pt x="4491" y="807"/>
                  </a:moveTo>
                  <a:cubicBezTo>
                    <a:pt x="5300" y="807"/>
                    <a:pt x="6229" y="985"/>
                    <a:pt x="7250" y="1341"/>
                  </a:cubicBezTo>
                  <a:cubicBezTo>
                    <a:pt x="9685" y="2187"/>
                    <a:pt x="12309" y="3936"/>
                    <a:pt x="14640" y="6269"/>
                  </a:cubicBezTo>
                  <a:cubicBezTo>
                    <a:pt x="16972" y="8600"/>
                    <a:pt x="18722" y="11224"/>
                    <a:pt x="19568" y="13659"/>
                  </a:cubicBezTo>
                  <a:cubicBezTo>
                    <a:pt x="20382" y="15994"/>
                    <a:pt x="20259" y="17848"/>
                    <a:pt x="19227" y="18882"/>
                  </a:cubicBezTo>
                  <a:cubicBezTo>
                    <a:pt x="18646" y="19463"/>
                    <a:pt x="17805" y="19756"/>
                    <a:pt x="16764" y="19756"/>
                  </a:cubicBezTo>
                  <a:cubicBezTo>
                    <a:pt x="15955" y="19756"/>
                    <a:pt x="15025" y="19579"/>
                    <a:pt x="14003" y="19224"/>
                  </a:cubicBezTo>
                  <a:cubicBezTo>
                    <a:pt x="11570" y="18378"/>
                    <a:pt x="8946" y="16627"/>
                    <a:pt x="6613" y="14295"/>
                  </a:cubicBezTo>
                  <a:cubicBezTo>
                    <a:pt x="4282" y="11963"/>
                    <a:pt x="2532" y="9339"/>
                    <a:pt x="1685" y="6905"/>
                  </a:cubicBezTo>
                  <a:cubicBezTo>
                    <a:pt x="873" y="4570"/>
                    <a:pt x="994" y="2715"/>
                    <a:pt x="2027" y="1681"/>
                  </a:cubicBezTo>
                  <a:cubicBezTo>
                    <a:pt x="2607" y="1101"/>
                    <a:pt x="3449" y="809"/>
                    <a:pt x="4491" y="809"/>
                  </a:cubicBezTo>
                  <a:lnTo>
                    <a:pt x="4491" y="807"/>
                  </a:lnTo>
                  <a:close/>
                  <a:moveTo>
                    <a:pt x="4491" y="0"/>
                  </a:moveTo>
                  <a:cubicBezTo>
                    <a:pt x="3229" y="0"/>
                    <a:pt x="2191" y="372"/>
                    <a:pt x="1454" y="1108"/>
                  </a:cubicBezTo>
                  <a:cubicBezTo>
                    <a:pt x="189" y="2374"/>
                    <a:pt x="0" y="4526"/>
                    <a:pt x="919" y="7171"/>
                  </a:cubicBezTo>
                  <a:cubicBezTo>
                    <a:pt x="1806" y="9719"/>
                    <a:pt x="3623" y="12453"/>
                    <a:pt x="6040" y="14868"/>
                  </a:cubicBezTo>
                  <a:cubicBezTo>
                    <a:pt x="8456" y="17284"/>
                    <a:pt x="11190" y="19103"/>
                    <a:pt x="13737" y="19989"/>
                  </a:cubicBezTo>
                  <a:cubicBezTo>
                    <a:pt x="14841" y="20372"/>
                    <a:pt x="15860" y="20564"/>
                    <a:pt x="16763" y="20564"/>
                  </a:cubicBezTo>
                  <a:lnTo>
                    <a:pt x="16763" y="20564"/>
                  </a:lnTo>
                  <a:cubicBezTo>
                    <a:pt x="18026" y="20564"/>
                    <a:pt x="19063" y="20191"/>
                    <a:pt x="19800" y="19455"/>
                  </a:cubicBezTo>
                  <a:cubicBezTo>
                    <a:pt x="21064" y="18190"/>
                    <a:pt x="21254" y="16037"/>
                    <a:pt x="20334" y="13392"/>
                  </a:cubicBezTo>
                  <a:cubicBezTo>
                    <a:pt x="19448" y="10844"/>
                    <a:pt x="17630" y="8112"/>
                    <a:pt x="15214" y="5695"/>
                  </a:cubicBezTo>
                  <a:cubicBezTo>
                    <a:pt x="12797" y="3279"/>
                    <a:pt x="10065" y="1460"/>
                    <a:pt x="7517" y="575"/>
                  </a:cubicBezTo>
                  <a:cubicBezTo>
                    <a:pt x="6413" y="191"/>
                    <a:pt x="5394" y="0"/>
                    <a:pt x="4491" y="0"/>
                  </a:cubicBezTo>
                  <a:close/>
                  <a:moveTo>
                    <a:pt x="16763" y="20564"/>
                  </a:moveTo>
                  <a:cubicBezTo>
                    <a:pt x="16763" y="20564"/>
                    <a:pt x="16763" y="20564"/>
                    <a:pt x="16763" y="20564"/>
                  </a:cubicBezTo>
                  <a:lnTo>
                    <a:pt x="16764" y="20564"/>
                  </a:lnTo>
                  <a:cubicBezTo>
                    <a:pt x="16764" y="20564"/>
                    <a:pt x="16763" y="20564"/>
                    <a:pt x="16763" y="20564"/>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4"/>
            <p:cNvSpPr/>
            <p:nvPr/>
          </p:nvSpPr>
          <p:spPr>
            <a:xfrm>
              <a:off x="1573461" y="3573511"/>
              <a:ext cx="419893" cy="406242"/>
            </a:xfrm>
            <a:custGeom>
              <a:avLst/>
              <a:gdLst/>
              <a:ahLst/>
              <a:cxnLst/>
              <a:rect l="l" t="t" r="r" b="b"/>
              <a:pathLst>
                <a:path w="21255" h="20564" extrusionOk="0">
                  <a:moveTo>
                    <a:pt x="16763" y="809"/>
                  </a:moveTo>
                  <a:cubicBezTo>
                    <a:pt x="17805" y="809"/>
                    <a:pt x="18646" y="1102"/>
                    <a:pt x="19226" y="1683"/>
                  </a:cubicBezTo>
                  <a:cubicBezTo>
                    <a:pt x="20259" y="2715"/>
                    <a:pt x="20380" y="4570"/>
                    <a:pt x="19568" y="6905"/>
                  </a:cubicBezTo>
                  <a:cubicBezTo>
                    <a:pt x="18721" y="9339"/>
                    <a:pt x="16972" y="11964"/>
                    <a:pt x="14640" y="14295"/>
                  </a:cubicBezTo>
                  <a:cubicBezTo>
                    <a:pt x="12309" y="16627"/>
                    <a:pt x="9683" y="18376"/>
                    <a:pt x="7250" y="19224"/>
                  </a:cubicBezTo>
                  <a:cubicBezTo>
                    <a:pt x="6228" y="19579"/>
                    <a:pt x="5299" y="19756"/>
                    <a:pt x="4490" y="19756"/>
                  </a:cubicBezTo>
                  <a:cubicBezTo>
                    <a:pt x="3450" y="19756"/>
                    <a:pt x="2609" y="19463"/>
                    <a:pt x="2027" y="18882"/>
                  </a:cubicBezTo>
                  <a:cubicBezTo>
                    <a:pt x="994" y="17850"/>
                    <a:pt x="873" y="15994"/>
                    <a:pt x="1685" y="13659"/>
                  </a:cubicBezTo>
                  <a:cubicBezTo>
                    <a:pt x="2531" y="11224"/>
                    <a:pt x="4281" y="8600"/>
                    <a:pt x="6613" y="6269"/>
                  </a:cubicBezTo>
                  <a:cubicBezTo>
                    <a:pt x="8944" y="3936"/>
                    <a:pt x="11570" y="2187"/>
                    <a:pt x="14003" y="1341"/>
                  </a:cubicBezTo>
                  <a:cubicBezTo>
                    <a:pt x="15025" y="985"/>
                    <a:pt x="15954" y="809"/>
                    <a:pt x="16763" y="809"/>
                  </a:cubicBezTo>
                  <a:close/>
                  <a:moveTo>
                    <a:pt x="16763" y="0"/>
                  </a:moveTo>
                  <a:cubicBezTo>
                    <a:pt x="15859" y="0"/>
                    <a:pt x="14841" y="191"/>
                    <a:pt x="13737" y="575"/>
                  </a:cubicBezTo>
                  <a:cubicBezTo>
                    <a:pt x="11190" y="1460"/>
                    <a:pt x="8456" y="3279"/>
                    <a:pt x="6040" y="5696"/>
                  </a:cubicBezTo>
                  <a:cubicBezTo>
                    <a:pt x="3625" y="8112"/>
                    <a:pt x="1806" y="10845"/>
                    <a:pt x="919" y="13392"/>
                  </a:cubicBezTo>
                  <a:cubicBezTo>
                    <a:pt x="0" y="16038"/>
                    <a:pt x="190" y="18190"/>
                    <a:pt x="1454" y="19455"/>
                  </a:cubicBezTo>
                  <a:cubicBezTo>
                    <a:pt x="2190" y="20192"/>
                    <a:pt x="3229" y="20564"/>
                    <a:pt x="4492" y="20564"/>
                  </a:cubicBezTo>
                  <a:cubicBezTo>
                    <a:pt x="5394" y="20564"/>
                    <a:pt x="6413" y="20374"/>
                    <a:pt x="7517" y="19989"/>
                  </a:cubicBezTo>
                  <a:cubicBezTo>
                    <a:pt x="10063" y="19104"/>
                    <a:pt x="12797" y="17285"/>
                    <a:pt x="15214" y="14868"/>
                  </a:cubicBezTo>
                  <a:cubicBezTo>
                    <a:pt x="17630" y="12453"/>
                    <a:pt x="19448" y="9719"/>
                    <a:pt x="20334" y="7173"/>
                  </a:cubicBezTo>
                  <a:cubicBezTo>
                    <a:pt x="21254" y="4526"/>
                    <a:pt x="21064" y="2374"/>
                    <a:pt x="19800" y="1110"/>
                  </a:cubicBezTo>
                  <a:cubicBezTo>
                    <a:pt x="19064" y="372"/>
                    <a:pt x="18025" y="0"/>
                    <a:pt x="1676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4"/>
            <p:cNvSpPr/>
            <p:nvPr/>
          </p:nvSpPr>
          <p:spPr>
            <a:xfrm>
              <a:off x="1655246" y="3520350"/>
              <a:ext cx="256301" cy="512583"/>
            </a:xfrm>
            <a:custGeom>
              <a:avLst/>
              <a:gdLst/>
              <a:ahLst/>
              <a:cxnLst/>
              <a:rect l="l" t="t" r="r" b="b"/>
              <a:pathLst>
                <a:path w="12974" h="25947" extrusionOk="0">
                  <a:moveTo>
                    <a:pt x="6487" y="810"/>
                  </a:moveTo>
                  <a:cubicBezTo>
                    <a:pt x="9564" y="810"/>
                    <a:pt x="12162" y="6380"/>
                    <a:pt x="12162" y="12973"/>
                  </a:cubicBezTo>
                  <a:cubicBezTo>
                    <a:pt x="12162" y="19565"/>
                    <a:pt x="9564" y="25135"/>
                    <a:pt x="6487" y="25135"/>
                  </a:cubicBezTo>
                  <a:cubicBezTo>
                    <a:pt x="3411" y="25135"/>
                    <a:pt x="811" y="19565"/>
                    <a:pt x="811" y="12973"/>
                  </a:cubicBezTo>
                  <a:cubicBezTo>
                    <a:pt x="811" y="6380"/>
                    <a:pt x="3411" y="811"/>
                    <a:pt x="6487" y="811"/>
                  </a:cubicBezTo>
                  <a:lnTo>
                    <a:pt x="6487" y="810"/>
                  </a:lnTo>
                  <a:close/>
                  <a:moveTo>
                    <a:pt x="6487" y="0"/>
                  </a:moveTo>
                  <a:cubicBezTo>
                    <a:pt x="2851" y="0"/>
                    <a:pt x="0" y="5698"/>
                    <a:pt x="0" y="12973"/>
                  </a:cubicBezTo>
                  <a:cubicBezTo>
                    <a:pt x="0" y="20248"/>
                    <a:pt x="2851" y="25946"/>
                    <a:pt x="6487" y="25946"/>
                  </a:cubicBezTo>
                  <a:cubicBezTo>
                    <a:pt x="10125" y="25946"/>
                    <a:pt x="12973" y="20248"/>
                    <a:pt x="12973" y="12973"/>
                  </a:cubicBezTo>
                  <a:cubicBezTo>
                    <a:pt x="12973" y="5698"/>
                    <a:pt x="10124" y="0"/>
                    <a:pt x="648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4"/>
            <p:cNvSpPr/>
            <p:nvPr/>
          </p:nvSpPr>
          <p:spPr>
            <a:xfrm>
              <a:off x="1722888" y="3720764"/>
              <a:ext cx="116357" cy="111932"/>
            </a:xfrm>
            <a:custGeom>
              <a:avLst/>
              <a:gdLst/>
              <a:ahLst/>
              <a:cxnLst/>
              <a:rect l="l" t="t" r="r" b="b"/>
              <a:pathLst>
                <a:path w="5890" h="5666" extrusionOk="0">
                  <a:moveTo>
                    <a:pt x="3057" y="0"/>
                  </a:moveTo>
                  <a:cubicBezTo>
                    <a:pt x="1911" y="0"/>
                    <a:pt x="878" y="690"/>
                    <a:pt x="440" y="1749"/>
                  </a:cubicBezTo>
                  <a:cubicBezTo>
                    <a:pt x="1" y="2807"/>
                    <a:pt x="243" y="4026"/>
                    <a:pt x="1054" y="4836"/>
                  </a:cubicBezTo>
                  <a:cubicBezTo>
                    <a:pt x="1595" y="5378"/>
                    <a:pt x="2320" y="5666"/>
                    <a:pt x="3058" y="5666"/>
                  </a:cubicBezTo>
                  <a:cubicBezTo>
                    <a:pt x="3423" y="5666"/>
                    <a:pt x="3791" y="5596"/>
                    <a:pt x="4141" y="5451"/>
                  </a:cubicBezTo>
                  <a:cubicBezTo>
                    <a:pt x="5199" y="5011"/>
                    <a:pt x="5889" y="3978"/>
                    <a:pt x="5889" y="2834"/>
                  </a:cubicBezTo>
                  <a:cubicBezTo>
                    <a:pt x="5889" y="1269"/>
                    <a:pt x="4621" y="0"/>
                    <a:pt x="3057"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4"/>
            <p:cNvSpPr/>
            <p:nvPr/>
          </p:nvSpPr>
          <p:spPr>
            <a:xfrm>
              <a:off x="1775989" y="3743147"/>
              <a:ext cx="40715" cy="39194"/>
            </a:xfrm>
            <a:custGeom>
              <a:avLst/>
              <a:gdLst/>
              <a:ahLst/>
              <a:cxnLst/>
              <a:rect l="l" t="t" r="r" b="b"/>
              <a:pathLst>
                <a:path w="2061" h="1984" extrusionOk="0">
                  <a:moveTo>
                    <a:pt x="1070" y="0"/>
                  </a:moveTo>
                  <a:cubicBezTo>
                    <a:pt x="669" y="0"/>
                    <a:pt x="307" y="242"/>
                    <a:pt x="154" y="613"/>
                  </a:cubicBezTo>
                  <a:cubicBezTo>
                    <a:pt x="0" y="983"/>
                    <a:pt x="85" y="1409"/>
                    <a:pt x="369" y="1692"/>
                  </a:cubicBezTo>
                  <a:cubicBezTo>
                    <a:pt x="558" y="1883"/>
                    <a:pt x="812" y="1983"/>
                    <a:pt x="1069" y="1983"/>
                  </a:cubicBezTo>
                  <a:cubicBezTo>
                    <a:pt x="1197" y="1983"/>
                    <a:pt x="1326" y="1959"/>
                    <a:pt x="1449" y="1908"/>
                  </a:cubicBezTo>
                  <a:cubicBezTo>
                    <a:pt x="1819" y="1754"/>
                    <a:pt x="2061" y="1393"/>
                    <a:pt x="2061" y="993"/>
                  </a:cubicBezTo>
                  <a:cubicBezTo>
                    <a:pt x="2061" y="445"/>
                    <a:pt x="1617" y="0"/>
                    <a:pt x="1070"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4"/>
            <p:cNvSpPr/>
            <p:nvPr/>
          </p:nvSpPr>
          <p:spPr>
            <a:xfrm>
              <a:off x="1527096" y="3648481"/>
              <a:ext cx="512583" cy="256301"/>
            </a:xfrm>
            <a:custGeom>
              <a:avLst/>
              <a:gdLst/>
              <a:ahLst/>
              <a:cxnLst/>
              <a:rect l="l" t="t" r="r" b="b"/>
              <a:pathLst>
                <a:path w="25947" h="12974" extrusionOk="0">
                  <a:moveTo>
                    <a:pt x="12974" y="812"/>
                  </a:moveTo>
                  <a:cubicBezTo>
                    <a:pt x="19567" y="812"/>
                    <a:pt x="25136" y="3410"/>
                    <a:pt x="25136" y="6487"/>
                  </a:cubicBezTo>
                  <a:cubicBezTo>
                    <a:pt x="25136" y="9563"/>
                    <a:pt x="19567" y="12163"/>
                    <a:pt x="12974" y="12163"/>
                  </a:cubicBezTo>
                  <a:cubicBezTo>
                    <a:pt x="6381" y="12163"/>
                    <a:pt x="811" y="9563"/>
                    <a:pt x="811" y="6487"/>
                  </a:cubicBezTo>
                  <a:cubicBezTo>
                    <a:pt x="811" y="3410"/>
                    <a:pt x="6381" y="812"/>
                    <a:pt x="12974" y="812"/>
                  </a:cubicBezTo>
                  <a:close/>
                  <a:moveTo>
                    <a:pt x="12974" y="1"/>
                  </a:moveTo>
                  <a:cubicBezTo>
                    <a:pt x="5699" y="1"/>
                    <a:pt x="1" y="2850"/>
                    <a:pt x="1" y="6487"/>
                  </a:cubicBezTo>
                  <a:cubicBezTo>
                    <a:pt x="1" y="10125"/>
                    <a:pt x="5699" y="12974"/>
                    <a:pt x="12974" y="12974"/>
                  </a:cubicBezTo>
                  <a:cubicBezTo>
                    <a:pt x="20248" y="12974"/>
                    <a:pt x="25947" y="10123"/>
                    <a:pt x="25947" y="6487"/>
                  </a:cubicBezTo>
                  <a:cubicBezTo>
                    <a:pt x="25947" y="2850"/>
                    <a:pt x="20248" y="1"/>
                    <a:pt x="12974" y="1"/>
                  </a:cubicBezTo>
                  <a:close/>
                </a:path>
              </a:pathLst>
            </a:custGeom>
            <a:solidFill>
              <a:srgbClr val="E30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64"/>
          <p:cNvGrpSpPr/>
          <p:nvPr/>
        </p:nvGrpSpPr>
        <p:grpSpPr>
          <a:xfrm>
            <a:off x="1229953" y="3098429"/>
            <a:ext cx="523251" cy="448320"/>
            <a:chOff x="2120753" y="3538228"/>
            <a:chExt cx="523251" cy="448320"/>
          </a:xfrm>
        </p:grpSpPr>
        <p:sp>
          <p:nvSpPr>
            <p:cNvPr id="1812" name="Google Shape;1812;p64"/>
            <p:cNvSpPr/>
            <p:nvPr/>
          </p:nvSpPr>
          <p:spPr>
            <a:xfrm>
              <a:off x="2286182" y="3538228"/>
              <a:ext cx="357822" cy="352350"/>
            </a:xfrm>
            <a:custGeom>
              <a:avLst/>
              <a:gdLst/>
              <a:ahLst/>
              <a:cxnLst/>
              <a:rect l="l" t="t" r="r" b="b"/>
              <a:pathLst>
                <a:path w="18113" h="17836" extrusionOk="0">
                  <a:moveTo>
                    <a:pt x="9266" y="0"/>
                  </a:moveTo>
                  <a:cubicBezTo>
                    <a:pt x="8539" y="0"/>
                    <a:pt x="7813" y="276"/>
                    <a:pt x="7260" y="829"/>
                  </a:cubicBezTo>
                  <a:lnTo>
                    <a:pt x="0" y="8089"/>
                  </a:lnTo>
                  <a:lnTo>
                    <a:pt x="9747" y="17835"/>
                  </a:lnTo>
                  <a:lnTo>
                    <a:pt x="17006" y="10576"/>
                  </a:lnTo>
                  <a:cubicBezTo>
                    <a:pt x="18113" y="9470"/>
                    <a:pt x="18113" y="7669"/>
                    <a:pt x="17006" y="6563"/>
                  </a:cubicBezTo>
                  <a:lnTo>
                    <a:pt x="11273" y="829"/>
                  </a:lnTo>
                  <a:cubicBezTo>
                    <a:pt x="10720" y="277"/>
                    <a:pt x="9993" y="0"/>
                    <a:pt x="9266"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4"/>
            <p:cNvSpPr/>
            <p:nvPr/>
          </p:nvSpPr>
          <p:spPr>
            <a:xfrm>
              <a:off x="2120753" y="3698007"/>
              <a:ext cx="358000" cy="288502"/>
            </a:xfrm>
            <a:custGeom>
              <a:avLst/>
              <a:gdLst/>
              <a:ahLst/>
              <a:cxnLst/>
              <a:rect l="l" t="t" r="r" b="b"/>
              <a:pathLst>
                <a:path w="18122" h="14604" extrusionOk="0">
                  <a:moveTo>
                    <a:pt x="8374" y="1"/>
                  </a:moveTo>
                  <a:lnTo>
                    <a:pt x="1105" y="7270"/>
                  </a:lnTo>
                  <a:cubicBezTo>
                    <a:pt x="0" y="8376"/>
                    <a:pt x="0" y="10177"/>
                    <a:pt x="1105" y="11283"/>
                  </a:cubicBezTo>
                  <a:lnTo>
                    <a:pt x="4308" y="14486"/>
                  </a:lnTo>
                  <a:cubicBezTo>
                    <a:pt x="4384" y="14562"/>
                    <a:pt x="4488" y="14604"/>
                    <a:pt x="4595" y="14604"/>
                  </a:cubicBezTo>
                  <a:lnTo>
                    <a:pt x="13097" y="14604"/>
                  </a:lnTo>
                  <a:cubicBezTo>
                    <a:pt x="13204" y="14604"/>
                    <a:pt x="13307" y="14562"/>
                    <a:pt x="13384" y="14486"/>
                  </a:cubicBezTo>
                  <a:lnTo>
                    <a:pt x="18121" y="9747"/>
                  </a:lnTo>
                  <a:lnTo>
                    <a:pt x="8374"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4"/>
            <p:cNvSpPr/>
            <p:nvPr/>
          </p:nvSpPr>
          <p:spPr>
            <a:xfrm>
              <a:off x="2558643" y="3970468"/>
              <a:ext cx="40063" cy="16041"/>
            </a:xfrm>
            <a:custGeom>
              <a:avLst/>
              <a:gdLst/>
              <a:ahLst/>
              <a:cxnLst/>
              <a:rect l="l" t="t" r="r" b="b"/>
              <a:pathLst>
                <a:path w="2028" h="812" extrusionOk="0">
                  <a:moveTo>
                    <a:pt x="406" y="1"/>
                  </a:moveTo>
                  <a:cubicBezTo>
                    <a:pt x="182" y="1"/>
                    <a:pt x="1" y="183"/>
                    <a:pt x="1" y="406"/>
                  </a:cubicBezTo>
                  <a:cubicBezTo>
                    <a:pt x="1" y="630"/>
                    <a:pt x="182" y="812"/>
                    <a:pt x="406" y="812"/>
                  </a:cubicBezTo>
                  <a:lnTo>
                    <a:pt x="1622" y="812"/>
                  </a:lnTo>
                  <a:cubicBezTo>
                    <a:pt x="1846" y="812"/>
                    <a:pt x="2028" y="630"/>
                    <a:pt x="2028" y="406"/>
                  </a:cubicBezTo>
                  <a:cubicBezTo>
                    <a:pt x="2028" y="183"/>
                    <a:pt x="1846" y="1"/>
                    <a:pt x="1622"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4"/>
            <p:cNvSpPr/>
            <p:nvPr/>
          </p:nvSpPr>
          <p:spPr>
            <a:xfrm>
              <a:off x="2453842" y="3930444"/>
              <a:ext cx="33880" cy="24042"/>
            </a:xfrm>
            <a:custGeom>
              <a:avLst/>
              <a:gdLst/>
              <a:ahLst/>
              <a:cxnLst/>
              <a:rect l="l" t="t" r="r" b="b"/>
              <a:pathLst>
                <a:path w="1715" h="1217" extrusionOk="0">
                  <a:moveTo>
                    <a:pt x="1251" y="1"/>
                  </a:moveTo>
                  <a:cubicBezTo>
                    <a:pt x="1190" y="1"/>
                    <a:pt x="1128" y="14"/>
                    <a:pt x="1070" y="44"/>
                  </a:cubicBezTo>
                  <a:lnTo>
                    <a:pt x="259" y="449"/>
                  </a:lnTo>
                  <a:cubicBezTo>
                    <a:pt x="90" y="532"/>
                    <a:pt x="0" y="721"/>
                    <a:pt x="44" y="905"/>
                  </a:cubicBezTo>
                  <a:cubicBezTo>
                    <a:pt x="87" y="1087"/>
                    <a:pt x="250" y="1216"/>
                    <a:pt x="438" y="1216"/>
                  </a:cubicBezTo>
                  <a:cubicBezTo>
                    <a:pt x="439" y="1216"/>
                    <a:pt x="440" y="1216"/>
                    <a:pt x="441" y="1216"/>
                  </a:cubicBezTo>
                  <a:cubicBezTo>
                    <a:pt x="504" y="1216"/>
                    <a:pt x="566" y="1202"/>
                    <a:pt x="622" y="1174"/>
                  </a:cubicBezTo>
                  <a:lnTo>
                    <a:pt x="1433" y="769"/>
                  </a:lnTo>
                  <a:cubicBezTo>
                    <a:pt x="1633" y="669"/>
                    <a:pt x="1715" y="425"/>
                    <a:pt x="1615" y="225"/>
                  </a:cubicBezTo>
                  <a:cubicBezTo>
                    <a:pt x="1544" y="83"/>
                    <a:pt x="1400" y="1"/>
                    <a:pt x="1251"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4"/>
            <p:cNvSpPr/>
            <p:nvPr/>
          </p:nvSpPr>
          <p:spPr>
            <a:xfrm>
              <a:off x="2502617" y="3938445"/>
              <a:ext cx="24022" cy="16041"/>
            </a:xfrm>
            <a:custGeom>
              <a:avLst/>
              <a:gdLst/>
              <a:ahLst/>
              <a:cxnLst/>
              <a:rect l="l" t="t" r="r" b="b"/>
              <a:pathLst>
                <a:path w="1216" h="812" extrusionOk="0">
                  <a:moveTo>
                    <a:pt x="406" y="0"/>
                  </a:moveTo>
                  <a:cubicBezTo>
                    <a:pt x="180" y="0"/>
                    <a:pt x="0" y="182"/>
                    <a:pt x="0" y="406"/>
                  </a:cubicBezTo>
                  <a:cubicBezTo>
                    <a:pt x="0" y="630"/>
                    <a:pt x="180" y="811"/>
                    <a:pt x="406" y="811"/>
                  </a:cubicBezTo>
                  <a:lnTo>
                    <a:pt x="810" y="811"/>
                  </a:lnTo>
                  <a:cubicBezTo>
                    <a:pt x="1033" y="811"/>
                    <a:pt x="1215" y="630"/>
                    <a:pt x="1215" y="406"/>
                  </a:cubicBezTo>
                  <a:cubicBezTo>
                    <a:pt x="1215" y="182"/>
                    <a:pt x="1033" y="0"/>
                    <a:pt x="81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4"/>
            <p:cNvSpPr/>
            <p:nvPr/>
          </p:nvSpPr>
          <p:spPr>
            <a:xfrm>
              <a:off x="2483850" y="3898421"/>
              <a:ext cx="27538" cy="24022"/>
            </a:xfrm>
            <a:custGeom>
              <a:avLst/>
              <a:gdLst/>
              <a:ahLst/>
              <a:cxnLst/>
              <a:rect l="l" t="t" r="r" b="b"/>
              <a:pathLst>
                <a:path w="1394" h="1216" extrusionOk="0">
                  <a:moveTo>
                    <a:pt x="949" y="0"/>
                  </a:moveTo>
                  <a:cubicBezTo>
                    <a:pt x="845" y="0"/>
                    <a:pt x="741" y="40"/>
                    <a:pt x="662" y="119"/>
                  </a:cubicBezTo>
                  <a:lnTo>
                    <a:pt x="258" y="524"/>
                  </a:lnTo>
                  <a:cubicBezTo>
                    <a:pt x="0" y="779"/>
                    <a:pt x="181" y="1216"/>
                    <a:pt x="542" y="1216"/>
                  </a:cubicBezTo>
                  <a:cubicBezTo>
                    <a:pt x="542" y="1216"/>
                    <a:pt x="543" y="1216"/>
                    <a:pt x="543" y="1216"/>
                  </a:cubicBezTo>
                  <a:cubicBezTo>
                    <a:pt x="650" y="1216"/>
                    <a:pt x="753" y="1173"/>
                    <a:pt x="829" y="1097"/>
                  </a:cubicBezTo>
                  <a:lnTo>
                    <a:pt x="1235" y="692"/>
                  </a:lnTo>
                  <a:cubicBezTo>
                    <a:pt x="1394" y="534"/>
                    <a:pt x="1394" y="277"/>
                    <a:pt x="1235" y="119"/>
                  </a:cubicBezTo>
                  <a:cubicBezTo>
                    <a:pt x="1156" y="40"/>
                    <a:pt x="1052" y="0"/>
                    <a:pt x="949"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4"/>
            <p:cNvSpPr/>
            <p:nvPr/>
          </p:nvSpPr>
          <p:spPr>
            <a:xfrm>
              <a:off x="2526580" y="3914521"/>
              <a:ext cx="18728" cy="15923"/>
            </a:xfrm>
            <a:custGeom>
              <a:avLst/>
              <a:gdLst/>
              <a:ahLst/>
              <a:cxnLst/>
              <a:rect l="l" t="t" r="r" b="b"/>
              <a:pathLst>
                <a:path w="948" h="806" extrusionOk="0">
                  <a:moveTo>
                    <a:pt x="410" y="1"/>
                  </a:moveTo>
                  <a:cubicBezTo>
                    <a:pt x="304" y="1"/>
                    <a:pt x="196" y="40"/>
                    <a:pt x="116" y="118"/>
                  </a:cubicBezTo>
                  <a:cubicBezTo>
                    <a:pt x="43" y="194"/>
                    <a:pt x="2" y="295"/>
                    <a:pt x="3" y="401"/>
                  </a:cubicBezTo>
                  <a:cubicBezTo>
                    <a:pt x="1" y="624"/>
                    <a:pt x="181" y="806"/>
                    <a:pt x="404" y="806"/>
                  </a:cubicBezTo>
                  <a:cubicBezTo>
                    <a:pt x="405" y="806"/>
                    <a:pt x="407" y="806"/>
                    <a:pt x="409" y="806"/>
                  </a:cubicBezTo>
                  <a:cubicBezTo>
                    <a:pt x="769" y="803"/>
                    <a:pt x="948" y="367"/>
                    <a:pt x="692" y="113"/>
                  </a:cubicBezTo>
                  <a:cubicBezTo>
                    <a:pt x="618" y="39"/>
                    <a:pt x="514" y="1"/>
                    <a:pt x="410"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4"/>
            <p:cNvSpPr/>
            <p:nvPr/>
          </p:nvSpPr>
          <p:spPr>
            <a:xfrm>
              <a:off x="2526620" y="3874498"/>
              <a:ext cx="18688" cy="15942"/>
            </a:xfrm>
            <a:custGeom>
              <a:avLst/>
              <a:gdLst/>
              <a:ahLst/>
              <a:cxnLst/>
              <a:rect l="l" t="t" r="r" b="b"/>
              <a:pathLst>
                <a:path w="946" h="807" extrusionOk="0">
                  <a:moveTo>
                    <a:pt x="408" y="1"/>
                  </a:moveTo>
                  <a:cubicBezTo>
                    <a:pt x="302" y="1"/>
                    <a:pt x="194" y="39"/>
                    <a:pt x="114" y="117"/>
                  </a:cubicBezTo>
                  <a:cubicBezTo>
                    <a:pt x="41" y="193"/>
                    <a:pt x="0" y="295"/>
                    <a:pt x="1" y="401"/>
                  </a:cubicBezTo>
                  <a:cubicBezTo>
                    <a:pt x="0" y="623"/>
                    <a:pt x="179" y="805"/>
                    <a:pt x="402" y="805"/>
                  </a:cubicBezTo>
                  <a:cubicBezTo>
                    <a:pt x="403" y="805"/>
                    <a:pt x="405" y="805"/>
                    <a:pt x="407" y="805"/>
                  </a:cubicBezTo>
                  <a:lnTo>
                    <a:pt x="407" y="806"/>
                  </a:lnTo>
                  <a:cubicBezTo>
                    <a:pt x="767" y="804"/>
                    <a:pt x="946" y="367"/>
                    <a:pt x="690" y="112"/>
                  </a:cubicBezTo>
                  <a:cubicBezTo>
                    <a:pt x="616" y="38"/>
                    <a:pt x="512" y="1"/>
                    <a:pt x="4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4"/>
            <p:cNvSpPr/>
            <p:nvPr/>
          </p:nvSpPr>
          <p:spPr>
            <a:xfrm>
              <a:off x="2192187" y="3970507"/>
              <a:ext cx="350454" cy="16041"/>
            </a:xfrm>
            <a:custGeom>
              <a:avLst/>
              <a:gdLst/>
              <a:ahLst/>
              <a:cxnLst/>
              <a:rect l="l" t="t" r="r" b="b"/>
              <a:pathLst>
                <a:path w="17740" h="812" extrusionOk="0">
                  <a:moveTo>
                    <a:pt x="1" y="0"/>
                  </a:moveTo>
                  <a:lnTo>
                    <a:pt x="692" y="692"/>
                  </a:lnTo>
                  <a:cubicBezTo>
                    <a:pt x="768" y="768"/>
                    <a:pt x="872" y="811"/>
                    <a:pt x="979" y="811"/>
                  </a:cubicBezTo>
                  <a:lnTo>
                    <a:pt x="17334" y="811"/>
                  </a:lnTo>
                  <a:cubicBezTo>
                    <a:pt x="17558" y="811"/>
                    <a:pt x="17740" y="630"/>
                    <a:pt x="17740" y="406"/>
                  </a:cubicBezTo>
                  <a:cubicBezTo>
                    <a:pt x="17740" y="182"/>
                    <a:pt x="17558" y="0"/>
                    <a:pt x="17334"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 name="Google Shape;1821;p64"/>
          <p:cNvGrpSpPr/>
          <p:nvPr/>
        </p:nvGrpSpPr>
        <p:grpSpPr>
          <a:xfrm>
            <a:off x="1976722" y="3074516"/>
            <a:ext cx="504582" cy="496147"/>
            <a:chOff x="2799654" y="3528529"/>
            <a:chExt cx="504582" cy="496147"/>
          </a:xfrm>
        </p:grpSpPr>
        <p:sp>
          <p:nvSpPr>
            <p:cNvPr id="1822" name="Google Shape;1822;p64"/>
            <p:cNvSpPr/>
            <p:nvPr/>
          </p:nvSpPr>
          <p:spPr>
            <a:xfrm>
              <a:off x="2799654" y="3528529"/>
              <a:ext cx="504582" cy="496147"/>
            </a:xfrm>
            <a:custGeom>
              <a:avLst/>
              <a:gdLst/>
              <a:ahLst/>
              <a:cxnLst/>
              <a:rect l="l" t="t" r="r" b="b"/>
              <a:pathLst>
                <a:path w="25542" h="25115" extrusionOk="0">
                  <a:moveTo>
                    <a:pt x="13639" y="4914"/>
                  </a:moveTo>
                  <a:cubicBezTo>
                    <a:pt x="14180" y="4914"/>
                    <a:pt x="14699" y="5295"/>
                    <a:pt x="14826" y="5874"/>
                  </a:cubicBezTo>
                  <a:cubicBezTo>
                    <a:pt x="14967" y="6523"/>
                    <a:pt x="15258" y="7328"/>
                    <a:pt x="15851" y="8063"/>
                  </a:cubicBezTo>
                  <a:cubicBezTo>
                    <a:pt x="16213" y="8512"/>
                    <a:pt x="16192" y="9160"/>
                    <a:pt x="15837" y="9613"/>
                  </a:cubicBezTo>
                  <a:lnTo>
                    <a:pt x="15837" y="9614"/>
                  </a:lnTo>
                  <a:cubicBezTo>
                    <a:pt x="15585" y="9937"/>
                    <a:pt x="15179" y="10085"/>
                    <a:pt x="14723" y="10085"/>
                  </a:cubicBezTo>
                  <a:cubicBezTo>
                    <a:pt x="13851" y="10085"/>
                    <a:pt x="12797" y="9547"/>
                    <a:pt x="12281" y="8674"/>
                  </a:cubicBezTo>
                  <a:cubicBezTo>
                    <a:pt x="11589" y="7501"/>
                    <a:pt x="11842" y="5825"/>
                    <a:pt x="13040" y="5085"/>
                  </a:cubicBezTo>
                  <a:cubicBezTo>
                    <a:pt x="13230" y="4967"/>
                    <a:pt x="13436" y="4914"/>
                    <a:pt x="13639" y="4914"/>
                  </a:cubicBezTo>
                  <a:close/>
                  <a:moveTo>
                    <a:pt x="11692" y="1"/>
                  </a:moveTo>
                  <a:cubicBezTo>
                    <a:pt x="10821" y="1"/>
                    <a:pt x="9836" y="178"/>
                    <a:pt x="8745" y="572"/>
                  </a:cubicBezTo>
                  <a:cubicBezTo>
                    <a:pt x="3579" y="2438"/>
                    <a:pt x="1" y="6938"/>
                    <a:pt x="1" y="12547"/>
                  </a:cubicBezTo>
                  <a:cubicBezTo>
                    <a:pt x="1" y="19488"/>
                    <a:pt x="5627" y="25114"/>
                    <a:pt x="12568" y="25114"/>
                  </a:cubicBezTo>
                  <a:cubicBezTo>
                    <a:pt x="12574" y="25114"/>
                    <a:pt x="12579" y="25114"/>
                    <a:pt x="12584" y="25114"/>
                  </a:cubicBezTo>
                  <a:cubicBezTo>
                    <a:pt x="13692" y="25114"/>
                    <a:pt x="14796" y="24968"/>
                    <a:pt x="15867" y="24678"/>
                  </a:cubicBezTo>
                  <a:lnTo>
                    <a:pt x="15867" y="24676"/>
                  </a:lnTo>
                  <a:cubicBezTo>
                    <a:pt x="21183" y="23139"/>
                    <a:pt x="25541" y="15893"/>
                    <a:pt x="21183" y="10926"/>
                  </a:cubicBezTo>
                  <a:lnTo>
                    <a:pt x="21183" y="10925"/>
                  </a:lnTo>
                  <a:cubicBezTo>
                    <a:pt x="18803" y="8214"/>
                    <a:pt x="16318" y="7582"/>
                    <a:pt x="16318" y="4590"/>
                  </a:cubicBezTo>
                  <a:cubicBezTo>
                    <a:pt x="16318" y="2068"/>
                    <a:pt x="14670" y="1"/>
                    <a:pt x="11692"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4"/>
            <p:cNvSpPr/>
            <p:nvPr/>
          </p:nvSpPr>
          <p:spPr>
            <a:xfrm>
              <a:off x="2891988" y="3616418"/>
              <a:ext cx="99684" cy="95930"/>
            </a:xfrm>
            <a:custGeom>
              <a:avLst/>
              <a:gdLst/>
              <a:ahLst/>
              <a:cxnLst/>
              <a:rect l="l" t="t" r="r" b="b"/>
              <a:pathLst>
                <a:path w="5046" h="4856" extrusionOk="0">
                  <a:moveTo>
                    <a:pt x="2619" y="1"/>
                  </a:moveTo>
                  <a:cubicBezTo>
                    <a:pt x="1637" y="1"/>
                    <a:pt x="752" y="592"/>
                    <a:pt x="376" y="1500"/>
                  </a:cubicBezTo>
                  <a:cubicBezTo>
                    <a:pt x="0" y="2406"/>
                    <a:pt x="209" y="3451"/>
                    <a:pt x="903" y="4145"/>
                  </a:cubicBezTo>
                  <a:cubicBezTo>
                    <a:pt x="1367" y="4609"/>
                    <a:pt x="1987" y="4855"/>
                    <a:pt x="2618" y="4855"/>
                  </a:cubicBezTo>
                  <a:cubicBezTo>
                    <a:pt x="2931" y="4855"/>
                    <a:pt x="3247" y="4794"/>
                    <a:pt x="3548" y="4670"/>
                  </a:cubicBezTo>
                  <a:cubicBezTo>
                    <a:pt x="4454" y="4294"/>
                    <a:pt x="5045" y="3410"/>
                    <a:pt x="5045" y="2427"/>
                  </a:cubicBezTo>
                  <a:cubicBezTo>
                    <a:pt x="5045" y="1087"/>
                    <a:pt x="3959" y="1"/>
                    <a:pt x="261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4"/>
            <p:cNvSpPr/>
            <p:nvPr/>
          </p:nvSpPr>
          <p:spPr>
            <a:xfrm>
              <a:off x="2937445" y="3635601"/>
              <a:ext cx="34927" cy="33583"/>
            </a:xfrm>
            <a:custGeom>
              <a:avLst/>
              <a:gdLst/>
              <a:ahLst/>
              <a:cxnLst/>
              <a:rect l="l" t="t" r="r" b="b"/>
              <a:pathLst>
                <a:path w="1768" h="1700" extrusionOk="0">
                  <a:moveTo>
                    <a:pt x="917" y="1"/>
                  </a:moveTo>
                  <a:cubicBezTo>
                    <a:pt x="574" y="1"/>
                    <a:pt x="264" y="208"/>
                    <a:pt x="133" y="525"/>
                  </a:cubicBezTo>
                  <a:cubicBezTo>
                    <a:pt x="1" y="843"/>
                    <a:pt x="74" y="1207"/>
                    <a:pt x="316" y="1451"/>
                  </a:cubicBezTo>
                  <a:cubicBezTo>
                    <a:pt x="479" y="1614"/>
                    <a:pt x="697" y="1700"/>
                    <a:pt x="918" y="1700"/>
                  </a:cubicBezTo>
                  <a:cubicBezTo>
                    <a:pt x="1027" y="1700"/>
                    <a:pt x="1137" y="1679"/>
                    <a:pt x="1242" y="1635"/>
                  </a:cubicBezTo>
                  <a:cubicBezTo>
                    <a:pt x="1560" y="1504"/>
                    <a:pt x="1767" y="1193"/>
                    <a:pt x="1767" y="850"/>
                  </a:cubicBezTo>
                  <a:cubicBezTo>
                    <a:pt x="1767" y="381"/>
                    <a:pt x="1386" y="1"/>
                    <a:pt x="917"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4"/>
            <p:cNvSpPr/>
            <p:nvPr/>
          </p:nvSpPr>
          <p:spPr>
            <a:xfrm>
              <a:off x="2843925" y="3736549"/>
              <a:ext cx="99684" cy="95911"/>
            </a:xfrm>
            <a:custGeom>
              <a:avLst/>
              <a:gdLst/>
              <a:ahLst/>
              <a:cxnLst/>
              <a:rect l="l" t="t" r="r" b="b"/>
              <a:pathLst>
                <a:path w="5046" h="4855" extrusionOk="0">
                  <a:moveTo>
                    <a:pt x="2619" y="1"/>
                  </a:moveTo>
                  <a:cubicBezTo>
                    <a:pt x="1637" y="1"/>
                    <a:pt x="753" y="592"/>
                    <a:pt x="377" y="1500"/>
                  </a:cubicBezTo>
                  <a:cubicBezTo>
                    <a:pt x="1" y="2406"/>
                    <a:pt x="209" y="3450"/>
                    <a:pt x="903" y="4144"/>
                  </a:cubicBezTo>
                  <a:cubicBezTo>
                    <a:pt x="1367" y="4608"/>
                    <a:pt x="1988" y="4855"/>
                    <a:pt x="2620" y="4855"/>
                  </a:cubicBezTo>
                  <a:cubicBezTo>
                    <a:pt x="2932" y="4855"/>
                    <a:pt x="3248" y="4794"/>
                    <a:pt x="3548" y="4670"/>
                  </a:cubicBezTo>
                  <a:cubicBezTo>
                    <a:pt x="4455" y="4294"/>
                    <a:pt x="5046" y="3410"/>
                    <a:pt x="5046" y="2428"/>
                  </a:cubicBezTo>
                  <a:cubicBezTo>
                    <a:pt x="5046" y="1087"/>
                    <a:pt x="3959" y="1"/>
                    <a:pt x="261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4"/>
            <p:cNvSpPr/>
            <p:nvPr/>
          </p:nvSpPr>
          <p:spPr>
            <a:xfrm>
              <a:off x="2889401" y="3755751"/>
              <a:ext cx="34907" cy="33564"/>
            </a:xfrm>
            <a:custGeom>
              <a:avLst/>
              <a:gdLst/>
              <a:ahLst/>
              <a:cxnLst/>
              <a:rect l="l" t="t" r="r" b="b"/>
              <a:pathLst>
                <a:path w="1767" h="1699" extrusionOk="0">
                  <a:moveTo>
                    <a:pt x="917" y="0"/>
                  </a:moveTo>
                  <a:cubicBezTo>
                    <a:pt x="573" y="0"/>
                    <a:pt x="264" y="207"/>
                    <a:pt x="133" y="524"/>
                  </a:cubicBezTo>
                  <a:cubicBezTo>
                    <a:pt x="0" y="842"/>
                    <a:pt x="74" y="1206"/>
                    <a:pt x="316" y="1450"/>
                  </a:cubicBezTo>
                  <a:cubicBezTo>
                    <a:pt x="479" y="1612"/>
                    <a:pt x="696" y="1699"/>
                    <a:pt x="918" y="1699"/>
                  </a:cubicBezTo>
                  <a:cubicBezTo>
                    <a:pt x="1027" y="1699"/>
                    <a:pt x="1137" y="1678"/>
                    <a:pt x="1242" y="1634"/>
                  </a:cubicBezTo>
                  <a:cubicBezTo>
                    <a:pt x="1559" y="1502"/>
                    <a:pt x="1766" y="1192"/>
                    <a:pt x="1767" y="849"/>
                  </a:cubicBezTo>
                  <a:cubicBezTo>
                    <a:pt x="1767" y="380"/>
                    <a:pt x="1385" y="0"/>
                    <a:pt x="91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4"/>
            <p:cNvSpPr/>
            <p:nvPr/>
          </p:nvSpPr>
          <p:spPr>
            <a:xfrm>
              <a:off x="2899772" y="3848480"/>
              <a:ext cx="99684" cy="95911"/>
            </a:xfrm>
            <a:custGeom>
              <a:avLst/>
              <a:gdLst/>
              <a:ahLst/>
              <a:cxnLst/>
              <a:rect l="l" t="t" r="r" b="b"/>
              <a:pathLst>
                <a:path w="5046" h="4855" extrusionOk="0">
                  <a:moveTo>
                    <a:pt x="2619" y="1"/>
                  </a:moveTo>
                  <a:cubicBezTo>
                    <a:pt x="1636" y="1"/>
                    <a:pt x="752" y="592"/>
                    <a:pt x="376" y="1500"/>
                  </a:cubicBezTo>
                  <a:cubicBezTo>
                    <a:pt x="0" y="2406"/>
                    <a:pt x="209" y="3451"/>
                    <a:pt x="903" y="4145"/>
                  </a:cubicBezTo>
                  <a:cubicBezTo>
                    <a:pt x="1367" y="4609"/>
                    <a:pt x="1987" y="4855"/>
                    <a:pt x="2619" y="4855"/>
                  </a:cubicBezTo>
                  <a:cubicBezTo>
                    <a:pt x="2932" y="4855"/>
                    <a:pt x="3247" y="4794"/>
                    <a:pt x="3548" y="4670"/>
                  </a:cubicBezTo>
                  <a:cubicBezTo>
                    <a:pt x="4454" y="4294"/>
                    <a:pt x="5045" y="3409"/>
                    <a:pt x="5045" y="2427"/>
                  </a:cubicBezTo>
                  <a:cubicBezTo>
                    <a:pt x="5045" y="1087"/>
                    <a:pt x="3959" y="1"/>
                    <a:pt x="261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4"/>
            <p:cNvSpPr/>
            <p:nvPr/>
          </p:nvSpPr>
          <p:spPr>
            <a:xfrm>
              <a:off x="2945228" y="3867643"/>
              <a:ext cx="34927" cy="33583"/>
            </a:xfrm>
            <a:custGeom>
              <a:avLst/>
              <a:gdLst/>
              <a:ahLst/>
              <a:cxnLst/>
              <a:rect l="l" t="t" r="r" b="b"/>
              <a:pathLst>
                <a:path w="1768" h="1700" extrusionOk="0">
                  <a:moveTo>
                    <a:pt x="917" y="0"/>
                  </a:moveTo>
                  <a:cubicBezTo>
                    <a:pt x="574" y="0"/>
                    <a:pt x="264" y="207"/>
                    <a:pt x="133" y="526"/>
                  </a:cubicBezTo>
                  <a:cubicBezTo>
                    <a:pt x="1" y="842"/>
                    <a:pt x="74" y="1208"/>
                    <a:pt x="316" y="1450"/>
                  </a:cubicBezTo>
                  <a:cubicBezTo>
                    <a:pt x="479" y="1613"/>
                    <a:pt x="697" y="1700"/>
                    <a:pt x="918" y="1700"/>
                  </a:cubicBezTo>
                  <a:cubicBezTo>
                    <a:pt x="1027" y="1700"/>
                    <a:pt x="1138" y="1679"/>
                    <a:pt x="1243" y="1635"/>
                  </a:cubicBezTo>
                  <a:cubicBezTo>
                    <a:pt x="1561" y="1504"/>
                    <a:pt x="1768" y="1194"/>
                    <a:pt x="1768" y="851"/>
                  </a:cubicBezTo>
                  <a:cubicBezTo>
                    <a:pt x="1768" y="381"/>
                    <a:pt x="1387" y="0"/>
                    <a:pt x="917"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4"/>
            <p:cNvSpPr/>
            <p:nvPr/>
          </p:nvSpPr>
          <p:spPr>
            <a:xfrm>
              <a:off x="3020119" y="3888721"/>
              <a:ext cx="99723" cy="95911"/>
            </a:xfrm>
            <a:custGeom>
              <a:avLst/>
              <a:gdLst/>
              <a:ahLst/>
              <a:cxnLst/>
              <a:rect l="l" t="t" r="r" b="b"/>
              <a:pathLst>
                <a:path w="5048" h="4855" extrusionOk="0">
                  <a:moveTo>
                    <a:pt x="2620" y="0"/>
                  </a:moveTo>
                  <a:cubicBezTo>
                    <a:pt x="1638" y="0"/>
                    <a:pt x="752" y="592"/>
                    <a:pt x="377" y="1498"/>
                  </a:cubicBezTo>
                  <a:cubicBezTo>
                    <a:pt x="1" y="2405"/>
                    <a:pt x="208" y="3449"/>
                    <a:pt x="902" y="4143"/>
                  </a:cubicBezTo>
                  <a:cubicBezTo>
                    <a:pt x="1366" y="4608"/>
                    <a:pt x="1986" y="4855"/>
                    <a:pt x="2618" y="4855"/>
                  </a:cubicBezTo>
                  <a:cubicBezTo>
                    <a:pt x="2931" y="4855"/>
                    <a:pt x="3246" y="4794"/>
                    <a:pt x="3547" y="4670"/>
                  </a:cubicBezTo>
                  <a:cubicBezTo>
                    <a:pt x="4455" y="4295"/>
                    <a:pt x="5046" y="3410"/>
                    <a:pt x="5046" y="2429"/>
                  </a:cubicBezTo>
                  <a:lnTo>
                    <a:pt x="5047" y="2429"/>
                  </a:lnTo>
                  <a:cubicBezTo>
                    <a:pt x="5047" y="1087"/>
                    <a:pt x="3961" y="0"/>
                    <a:pt x="262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4"/>
            <p:cNvSpPr/>
            <p:nvPr/>
          </p:nvSpPr>
          <p:spPr>
            <a:xfrm>
              <a:off x="3065595" y="3907943"/>
              <a:ext cx="34907" cy="33564"/>
            </a:xfrm>
            <a:custGeom>
              <a:avLst/>
              <a:gdLst/>
              <a:ahLst/>
              <a:cxnLst/>
              <a:rect l="l" t="t" r="r" b="b"/>
              <a:pathLst>
                <a:path w="1767" h="1699" extrusionOk="0">
                  <a:moveTo>
                    <a:pt x="917" y="0"/>
                  </a:moveTo>
                  <a:cubicBezTo>
                    <a:pt x="572" y="0"/>
                    <a:pt x="262" y="207"/>
                    <a:pt x="131" y="525"/>
                  </a:cubicBezTo>
                  <a:cubicBezTo>
                    <a:pt x="0" y="842"/>
                    <a:pt x="73" y="1208"/>
                    <a:pt x="317" y="1450"/>
                  </a:cubicBezTo>
                  <a:cubicBezTo>
                    <a:pt x="479" y="1613"/>
                    <a:pt x="696" y="1699"/>
                    <a:pt x="916" y="1699"/>
                  </a:cubicBezTo>
                  <a:cubicBezTo>
                    <a:pt x="1026" y="1699"/>
                    <a:pt x="1137" y="1677"/>
                    <a:pt x="1243" y="1633"/>
                  </a:cubicBezTo>
                  <a:cubicBezTo>
                    <a:pt x="1560" y="1502"/>
                    <a:pt x="1767" y="1191"/>
                    <a:pt x="1767" y="848"/>
                  </a:cubicBezTo>
                  <a:lnTo>
                    <a:pt x="1767" y="848"/>
                  </a:lnTo>
                  <a:lnTo>
                    <a:pt x="1766" y="849"/>
                  </a:lnTo>
                  <a:cubicBezTo>
                    <a:pt x="1766" y="380"/>
                    <a:pt x="1385" y="0"/>
                    <a:pt x="91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4"/>
            <p:cNvSpPr/>
            <p:nvPr/>
          </p:nvSpPr>
          <p:spPr>
            <a:xfrm>
              <a:off x="3108227" y="3800397"/>
              <a:ext cx="99684" cy="95911"/>
            </a:xfrm>
            <a:custGeom>
              <a:avLst/>
              <a:gdLst/>
              <a:ahLst/>
              <a:cxnLst/>
              <a:rect l="l" t="t" r="r" b="b"/>
              <a:pathLst>
                <a:path w="5046" h="4855" extrusionOk="0">
                  <a:moveTo>
                    <a:pt x="2618" y="1"/>
                  </a:moveTo>
                  <a:cubicBezTo>
                    <a:pt x="1636" y="1"/>
                    <a:pt x="752" y="592"/>
                    <a:pt x="376" y="1500"/>
                  </a:cubicBezTo>
                  <a:cubicBezTo>
                    <a:pt x="0" y="2406"/>
                    <a:pt x="209" y="3450"/>
                    <a:pt x="903" y="4143"/>
                  </a:cubicBezTo>
                  <a:cubicBezTo>
                    <a:pt x="1367" y="4608"/>
                    <a:pt x="1987" y="4855"/>
                    <a:pt x="2619" y="4855"/>
                  </a:cubicBezTo>
                  <a:cubicBezTo>
                    <a:pt x="2931" y="4855"/>
                    <a:pt x="3246" y="4794"/>
                    <a:pt x="3546" y="4670"/>
                  </a:cubicBezTo>
                  <a:cubicBezTo>
                    <a:pt x="4454" y="4294"/>
                    <a:pt x="5045" y="3410"/>
                    <a:pt x="5045" y="2429"/>
                  </a:cubicBezTo>
                  <a:cubicBezTo>
                    <a:pt x="5045" y="1087"/>
                    <a:pt x="3959" y="1"/>
                    <a:pt x="261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4"/>
            <p:cNvSpPr/>
            <p:nvPr/>
          </p:nvSpPr>
          <p:spPr>
            <a:xfrm>
              <a:off x="3153683" y="3819599"/>
              <a:ext cx="34927" cy="33564"/>
            </a:xfrm>
            <a:custGeom>
              <a:avLst/>
              <a:gdLst/>
              <a:ahLst/>
              <a:cxnLst/>
              <a:rect l="l" t="t" r="r" b="b"/>
              <a:pathLst>
                <a:path w="1768" h="1699" extrusionOk="0">
                  <a:moveTo>
                    <a:pt x="917" y="0"/>
                  </a:moveTo>
                  <a:cubicBezTo>
                    <a:pt x="574" y="0"/>
                    <a:pt x="264" y="207"/>
                    <a:pt x="133" y="524"/>
                  </a:cubicBezTo>
                  <a:cubicBezTo>
                    <a:pt x="1" y="842"/>
                    <a:pt x="74" y="1206"/>
                    <a:pt x="316" y="1450"/>
                  </a:cubicBezTo>
                  <a:cubicBezTo>
                    <a:pt x="479" y="1613"/>
                    <a:pt x="697" y="1699"/>
                    <a:pt x="918" y="1699"/>
                  </a:cubicBezTo>
                  <a:cubicBezTo>
                    <a:pt x="1027" y="1699"/>
                    <a:pt x="1137" y="1678"/>
                    <a:pt x="1242" y="1634"/>
                  </a:cubicBezTo>
                  <a:cubicBezTo>
                    <a:pt x="1559" y="1502"/>
                    <a:pt x="1766" y="1192"/>
                    <a:pt x="1767" y="849"/>
                  </a:cubicBezTo>
                  <a:cubicBezTo>
                    <a:pt x="1767" y="380"/>
                    <a:pt x="1386" y="0"/>
                    <a:pt x="91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64"/>
          <p:cNvGrpSpPr/>
          <p:nvPr/>
        </p:nvGrpSpPr>
        <p:grpSpPr>
          <a:xfrm>
            <a:off x="2704822" y="3066307"/>
            <a:ext cx="376432" cy="512563"/>
            <a:chOff x="3548645" y="3534435"/>
            <a:chExt cx="376432" cy="512563"/>
          </a:xfrm>
        </p:grpSpPr>
        <p:sp>
          <p:nvSpPr>
            <p:cNvPr id="1834" name="Google Shape;1834;p64"/>
            <p:cNvSpPr/>
            <p:nvPr/>
          </p:nvSpPr>
          <p:spPr>
            <a:xfrm>
              <a:off x="3702911" y="3998935"/>
              <a:ext cx="64085" cy="47728"/>
            </a:xfrm>
            <a:custGeom>
              <a:avLst/>
              <a:gdLst/>
              <a:ahLst/>
              <a:cxnLst/>
              <a:rect l="l" t="t" r="r" b="b"/>
              <a:pathLst>
                <a:path w="3244" h="2416" extrusionOk="0">
                  <a:moveTo>
                    <a:pt x="405" y="0"/>
                  </a:moveTo>
                  <a:cubicBezTo>
                    <a:pt x="182" y="0"/>
                    <a:pt x="0" y="182"/>
                    <a:pt x="0" y="405"/>
                  </a:cubicBezTo>
                  <a:lnTo>
                    <a:pt x="0" y="811"/>
                  </a:lnTo>
                  <a:cubicBezTo>
                    <a:pt x="8" y="1700"/>
                    <a:pt x="732" y="2416"/>
                    <a:pt x="1622" y="2416"/>
                  </a:cubicBezTo>
                  <a:cubicBezTo>
                    <a:pt x="2511" y="2416"/>
                    <a:pt x="3233" y="1700"/>
                    <a:pt x="3243" y="811"/>
                  </a:cubicBezTo>
                  <a:lnTo>
                    <a:pt x="3243" y="405"/>
                  </a:lnTo>
                  <a:cubicBezTo>
                    <a:pt x="3243" y="182"/>
                    <a:pt x="3062" y="0"/>
                    <a:pt x="283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4"/>
            <p:cNvSpPr/>
            <p:nvPr/>
          </p:nvSpPr>
          <p:spPr>
            <a:xfrm>
              <a:off x="3702911" y="3998935"/>
              <a:ext cx="32043" cy="48064"/>
            </a:xfrm>
            <a:custGeom>
              <a:avLst/>
              <a:gdLst/>
              <a:ahLst/>
              <a:cxnLst/>
              <a:rect l="l" t="t" r="r" b="b"/>
              <a:pathLst>
                <a:path w="1622" h="2433" extrusionOk="0">
                  <a:moveTo>
                    <a:pt x="405" y="0"/>
                  </a:moveTo>
                  <a:cubicBezTo>
                    <a:pt x="182" y="0"/>
                    <a:pt x="0" y="182"/>
                    <a:pt x="0" y="405"/>
                  </a:cubicBezTo>
                  <a:lnTo>
                    <a:pt x="0" y="811"/>
                  </a:lnTo>
                  <a:cubicBezTo>
                    <a:pt x="1" y="1706"/>
                    <a:pt x="726" y="2431"/>
                    <a:pt x="1622" y="2432"/>
                  </a:cubicBezTo>
                  <a:lnTo>
                    <a:pt x="1622"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4"/>
            <p:cNvSpPr/>
            <p:nvPr/>
          </p:nvSpPr>
          <p:spPr>
            <a:xfrm>
              <a:off x="3548645" y="3534435"/>
              <a:ext cx="376432" cy="480560"/>
            </a:xfrm>
            <a:custGeom>
              <a:avLst/>
              <a:gdLst/>
              <a:ahLst/>
              <a:cxnLst/>
              <a:rect l="l" t="t" r="r" b="b"/>
              <a:pathLst>
                <a:path w="19055" h="24326" extrusionOk="0">
                  <a:moveTo>
                    <a:pt x="9441" y="0"/>
                  </a:moveTo>
                  <a:cubicBezTo>
                    <a:pt x="9240" y="0"/>
                    <a:pt x="9038" y="6"/>
                    <a:pt x="8835" y="19"/>
                  </a:cubicBezTo>
                  <a:cubicBezTo>
                    <a:pt x="4091" y="313"/>
                    <a:pt x="258" y="4272"/>
                    <a:pt x="111" y="9028"/>
                  </a:cubicBezTo>
                  <a:cubicBezTo>
                    <a:pt x="1" y="12552"/>
                    <a:pt x="1853" y="15798"/>
                    <a:pt x="4942" y="17497"/>
                  </a:cubicBezTo>
                  <a:cubicBezTo>
                    <a:pt x="5713" y="17923"/>
                    <a:pt x="6190" y="18735"/>
                    <a:pt x="6187" y="19617"/>
                  </a:cubicBezTo>
                  <a:lnTo>
                    <a:pt x="6187" y="22704"/>
                  </a:lnTo>
                  <a:cubicBezTo>
                    <a:pt x="6187" y="23599"/>
                    <a:pt x="6914" y="24324"/>
                    <a:pt x="7809" y="24325"/>
                  </a:cubicBezTo>
                  <a:lnTo>
                    <a:pt x="11052" y="24325"/>
                  </a:lnTo>
                  <a:cubicBezTo>
                    <a:pt x="11948" y="24324"/>
                    <a:pt x="12673" y="23597"/>
                    <a:pt x="12674" y="22704"/>
                  </a:cubicBezTo>
                  <a:lnTo>
                    <a:pt x="12674" y="19617"/>
                  </a:lnTo>
                  <a:cubicBezTo>
                    <a:pt x="12674" y="18733"/>
                    <a:pt x="13154" y="17918"/>
                    <a:pt x="13928" y="17491"/>
                  </a:cubicBezTo>
                  <a:cubicBezTo>
                    <a:pt x="16542" y="16052"/>
                    <a:pt x="18309" y="13450"/>
                    <a:pt x="18682" y="10489"/>
                  </a:cubicBezTo>
                  <a:cubicBezTo>
                    <a:pt x="19055" y="7530"/>
                    <a:pt x="17989" y="4570"/>
                    <a:pt x="15814" y="2528"/>
                  </a:cubicBezTo>
                  <a:cubicBezTo>
                    <a:pt x="14067" y="886"/>
                    <a:pt x="11821" y="0"/>
                    <a:pt x="944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4"/>
            <p:cNvSpPr/>
            <p:nvPr/>
          </p:nvSpPr>
          <p:spPr>
            <a:xfrm>
              <a:off x="3606803" y="3590500"/>
              <a:ext cx="256301" cy="256282"/>
            </a:xfrm>
            <a:custGeom>
              <a:avLst/>
              <a:gdLst/>
              <a:ahLst/>
              <a:cxnLst/>
              <a:rect l="l" t="t" r="r" b="b"/>
              <a:pathLst>
                <a:path w="12974" h="12973" extrusionOk="0">
                  <a:moveTo>
                    <a:pt x="6487" y="1"/>
                  </a:moveTo>
                  <a:cubicBezTo>
                    <a:pt x="2903" y="1"/>
                    <a:pt x="0" y="2903"/>
                    <a:pt x="0" y="6486"/>
                  </a:cubicBezTo>
                  <a:cubicBezTo>
                    <a:pt x="0" y="10070"/>
                    <a:pt x="2903" y="12972"/>
                    <a:pt x="6487" y="12972"/>
                  </a:cubicBezTo>
                  <a:cubicBezTo>
                    <a:pt x="10069" y="12972"/>
                    <a:pt x="12973" y="10068"/>
                    <a:pt x="12973" y="6486"/>
                  </a:cubicBezTo>
                  <a:cubicBezTo>
                    <a:pt x="12973" y="2903"/>
                    <a:pt x="10069" y="1"/>
                    <a:pt x="6487"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4"/>
            <p:cNvSpPr/>
            <p:nvPr/>
          </p:nvSpPr>
          <p:spPr>
            <a:xfrm>
              <a:off x="3670869" y="3734672"/>
              <a:ext cx="128151" cy="32023"/>
            </a:xfrm>
            <a:custGeom>
              <a:avLst/>
              <a:gdLst/>
              <a:ahLst/>
              <a:cxnLst/>
              <a:rect l="l" t="t" r="r" b="b"/>
              <a:pathLst>
                <a:path w="6487" h="1621" extrusionOk="0">
                  <a:moveTo>
                    <a:pt x="406" y="0"/>
                  </a:moveTo>
                  <a:cubicBezTo>
                    <a:pt x="182" y="0"/>
                    <a:pt x="0" y="180"/>
                    <a:pt x="0" y="405"/>
                  </a:cubicBezTo>
                  <a:cubicBezTo>
                    <a:pt x="0" y="629"/>
                    <a:pt x="182" y="809"/>
                    <a:pt x="406" y="811"/>
                  </a:cubicBezTo>
                  <a:cubicBezTo>
                    <a:pt x="563" y="811"/>
                    <a:pt x="634" y="876"/>
                    <a:pt x="810" y="1077"/>
                  </a:cubicBezTo>
                  <a:cubicBezTo>
                    <a:pt x="998" y="1294"/>
                    <a:pt x="1284" y="1620"/>
                    <a:pt x="1823" y="1620"/>
                  </a:cubicBezTo>
                  <a:cubicBezTo>
                    <a:pt x="2362" y="1620"/>
                    <a:pt x="2648" y="1294"/>
                    <a:pt x="2838" y="1077"/>
                  </a:cubicBezTo>
                  <a:cubicBezTo>
                    <a:pt x="3014" y="876"/>
                    <a:pt x="3085" y="811"/>
                    <a:pt x="3241" y="811"/>
                  </a:cubicBezTo>
                  <a:cubicBezTo>
                    <a:pt x="3399" y="811"/>
                    <a:pt x="3469" y="876"/>
                    <a:pt x="3646" y="1077"/>
                  </a:cubicBezTo>
                  <a:cubicBezTo>
                    <a:pt x="3848" y="1306"/>
                    <a:pt x="4122" y="1620"/>
                    <a:pt x="4661" y="1620"/>
                  </a:cubicBezTo>
                  <a:lnTo>
                    <a:pt x="4663" y="1620"/>
                  </a:lnTo>
                  <a:cubicBezTo>
                    <a:pt x="5202" y="1620"/>
                    <a:pt x="5487" y="1294"/>
                    <a:pt x="5678" y="1077"/>
                  </a:cubicBezTo>
                  <a:cubicBezTo>
                    <a:pt x="5853" y="876"/>
                    <a:pt x="5924" y="811"/>
                    <a:pt x="6082" y="811"/>
                  </a:cubicBezTo>
                  <a:cubicBezTo>
                    <a:pt x="6305" y="809"/>
                    <a:pt x="6487" y="629"/>
                    <a:pt x="6487" y="405"/>
                  </a:cubicBezTo>
                  <a:cubicBezTo>
                    <a:pt x="6487" y="180"/>
                    <a:pt x="6305" y="0"/>
                    <a:pt x="6082" y="0"/>
                  </a:cubicBezTo>
                  <a:cubicBezTo>
                    <a:pt x="5542" y="0"/>
                    <a:pt x="5257" y="327"/>
                    <a:pt x="5067" y="543"/>
                  </a:cubicBezTo>
                  <a:cubicBezTo>
                    <a:pt x="4891" y="745"/>
                    <a:pt x="4819" y="811"/>
                    <a:pt x="4663" y="811"/>
                  </a:cubicBezTo>
                  <a:cubicBezTo>
                    <a:pt x="4505" y="811"/>
                    <a:pt x="4435" y="745"/>
                    <a:pt x="4257" y="543"/>
                  </a:cubicBezTo>
                  <a:cubicBezTo>
                    <a:pt x="4057" y="314"/>
                    <a:pt x="3781" y="0"/>
                    <a:pt x="3242" y="0"/>
                  </a:cubicBezTo>
                  <a:cubicBezTo>
                    <a:pt x="2703" y="0"/>
                    <a:pt x="2417" y="327"/>
                    <a:pt x="2229" y="543"/>
                  </a:cubicBezTo>
                  <a:cubicBezTo>
                    <a:pt x="2051" y="745"/>
                    <a:pt x="1981" y="811"/>
                    <a:pt x="1823" y="811"/>
                  </a:cubicBezTo>
                  <a:cubicBezTo>
                    <a:pt x="1667" y="811"/>
                    <a:pt x="1597" y="745"/>
                    <a:pt x="1421" y="543"/>
                  </a:cubicBezTo>
                  <a:cubicBezTo>
                    <a:pt x="1231" y="327"/>
                    <a:pt x="945" y="0"/>
                    <a:pt x="40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4"/>
            <p:cNvSpPr/>
            <p:nvPr/>
          </p:nvSpPr>
          <p:spPr>
            <a:xfrm>
              <a:off x="3662117" y="3718631"/>
              <a:ext cx="57606" cy="200217"/>
            </a:xfrm>
            <a:custGeom>
              <a:avLst/>
              <a:gdLst/>
              <a:ahLst/>
              <a:cxnLst/>
              <a:rect l="l" t="t" r="r" b="b"/>
              <a:pathLst>
                <a:path w="2916" h="10135" extrusionOk="0">
                  <a:moveTo>
                    <a:pt x="443" y="0"/>
                  </a:moveTo>
                  <a:cubicBezTo>
                    <a:pt x="414" y="0"/>
                    <a:pt x="385" y="3"/>
                    <a:pt x="356" y="10"/>
                  </a:cubicBezTo>
                  <a:cubicBezTo>
                    <a:pt x="138" y="58"/>
                    <a:pt x="0" y="273"/>
                    <a:pt x="46" y="492"/>
                  </a:cubicBezTo>
                  <a:lnTo>
                    <a:pt x="2073" y="9817"/>
                  </a:lnTo>
                  <a:cubicBezTo>
                    <a:pt x="2114" y="10003"/>
                    <a:pt x="2279" y="10135"/>
                    <a:pt x="2470" y="10135"/>
                  </a:cubicBezTo>
                  <a:cubicBezTo>
                    <a:pt x="2500" y="10135"/>
                    <a:pt x="2530" y="10132"/>
                    <a:pt x="2558" y="10127"/>
                  </a:cubicBezTo>
                  <a:cubicBezTo>
                    <a:pt x="2776" y="10079"/>
                    <a:pt x="2915" y="9863"/>
                    <a:pt x="2867" y="9644"/>
                  </a:cubicBezTo>
                  <a:lnTo>
                    <a:pt x="839" y="319"/>
                  </a:lnTo>
                  <a:cubicBezTo>
                    <a:pt x="797" y="130"/>
                    <a:pt x="630" y="0"/>
                    <a:pt x="4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4"/>
            <p:cNvSpPr/>
            <p:nvPr/>
          </p:nvSpPr>
          <p:spPr>
            <a:xfrm>
              <a:off x="3750205" y="3718631"/>
              <a:ext cx="57586" cy="200217"/>
            </a:xfrm>
            <a:custGeom>
              <a:avLst/>
              <a:gdLst/>
              <a:ahLst/>
              <a:cxnLst/>
              <a:rect l="l" t="t" r="r" b="b"/>
              <a:pathLst>
                <a:path w="2915" h="10135" extrusionOk="0">
                  <a:moveTo>
                    <a:pt x="2470" y="0"/>
                  </a:moveTo>
                  <a:cubicBezTo>
                    <a:pt x="2283" y="0"/>
                    <a:pt x="2115" y="130"/>
                    <a:pt x="2074" y="319"/>
                  </a:cubicBezTo>
                  <a:lnTo>
                    <a:pt x="47" y="9644"/>
                  </a:lnTo>
                  <a:cubicBezTo>
                    <a:pt x="0" y="9863"/>
                    <a:pt x="138" y="10079"/>
                    <a:pt x="358" y="10127"/>
                  </a:cubicBezTo>
                  <a:cubicBezTo>
                    <a:pt x="386" y="10132"/>
                    <a:pt x="414" y="10135"/>
                    <a:pt x="444" y="10135"/>
                  </a:cubicBezTo>
                  <a:cubicBezTo>
                    <a:pt x="634" y="10135"/>
                    <a:pt x="799" y="10003"/>
                    <a:pt x="839" y="9817"/>
                  </a:cubicBezTo>
                  <a:lnTo>
                    <a:pt x="2866" y="492"/>
                  </a:lnTo>
                  <a:cubicBezTo>
                    <a:pt x="2914" y="273"/>
                    <a:pt x="2775" y="58"/>
                    <a:pt x="2557" y="10"/>
                  </a:cubicBezTo>
                  <a:cubicBezTo>
                    <a:pt x="2528" y="3"/>
                    <a:pt x="2498" y="0"/>
                    <a:pt x="247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4"/>
            <p:cNvSpPr/>
            <p:nvPr/>
          </p:nvSpPr>
          <p:spPr>
            <a:xfrm>
              <a:off x="3669486" y="3910847"/>
              <a:ext cx="130936" cy="104148"/>
            </a:xfrm>
            <a:custGeom>
              <a:avLst/>
              <a:gdLst/>
              <a:ahLst/>
              <a:cxnLst/>
              <a:rect l="l" t="t" r="r" b="b"/>
              <a:pathLst>
                <a:path w="6628" h="5272" extrusionOk="0">
                  <a:moveTo>
                    <a:pt x="0" y="1"/>
                  </a:moveTo>
                  <a:cubicBezTo>
                    <a:pt x="45" y="184"/>
                    <a:pt x="69" y="373"/>
                    <a:pt x="70" y="563"/>
                  </a:cubicBezTo>
                  <a:lnTo>
                    <a:pt x="70" y="3648"/>
                  </a:lnTo>
                  <a:cubicBezTo>
                    <a:pt x="70" y="4543"/>
                    <a:pt x="797" y="5270"/>
                    <a:pt x="1692" y="5271"/>
                  </a:cubicBezTo>
                  <a:lnTo>
                    <a:pt x="4935" y="5271"/>
                  </a:lnTo>
                  <a:cubicBezTo>
                    <a:pt x="5831" y="5270"/>
                    <a:pt x="6556" y="4543"/>
                    <a:pt x="6557" y="3648"/>
                  </a:cubicBezTo>
                  <a:lnTo>
                    <a:pt x="6557" y="563"/>
                  </a:lnTo>
                  <a:cubicBezTo>
                    <a:pt x="6558" y="373"/>
                    <a:pt x="6582" y="184"/>
                    <a:pt x="662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4"/>
            <p:cNvSpPr/>
            <p:nvPr/>
          </p:nvSpPr>
          <p:spPr>
            <a:xfrm>
              <a:off x="3669486" y="3910847"/>
              <a:ext cx="65468" cy="104148"/>
            </a:xfrm>
            <a:custGeom>
              <a:avLst/>
              <a:gdLst/>
              <a:ahLst/>
              <a:cxnLst/>
              <a:rect l="l" t="t" r="r" b="b"/>
              <a:pathLst>
                <a:path w="3314" h="5272" extrusionOk="0">
                  <a:moveTo>
                    <a:pt x="0" y="1"/>
                  </a:moveTo>
                  <a:cubicBezTo>
                    <a:pt x="45" y="184"/>
                    <a:pt x="69" y="373"/>
                    <a:pt x="70" y="563"/>
                  </a:cubicBezTo>
                  <a:lnTo>
                    <a:pt x="70" y="3648"/>
                  </a:lnTo>
                  <a:cubicBezTo>
                    <a:pt x="70" y="4543"/>
                    <a:pt x="797" y="5270"/>
                    <a:pt x="1692" y="5271"/>
                  </a:cubicBezTo>
                  <a:lnTo>
                    <a:pt x="3314" y="5271"/>
                  </a:lnTo>
                  <a:lnTo>
                    <a:pt x="3314"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4"/>
            <p:cNvSpPr/>
            <p:nvPr/>
          </p:nvSpPr>
          <p:spPr>
            <a:xfrm>
              <a:off x="3734915" y="3934849"/>
              <a:ext cx="64085" cy="16041"/>
            </a:xfrm>
            <a:custGeom>
              <a:avLst/>
              <a:gdLst/>
              <a:ahLst/>
              <a:cxnLst/>
              <a:rect l="l" t="t" r="r" b="b"/>
              <a:pathLst>
                <a:path w="3244" h="812" extrusionOk="0">
                  <a:moveTo>
                    <a:pt x="0" y="1"/>
                  </a:moveTo>
                  <a:lnTo>
                    <a:pt x="0" y="812"/>
                  </a:lnTo>
                  <a:lnTo>
                    <a:pt x="3244" y="812"/>
                  </a:lnTo>
                  <a:lnTo>
                    <a:pt x="3244"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4"/>
            <p:cNvSpPr/>
            <p:nvPr/>
          </p:nvSpPr>
          <p:spPr>
            <a:xfrm>
              <a:off x="3734934" y="3966892"/>
              <a:ext cx="64085" cy="16041"/>
            </a:xfrm>
            <a:custGeom>
              <a:avLst/>
              <a:gdLst/>
              <a:ahLst/>
              <a:cxnLst/>
              <a:rect l="l" t="t" r="r" b="b"/>
              <a:pathLst>
                <a:path w="3244" h="812" extrusionOk="0">
                  <a:moveTo>
                    <a:pt x="1" y="0"/>
                  </a:moveTo>
                  <a:lnTo>
                    <a:pt x="1" y="811"/>
                  </a:lnTo>
                  <a:lnTo>
                    <a:pt x="3244" y="811"/>
                  </a:lnTo>
                  <a:lnTo>
                    <a:pt x="324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4"/>
            <p:cNvSpPr/>
            <p:nvPr/>
          </p:nvSpPr>
          <p:spPr>
            <a:xfrm>
              <a:off x="3670869" y="3934849"/>
              <a:ext cx="64085" cy="16041"/>
            </a:xfrm>
            <a:custGeom>
              <a:avLst/>
              <a:gdLst/>
              <a:ahLst/>
              <a:cxnLst/>
              <a:rect l="l" t="t" r="r" b="b"/>
              <a:pathLst>
                <a:path w="3244" h="812" extrusionOk="0">
                  <a:moveTo>
                    <a:pt x="0" y="1"/>
                  </a:moveTo>
                  <a:lnTo>
                    <a:pt x="0" y="812"/>
                  </a:lnTo>
                  <a:lnTo>
                    <a:pt x="3244" y="812"/>
                  </a:lnTo>
                  <a:lnTo>
                    <a:pt x="3244"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4"/>
            <p:cNvSpPr/>
            <p:nvPr/>
          </p:nvSpPr>
          <p:spPr>
            <a:xfrm>
              <a:off x="3670869" y="3966892"/>
              <a:ext cx="64085" cy="16041"/>
            </a:xfrm>
            <a:custGeom>
              <a:avLst/>
              <a:gdLst/>
              <a:ahLst/>
              <a:cxnLst/>
              <a:rect l="l" t="t" r="r" b="b"/>
              <a:pathLst>
                <a:path w="3244" h="812" extrusionOk="0">
                  <a:moveTo>
                    <a:pt x="0" y="0"/>
                  </a:moveTo>
                  <a:lnTo>
                    <a:pt x="0" y="811"/>
                  </a:lnTo>
                  <a:lnTo>
                    <a:pt x="3244" y="811"/>
                  </a:lnTo>
                  <a:lnTo>
                    <a:pt x="324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64"/>
          <p:cNvGrpSpPr/>
          <p:nvPr/>
        </p:nvGrpSpPr>
        <p:grpSpPr>
          <a:xfrm>
            <a:off x="3304772" y="3066278"/>
            <a:ext cx="433464" cy="512622"/>
            <a:chOff x="4094139" y="3526000"/>
            <a:chExt cx="433464" cy="512622"/>
          </a:xfrm>
        </p:grpSpPr>
        <p:sp>
          <p:nvSpPr>
            <p:cNvPr id="1848" name="Google Shape;1848;p64"/>
            <p:cNvSpPr/>
            <p:nvPr/>
          </p:nvSpPr>
          <p:spPr>
            <a:xfrm>
              <a:off x="4269998" y="3526000"/>
              <a:ext cx="48874" cy="160193"/>
            </a:xfrm>
            <a:custGeom>
              <a:avLst/>
              <a:gdLst/>
              <a:ahLst/>
              <a:cxnLst/>
              <a:rect l="l" t="t" r="r" b="b"/>
              <a:pathLst>
                <a:path w="2474" h="8109" extrusionOk="0">
                  <a:moveTo>
                    <a:pt x="447" y="1"/>
                  </a:moveTo>
                  <a:cubicBezTo>
                    <a:pt x="341" y="1"/>
                    <a:pt x="236" y="42"/>
                    <a:pt x="157" y="124"/>
                  </a:cubicBezTo>
                  <a:cubicBezTo>
                    <a:pt x="0" y="284"/>
                    <a:pt x="5" y="542"/>
                    <a:pt x="167" y="697"/>
                  </a:cubicBezTo>
                  <a:cubicBezTo>
                    <a:pt x="1272" y="1768"/>
                    <a:pt x="1664" y="5141"/>
                    <a:pt x="1664" y="7703"/>
                  </a:cubicBezTo>
                  <a:cubicBezTo>
                    <a:pt x="1664" y="7926"/>
                    <a:pt x="1844" y="8108"/>
                    <a:pt x="2068" y="8108"/>
                  </a:cubicBezTo>
                  <a:lnTo>
                    <a:pt x="2070" y="8108"/>
                  </a:lnTo>
                  <a:cubicBezTo>
                    <a:pt x="2294" y="8108"/>
                    <a:pt x="2474" y="7926"/>
                    <a:pt x="2474" y="7703"/>
                  </a:cubicBezTo>
                  <a:cubicBezTo>
                    <a:pt x="2474" y="6319"/>
                    <a:pt x="2348" y="1684"/>
                    <a:pt x="730" y="114"/>
                  </a:cubicBezTo>
                  <a:cubicBezTo>
                    <a:pt x="650" y="38"/>
                    <a:pt x="549" y="1"/>
                    <a:pt x="44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4"/>
            <p:cNvSpPr/>
            <p:nvPr/>
          </p:nvSpPr>
          <p:spPr>
            <a:xfrm>
              <a:off x="4094139" y="3652807"/>
              <a:ext cx="433464" cy="385795"/>
            </a:xfrm>
            <a:custGeom>
              <a:avLst/>
              <a:gdLst/>
              <a:ahLst/>
              <a:cxnLst/>
              <a:rect l="l" t="t" r="r" b="b"/>
              <a:pathLst>
                <a:path w="21942" h="19529" extrusionOk="0">
                  <a:moveTo>
                    <a:pt x="15730" y="0"/>
                  </a:moveTo>
                  <a:cubicBezTo>
                    <a:pt x="14719" y="0"/>
                    <a:pt x="13869" y="249"/>
                    <a:pt x="13099" y="473"/>
                  </a:cubicBezTo>
                  <a:cubicBezTo>
                    <a:pt x="12385" y="681"/>
                    <a:pt x="11712" y="878"/>
                    <a:pt x="10970" y="878"/>
                  </a:cubicBezTo>
                  <a:cubicBezTo>
                    <a:pt x="10228" y="878"/>
                    <a:pt x="9556" y="681"/>
                    <a:pt x="8843" y="473"/>
                  </a:cubicBezTo>
                  <a:cubicBezTo>
                    <a:pt x="8072" y="249"/>
                    <a:pt x="7221" y="1"/>
                    <a:pt x="6209" y="1"/>
                  </a:cubicBezTo>
                  <a:cubicBezTo>
                    <a:pt x="5912" y="1"/>
                    <a:pt x="5601" y="22"/>
                    <a:pt x="5275" y="72"/>
                  </a:cubicBezTo>
                  <a:cubicBezTo>
                    <a:pt x="2869" y="439"/>
                    <a:pt x="0" y="1837"/>
                    <a:pt x="0" y="6413"/>
                  </a:cubicBezTo>
                  <a:cubicBezTo>
                    <a:pt x="0" y="10736"/>
                    <a:pt x="1435" y="16650"/>
                    <a:pt x="5479" y="19085"/>
                  </a:cubicBezTo>
                  <a:cubicBezTo>
                    <a:pt x="6033" y="19419"/>
                    <a:pt x="6630" y="19528"/>
                    <a:pt x="7256" y="19528"/>
                  </a:cubicBezTo>
                  <a:cubicBezTo>
                    <a:pt x="7835" y="19528"/>
                    <a:pt x="8439" y="19435"/>
                    <a:pt x="9060" y="19340"/>
                  </a:cubicBezTo>
                  <a:cubicBezTo>
                    <a:pt x="9687" y="19243"/>
                    <a:pt x="10335" y="19144"/>
                    <a:pt x="10970" y="19144"/>
                  </a:cubicBezTo>
                  <a:cubicBezTo>
                    <a:pt x="11607" y="19144"/>
                    <a:pt x="12255" y="19243"/>
                    <a:pt x="12882" y="19340"/>
                  </a:cubicBezTo>
                  <a:cubicBezTo>
                    <a:pt x="13503" y="19435"/>
                    <a:pt x="14107" y="19528"/>
                    <a:pt x="14685" y="19528"/>
                  </a:cubicBezTo>
                  <a:cubicBezTo>
                    <a:pt x="15312" y="19528"/>
                    <a:pt x="15908" y="19419"/>
                    <a:pt x="16463" y="19085"/>
                  </a:cubicBezTo>
                  <a:cubicBezTo>
                    <a:pt x="20506" y="16650"/>
                    <a:pt x="21942" y="10736"/>
                    <a:pt x="21942" y="6413"/>
                  </a:cubicBezTo>
                  <a:cubicBezTo>
                    <a:pt x="21942" y="1837"/>
                    <a:pt x="19073" y="439"/>
                    <a:pt x="16666" y="72"/>
                  </a:cubicBezTo>
                  <a:cubicBezTo>
                    <a:pt x="16338" y="22"/>
                    <a:pt x="16027" y="0"/>
                    <a:pt x="1573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4"/>
            <p:cNvSpPr/>
            <p:nvPr/>
          </p:nvSpPr>
          <p:spPr>
            <a:xfrm>
              <a:off x="4094139" y="3652847"/>
              <a:ext cx="216732" cy="385776"/>
            </a:xfrm>
            <a:custGeom>
              <a:avLst/>
              <a:gdLst/>
              <a:ahLst/>
              <a:cxnLst/>
              <a:rect l="l" t="t" r="r" b="b"/>
              <a:pathLst>
                <a:path w="10971" h="19528" extrusionOk="0">
                  <a:moveTo>
                    <a:pt x="6211" y="0"/>
                  </a:moveTo>
                  <a:cubicBezTo>
                    <a:pt x="5914" y="0"/>
                    <a:pt x="5602" y="21"/>
                    <a:pt x="5275" y="71"/>
                  </a:cubicBezTo>
                  <a:cubicBezTo>
                    <a:pt x="2869" y="438"/>
                    <a:pt x="0" y="1836"/>
                    <a:pt x="0" y="6411"/>
                  </a:cubicBezTo>
                  <a:cubicBezTo>
                    <a:pt x="0" y="10736"/>
                    <a:pt x="1436" y="16649"/>
                    <a:pt x="5479" y="19084"/>
                  </a:cubicBezTo>
                  <a:cubicBezTo>
                    <a:pt x="6033" y="19418"/>
                    <a:pt x="6630" y="19527"/>
                    <a:pt x="7256" y="19527"/>
                  </a:cubicBezTo>
                  <a:cubicBezTo>
                    <a:pt x="7835" y="19527"/>
                    <a:pt x="8439" y="19434"/>
                    <a:pt x="9060" y="19339"/>
                  </a:cubicBezTo>
                  <a:cubicBezTo>
                    <a:pt x="9687" y="19242"/>
                    <a:pt x="10335" y="19143"/>
                    <a:pt x="10970" y="19143"/>
                  </a:cubicBezTo>
                  <a:lnTo>
                    <a:pt x="10970" y="878"/>
                  </a:lnTo>
                  <a:cubicBezTo>
                    <a:pt x="10230" y="878"/>
                    <a:pt x="9557" y="681"/>
                    <a:pt x="8843" y="472"/>
                  </a:cubicBezTo>
                  <a:cubicBezTo>
                    <a:pt x="8073" y="247"/>
                    <a:pt x="7222" y="0"/>
                    <a:pt x="6211"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4"/>
            <p:cNvSpPr/>
            <p:nvPr/>
          </p:nvSpPr>
          <p:spPr>
            <a:xfrm>
              <a:off x="4302752" y="3526217"/>
              <a:ext cx="120841" cy="120407"/>
            </a:xfrm>
            <a:custGeom>
              <a:avLst/>
              <a:gdLst/>
              <a:ahLst/>
              <a:cxnLst/>
              <a:rect l="l" t="t" r="r" b="b"/>
              <a:pathLst>
                <a:path w="6117" h="6095" extrusionOk="0">
                  <a:moveTo>
                    <a:pt x="5534" y="0"/>
                  </a:moveTo>
                  <a:cubicBezTo>
                    <a:pt x="5358" y="0"/>
                    <a:pt x="5182" y="12"/>
                    <a:pt x="5006" y="34"/>
                  </a:cubicBezTo>
                  <a:cubicBezTo>
                    <a:pt x="2578" y="345"/>
                    <a:pt x="357" y="2566"/>
                    <a:pt x="46" y="4996"/>
                  </a:cubicBezTo>
                  <a:cubicBezTo>
                    <a:pt x="1" y="5349"/>
                    <a:pt x="1" y="5707"/>
                    <a:pt x="47" y="6060"/>
                  </a:cubicBezTo>
                  <a:cubicBezTo>
                    <a:pt x="226" y="6083"/>
                    <a:pt x="406" y="6095"/>
                    <a:pt x="586" y="6095"/>
                  </a:cubicBezTo>
                  <a:cubicBezTo>
                    <a:pt x="761" y="6095"/>
                    <a:pt x="936" y="6084"/>
                    <a:pt x="1110" y="6062"/>
                  </a:cubicBezTo>
                  <a:cubicBezTo>
                    <a:pt x="3538" y="5749"/>
                    <a:pt x="5761" y="3529"/>
                    <a:pt x="6072" y="1100"/>
                  </a:cubicBezTo>
                  <a:cubicBezTo>
                    <a:pt x="6117" y="746"/>
                    <a:pt x="6117" y="387"/>
                    <a:pt x="6070" y="35"/>
                  </a:cubicBezTo>
                  <a:cubicBezTo>
                    <a:pt x="5892" y="12"/>
                    <a:pt x="5713" y="0"/>
                    <a:pt x="553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4"/>
            <p:cNvSpPr/>
            <p:nvPr/>
          </p:nvSpPr>
          <p:spPr>
            <a:xfrm>
              <a:off x="4395581" y="3702175"/>
              <a:ext cx="83248" cy="80107"/>
            </a:xfrm>
            <a:custGeom>
              <a:avLst/>
              <a:gdLst/>
              <a:ahLst/>
              <a:cxnLst/>
              <a:rect l="l" t="t" r="r" b="b"/>
              <a:pathLst>
                <a:path w="4214" h="4055" extrusionOk="0">
                  <a:moveTo>
                    <a:pt x="2187" y="1"/>
                  </a:moveTo>
                  <a:cubicBezTo>
                    <a:pt x="1367" y="1"/>
                    <a:pt x="628" y="495"/>
                    <a:pt x="314" y="1252"/>
                  </a:cubicBezTo>
                  <a:cubicBezTo>
                    <a:pt x="0" y="2010"/>
                    <a:pt x="174" y="2881"/>
                    <a:pt x="754" y="3461"/>
                  </a:cubicBezTo>
                  <a:cubicBezTo>
                    <a:pt x="1141" y="3849"/>
                    <a:pt x="1659" y="4055"/>
                    <a:pt x="2187" y="4055"/>
                  </a:cubicBezTo>
                  <a:cubicBezTo>
                    <a:pt x="2448" y="4055"/>
                    <a:pt x="2711" y="4004"/>
                    <a:pt x="2962" y="3900"/>
                  </a:cubicBezTo>
                  <a:cubicBezTo>
                    <a:pt x="3721" y="3586"/>
                    <a:pt x="4214" y="2847"/>
                    <a:pt x="4214" y="2028"/>
                  </a:cubicBezTo>
                  <a:cubicBezTo>
                    <a:pt x="4214" y="909"/>
                    <a:pt x="3307" y="1"/>
                    <a:pt x="2187"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4"/>
            <p:cNvSpPr/>
            <p:nvPr/>
          </p:nvSpPr>
          <p:spPr>
            <a:xfrm>
              <a:off x="4302752" y="3526237"/>
              <a:ext cx="119300" cy="119063"/>
            </a:xfrm>
            <a:custGeom>
              <a:avLst/>
              <a:gdLst/>
              <a:ahLst/>
              <a:cxnLst/>
              <a:rect l="l" t="t" r="r" b="b"/>
              <a:pathLst>
                <a:path w="6039" h="6027" extrusionOk="0">
                  <a:moveTo>
                    <a:pt x="5527" y="0"/>
                  </a:moveTo>
                  <a:cubicBezTo>
                    <a:pt x="5353" y="0"/>
                    <a:pt x="5179" y="11"/>
                    <a:pt x="5006" y="33"/>
                  </a:cubicBezTo>
                  <a:cubicBezTo>
                    <a:pt x="2578" y="344"/>
                    <a:pt x="357" y="2565"/>
                    <a:pt x="44" y="4995"/>
                  </a:cubicBezTo>
                  <a:cubicBezTo>
                    <a:pt x="1" y="5337"/>
                    <a:pt x="1" y="5683"/>
                    <a:pt x="44" y="6027"/>
                  </a:cubicBezTo>
                  <a:lnTo>
                    <a:pt x="6038" y="32"/>
                  </a:lnTo>
                  <a:cubicBezTo>
                    <a:pt x="5868" y="11"/>
                    <a:pt x="5698" y="0"/>
                    <a:pt x="552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 name="Google Shape;1854;p64"/>
          <p:cNvGrpSpPr/>
          <p:nvPr/>
        </p:nvGrpSpPr>
        <p:grpSpPr>
          <a:xfrm>
            <a:off x="3961754" y="3154395"/>
            <a:ext cx="506913" cy="336388"/>
            <a:chOff x="4727267" y="3632420"/>
            <a:chExt cx="506913" cy="336388"/>
          </a:xfrm>
        </p:grpSpPr>
        <p:sp>
          <p:nvSpPr>
            <p:cNvPr id="1855" name="Google Shape;1855;p64"/>
            <p:cNvSpPr/>
            <p:nvPr/>
          </p:nvSpPr>
          <p:spPr>
            <a:xfrm>
              <a:off x="4939456" y="3632440"/>
              <a:ext cx="16041" cy="224239"/>
            </a:xfrm>
            <a:custGeom>
              <a:avLst/>
              <a:gdLst/>
              <a:ahLst/>
              <a:cxnLst/>
              <a:rect l="l" t="t" r="r" b="b"/>
              <a:pathLst>
                <a:path w="812" h="11351" extrusionOk="0">
                  <a:moveTo>
                    <a:pt x="406" y="0"/>
                  </a:moveTo>
                  <a:cubicBezTo>
                    <a:pt x="182" y="0"/>
                    <a:pt x="0" y="182"/>
                    <a:pt x="0" y="406"/>
                  </a:cubicBezTo>
                  <a:lnTo>
                    <a:pt x="0" y="10945"/>
                  </a:lnTo>
                  <a:cubicBezTo>
                    <a:pt x="0" y="11169"/>
                    <a:pt x="182" y="11350"/>
                    <a:pt x="406" y="11350"/>
                  </a:cubicBezTo>
                  <a:lnTo>
                    <a:pt x="407" y="11350"/>
                  </a:lnTo>
                  <a:cubicBezTo>
                    <a:pt x="630" y="11350"/>
                    <a:pt x="811" y="11169"/>
                    <a:pt x="811" y="10945"/>
                  </a:cubicBez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4"/>
            <p:cNvSpPr/>
            <p:nvPr/>
          </p:nvSpPr>
          <p:spPr>
            <a:xfrm>
              <a:off x="4987500" y="3632440"/>
              <a:ext cx="16041" cy="224239"/>
            </a:xfrm>
            <a:custGeom>
              <a:avLst/>
              <a:gdLst/>
              <a:ahLst/>
              <a:cxnLst/>
              <a:rect l="l" t="t" r="r" b="b"/>
              <a:pathLst>
                <a:path w="812" h="11351" extrusionOk="0">
                  <a:moveTo>
                    <a:pt x="406" y="0"/>
                  </a:moveTo>
                  <a:cubicBezTo>
                    <a:pt x="182" y="0"/>
                    <a:pt x="1" y="182"/>
                    <a:pt x="1" y="406"/>
                  </a:cubicBezTo>
                  <a:lnTo>
                    <a:pt x="1" y="10945"/>
                  </a:lnTo>
                  <a:cubicBezTo>
                    <a:pt x="1" y="11169"/>
                    <a:pt x="182" y="11350"/>
                    <a:pt x="406" y="11350"/>
                  </a:cubicBezTo>
                  <a:lnTo>
                    <a:pt x="408" y="11350"/>
                  </a:lnTo>
                  <a:cubicBezTo>
                    <a:pt x="630" y="11350"/>
                    <a:pt x="812" y="11169"/>
                    <a:pt x="812" y="10945"/>
                  </a:cubicBezTo>
                  <a:lnTo>
                    <a:pt x="812" y="406"/>
                  </a:lnTo>
                  <a:cubicBezTo>
                    <a:pt x="812"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4"/>
            <p:cNvSpPr/>
            <p:nvPr/>
          </p:nvSpPr>
          <p:spPr>
            <a:xfrm>
              <a:off x="5035564" y="3632440"/>
              <a:ext cx="16041" cy="224239"/>
            </a:xfrm>
            <a:custGeom>
              <a:avLst/>
              <a:gdLst/>
              <a:ahLst/>
              <a:cxnLst/>
              <a:rect l="l" t="t" r="r" b="b"/>
              <a:pathLst>
                <a:path w="812" h="11351" extrusionOk="0">
                  <a:moveTo>
                    <a:pt x="406" y="0"/>
                  </a:moveTo>
                  <a:cubicBezTo>
                    <a:pt x="182" y="0"/>
                    <a:pt x="0" y="182"/>
                    <a:pt x="0" y="406"/>
                  </a:cubicBezTo>
                  <a:lnTo>
                    <a:pt x="0" y="10945"/>
                  </a:lnTo>
                  <a:cubicBezTo>
                    <a:pt x="0" y="11169"/>
                    <a:pt x="182" y="11350"/>
                    <a:pt x="406" y="11350"/>
                  </a:cubicBezTo>
                  <a:lnTo>
                    <a:pt x="407" y="11350"/>
                  </a:lnTo>
                  <a:cubicBezTo>
                    <a:pt x="630" y="11350"/>
                    <a:pt x="811" y="11169"/>
                    <a:pt x="811" y="10945"/>
                  </a:cubicBez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4"/>
            <p:cNvSpPr/>
            <p:nvPr/>
          </p:nvSpPr>
          <p:spPr>
            <a:xfrm>
              <a:off x="5034774" y="3632420"/>
              <a:ext cx="166791" cy="163275"/>
            </a:xfrm>
            <a:custGeom>
              <a:avLst/>
              <a:gdLst/>
              <a:ahLst/>
              <a:cxnLst/>
              <a:rect l="l" t="t" r="r" b="b"/>
              <a:pathLst>
                <a:path w="8443" h="8265" extrusionOk="0">
                  <a:moveTo>
                    <a:pt x="446" y="0"/>
                  </a:moveTo>
                  <a:cubicBezTo>
                    <a:pt x="342" y="0"/>
                    <a:pt x="239" y="39"/>
                    <a:pt x="160" y="118"/>
                  </a:cubicBezTo>
                  <a:cubicBezTo>
                    <a:pt x="1" y="277"/>
                    <a:pt x="1" y="534"/>
                    <a:pt x="160" y="693"/>
                  </a:cubicBezTo>
                  <a:lnTo>
                    <a:pt x="7612" y="8145"/>
                  </a:lnTo>
                  <a:cubicBezTo>
                    <a:pt x="7688" y="8221"/>
                    <a:pt x="7791" y="8264"/>
                    <a:pt x="7898" y="8264"/>
                  </a:cubicBezTo>
                  <a:lnTo>
                    <a:pt x="7899" y="8264"/>
                  </a:lnTo>
                  <a:cubicBezTo>
                    <a:pt x="7900" y="8264"/>
                    <a:pt x="7900" y="8264"/>
                    <a:pt x="7901" y="8264"/>
                  </a:cubicBezTo>
                  <a:cubicBezTo>
                    <a:pt x="8262" y="8264"/>
                    <a:pt x="8442" y="7826"/>
                    <a:pt x="8186" y="7572"/>
                  </a:cubicBezTo>
                  <a:lnTo>
                    <a:pt x="733" y="118"/>
                  </a:lnTo>
                  <a:cubicBezTo>
                    <a:pt x="653" y="39"/>
                    <a:pt x="550" y="0"/>
                    <a:pt x="44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4"/>
            <p:cNvSpPr/>
            <p:nvPr/>
          </p:nvSpPr>
          <p:spPr>
            <a:xfrm>
              <a:off x="4891392" y="3632440"/>
              <a:ext cx="16041" cy="224239"/>
            </a:xfrm>
            <a:custGeom>
              <a:avLst/>
              <a:gdLst/>
              <a:ahLst/>
              <a:cxnLst/>
              <a:rect l="l" t="t" r="r" b="b"/>
              <a:pathLst>
                <a:path w="812" h="11351" extrusionOk="0">
                  <a:moveTo>
                    <a:pt x="406" y="0"/>
                  </a:moveTo>
                  <a:cubicBezTo>
                    <a:pt x="183" y="0"/>
                    <a:pt x="1" y="182"/>
                    <a:pt x="1" y="406"/>
                  </a:cubicBezTo>
                  <a:lnTo>
                    <a:pt x="1" y="10945"/>
                  </a:lnTo>
                  <a:cubicBezTo>
                    <a:pt x="1" y="11169"/>
                    <a:pt x="183" y="11350"/>
                    <a:pt x="406" y="11350"/>
                  </a:cubicBezTo>
                  <a:lnTo>
                    <a:pt x="408" y="11350"/>
                  </a:lnTo>
                  <a:cubicBezTo>
                    <a:pt x="630" y="11350"/>
                    <a:pt x="812" y="11169"/>
                    <a:pt x="812" y="10945"/>
                  </a:cubicBezTo>
                  <a:lnTo>
                    <a:pt x="812" y="406"/>
                  </a:lnTo>
                  <a:cubicBezTo>
                    <a:pt x="812"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4"/>
            <p:cNvSpPr/>
            <p:nvPr/>
          </p:nvSpPr>
          <p:spPr>
            <a:xfrm>
              <a:off x="4843348" y="3632440"/>
              <a:ext cx="16041" cy="224239"/>
            </a:xfrm>
            <a:custGeom>
              <a:avLst/>
              <a:gdLst/>
              <a:ahLst/>
              <a:cxnLst/>
              <a:rect l="l" t="t" r="r" b="b"/>
              <a:pathLst>
                <a:path w="812" h="11351" extrusionOk="0">
                  <a:moveTo>
                    <a:pt x="406" y="0"/>
                  </a:moveTo>
                  <a:cubicBezTo>
                    <a:pt x="182" y="0"/>
                    <a:pt x="1" y="182"/>
                    <a:pt x="1" y="406"/>
                  </a:cubicBezTo>
                  <a:lnTo>
                    <a:pt x="1" y="10945"/>
                  </a:lnTo>
                  <a:cubicBezTo>
                    <a:pt x="1" y="11169"/>
                    <a:pt x="182" y="11350"/>
                    <a:pt x="406" y="11350"/>
                  </a:cubicBezTo>
                  <a:cubicBezTo>
                    <a:pt x="630" y="11350"/>
                    <a:pt x="811" y="11169"/>
                    <a:pt x="811" y="10945"/>
                  </a:cubicBezTo>
                  <a:lnTo>
                    <a:pt x="811" y="406"/>
                  </a:lnTo>
                  <a:cubicBezTo>
                    <a:pt x="811" y="182"/>
                    <a:pt x="630"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4"/>
            <p:cNvSpPr/>
            <p:nvPr/>
          </p:nvSpPr>
          <p:spPr>
            <a:xfrm>
              <a:off x="4759310" y="3632420"/>
              <a:ext cx="376432" cy="288324"/>
            </a:xfrm>
            <a:custGeom>
              <a:avLst/>
              <a:gdLst/>
              <a:ahLst/>
              <a:cxnLst/>
              <a:rect l="l" t="t" r="r" b="b"/>
              <a:pathLst>
                <a:path w="19055" h="14595" extrusionOk="0">
                  <a:moveTo>
                    <a:pt x="2028" y="0"/>
                  </a:moveTo>
                  <a:cubicBezTo>
                    <a:pt x="909" y="1"/>
                    <a:pt x="2" y="908"/>
                    <a:pt x="1" y="2027"/>
                  </a:cubicBezTo>
                  <a:lnTo>
                    <a:pt x="1" y="14189"/>
                  </a:lnTo>
                  <a:cubicBezTo>
                    <a:pt x="1" y="14413"/>
                    <a:pt x="182" y="14595"/>
                    <a:pt x="406" y="14595"/>
                  </a:cubicBezTo>
                  <a:cubicBezTo>
                    <a:pt x="630" y="14595"/>
                    <a:pt x="811" y="14413"/>
                    <a:pt x="811" y="14189"/>
                  </a:cubicBezTo>
                  <a:lnTo>
                    <a:pt x="811" y="2027"/>
                  </a:lnTo>
                  <a:cubicBezTo>
                    <a:pt x="811" y="1356"/>
                    <a:pt x="1356" y="811"/>
                    <a:pt x="2028" y="811"/>
                  </a:cubicBezTo>
                  <a:lnTo>
                    <a:pt x="17028" y="811"/>
                  </a:lnTo>
                  <a:cubicBezTo>
                    <a:pt x="17699" y="811"/>
                    <a:pt x="18242" y="1356"/>
                    <a:pt x="18244" y="2027"/>
                  </a:cubicBezTo>
                  <a:lnTo>
                    <a:pt x="18244" y="14189"/>
                  </a:lnTo>
                  <a:cubicBezTo>
                    <a:pt x="18242" y="14413"/>
                    <a:pt x="18424" y="14595"/>
                    <a:pt x="18648" y="14595"/>
                  </a:cubicBezTo>
                  <a:lnTo>
                    <a:pt x="18649" y="14595"/>
                  </a:lnTo>
                  <a:cubicBezTo>
                    <a:pt x="18873" y="14595"/>
                    <a:pt x="19055" y="14413"/>
                    <a:pt x="19055" y="14189"/>
                  </a:cubicBezTo>
                  <a:lnTo>
                    <a:pt x="19055" y="2027"/>
                  </a:lnTo>
                  <a:cubicBezTo>
                    <a:pt x="19053" y="908"/>
                    <a:pt x="18147" y="1"/>
                    <a:pt x="17028"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4"/>
            <p:cNvSpPr/>
            <p:nvPr/>
          </p:nvSpPr>
          <p:spPr>
            <a:xfrm>
              <a:off x="4743131" y="3904427"/>
              <a:ext cx="48380" cy="32339"/>
            </a:xfrm>
            <a:custGeom>
              <a:avLst/>
              <a:gdLst/>
              <a:ahLst/>
              <a:cxnLst/>
              <a:rect l="l" t="t" r="r" b="b"/>
              <a:pathLst>
                <a:path w="2449" h="1637" extrusionOk="0">
                  <a:moveTo>
                    <a:pt x="1225" y="1"/>
                  </a:moveTo>
                  <a:cubicBezTo>
                    <a:pt x="547" y="1"/>
                    <a:pt x="0" y="554"/>
                    <a:pt x="9" y="1231"/>
                  </a:cubicBezTo>
                  <a:cubicBezTo>
                    <a:pt x="9" y="1455"/>
                    <a:pt x="189" y="1637"/>
                    <a:pt x="413" y="1637"/>
                  </a:cubicBezTo>
                  <a:lnTo>
                    <a:pt x="2036" y="1637"/>
                  </a:lnTo>
                  <a:cubicBezTo>
                    <a:pt x="2260" y="1637"/>
                    <a:pt x="2441" y="1455"/>
                    <a:pt x="2441" y="1231"/>
                  </a:cubicBezTo>
                  <a:cubicBezTo>
                    <a:pt x="2448" y="554"/>
                    <a:pt x="1902" y="1"/>
                    <a:pt x="122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4"/>
            <p:cNvSpPr/>
            <p:nvPr/>
          </p:nvSpPr>
          <p:spPr>
            <a:xfrm>
              <a:off x="4767074" y="3904703"/>
              <a:ext cx="24259" cy="32062"/>
            </a:xfrm>
            <a:custGeom>
              <a:avLst/>
              <a:gdLst/>
              <a:ahLst/>
              <a:cxnLst/>
              <a:rect l="l" t="t" r="r" b="b"/>
              <a:pathLst>
                <a:path w="1228" h="1623" extrusionOk="0">
                  <a:moveTo>
                    <a:pt x="12" y="1"/>
                  </a:moveTo>
                  <a:cubicBezTo>
                    <a:pt x="9" y="1"/>
                    <a:pt x="5" y="2"/>
                    <a:pt x="0" y="2"/>
                  </a:cubicBezTo>
                  <a:lnTo>
                    <a:pt x="0" y="1623"/>
                  </a:lnTo>
                  <a:lnTo>
                    <a:pt x="822" y="1623"/>
                  </a:lnTo>
                  <a:cubicBezTo>
                    <a:pt x="1046" y="1623"/>
                    <a:pt x="1228" y="1441"/>
                    <a:pt x="1228" y="1217"/>
                  </a:cubicBezTo>
                  <a:cubicBezTo>
                    <a:pt x="1226" y="546"/>
                    <a:pt x="683" y="2"/>
                    <a:pt x="12"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4"/>
            <p:cNvSpPr/>
            <p:nvPr/>
          </p:nvSpPr>
          <p:spPr>
            <a:xfrm>
              <a:off x="5103462" y="3904703"/>
              <a:ext cx="48084" cy="32062"/>
            </a:xfrm>
            <a:custGeom>
              <a:avLst/>
              <a:gdLst/>
              <a:ahLst/>
              <a:cxnLst/>
              <a:rect l="l" t="t" r="r" b="b"/>
              <a:pathLst>
                <a:path w="2434" h="1623" extrusionOk="0">
                  <a:moveTo>
                    <a:pt x="1217" y="1"/>
                  </a:moveTo>
                  <a:cubicBezTo>
                    <a:pt x="546" y="1"/>
                    <a:pt x="1" y="546"/>
                    <a:pt x="1" y="1217"/>
                  </a:cubicBezTo>
                  <a:cubicBezTo>
                    <a:pt x="1" y="1441"/>
                    <a:pt x="182" y="1623"/>
                    <a:pt x="405" y="1623"/>
                  </a:cubicBezTo>
                  <a:lnTo>
                    <a:pt x="2028" y="1623"/>
                  </a:lnTo>
                  <a:cubicBezTo>
                    <a:pt x="2252" y="1623"/>
                    <a:pt x="2433" y="1441"/>
                    <a:pt x="2433" y="1217"/>
                  </a:cubicBezTo>
                  <a:cubicBezTo>
                    <a:pt x="2433" y="546"/>
                    <a:pt x="1888" y="1"/>
                    <a:pt x="121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4"/>
            <p:cNvSpPr/>
            <p:nvPr/>
          </p:nvSpPr>
          <p:spPr>
            <a:xfrm>
              <a:off x="5127267" y="3904703"/>
              <a:ext cx="24239" cy="32062"/>
            </a:xfrm>
            <a:custGeom>
              <a:avLst/>
              <a:gdLst/>
              <a:ahLst/>
              <a:cxnLst/>
              <a:rect l="l" t="t" r="r" b="b"/>
              <a:pathLst>
                <a:path w="1227" h="1623" extrusionOk="0">
                  <a:moveTo>
                    <a:pt x="11" y="1"/>
                  </a:moveTo>
                  <a:cubicBezTo>
                    <a:pt x="8" y="1"/>
                    <a:pt x="4" y="2"/>
                    <a:pt x="1" y="2"/>
                  </a:cubicBezTo>
                  <a:lnTo>
                    <a:pt x="1" y="1623"/>
                  </a:lnTo>
                  <a:lnTo>
                    <a:pt x="821" y="1623"/>
                  </a:lnTo>
                  <a:cubicBezTo>
                    <a:pt x="1045" y="1623"/>
                    <a:pt x="1227" y="1441"/>
                    <a:pt x="1227" y="1217"/>
                  </a:cubicBezTo>
                  <a:cubicBezTo>
                    <a:pt x="1225" y="546"/>
                    <a:pt x="682" y="2"/>
                    <a:pt x="1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4"/>
            <p:cNvSpPr/>
            <p:nvPr/>
          </p:nvSpPr>
          <p:spPr>
            <a:xfrm>
              <a:off x="4825450" y="3848658"/>
              <a:ext cx="49960" cy="48064"/>
            </a:xfrm>
            <a:custGeom>
              <a:avLst/>
              <a:gdLst/>
              <a:ahLst/>
              <a:cxnLst/>
              <a:rect l="l" t="t" r="r" b="b"/>
              <a:pathLst>
                <a:path w="2529" h="2433" extrusionOk="0">
                  <a:moveTo>
                    <a:pt x="1312" y="0"/>
                  </a:moveTo>
                  <a:cubicBezTo>
                    <a:pt x="819" y="0"/>
                    <a:pt x="376" y="296"/>
                    <a:pt x="187" y="750"/>
                  </a:cubicBezTo>
                  <a:cubicBezTo>
                    <a:pt x="0" y="1205"/>
                    <a:pt x="103" y="1729"/>
                    <a:pt x="452" y="2076"/>
                  </a:cubicBezTo>
                  <a:cubicBezTo>
                    <a:pt x="684" y="2309"/>
                    <a:pt x="995" y="2432"/>
                    <a:pt x="1311" y="2432"/>
                  </a:cubicBezTo>
                  <a:cubicBezTo>
                    <a:pt x="1468" y="2432"/>
                    <a:pt x="1626" y="2402"/>
                    <a:pt x="1776" y="2340"/>
                  </a:cubicBezTo>
                  <a:cubicBezTo>
                    <a:pt x="2231" y="2151"/>
                    <a:pt x="2528" y="1708"/>
                    <a:pt x="2528" y="1216"/>
                  </a:cubicBezTo>
                  <a:cubicBezTo>
                    <a:pt x="2528" y="545"/>
                    <a:pt x="1983" y="0"/>
                    <a:pt x="1312"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4"/>
            <p:cNvSpPr/>
            <p:nvPr/>
          </p:nvSpPr>
          <p:spPr>
            <a:xfrm>
              <a:off x="4727267" y="3928745"/>
              <a:ext cx="440477" cy="40063"/>
            </a:xfrm>
            <a:custGeom>
              <a:avLst/>
              <a:gdLst/>
              <a:ahLst/>
              <a:cxnLst/>
              <a:rect l="l" t="t" r="r" b="b"/>
              <a:pathLst>
                <a:path w="22297" h="2028" extrusionOk="0">
                  <a:moveTo>
                    <a:pt x="812" y="0"/>
                  </a:moveTo>
                  <a:cubicBezTo>
                    <a:pt x="364" y="0"/>
                    <a:pt x="1" y="363"/>
                    <a:pt x="1" y="811"/>
                  </a:cubicBezTo>
                  <a:lnTo>
                    <a:pt x="1" y="1622"/>
                  </a:lnTo>
                  <a:cubicBezTo>
                    <a:pt x="1" y="1846"/>
                    <a:pt x="181" y="2027"/>
                    <a:pt x="405" y="2027"/>
                  </a:cubicBezTo>
                  <a:lnTo>
                    <a:pt x="21892" y="2027"/>
                  </a:lnTo>
                  <a:lnTo>
                    <a:pt x="21893" y="2026"/>
                  </a:lnTo>
                  <a:cubicBezTo>
                    <a:pt x="22117" y="2026"/>
                    <a:pt x="22297" y="1844"/>
                    <a:pt x="22297" y="1622"/>
                  </a:cubicBezTo>
                  <a:lnTo>
                    <a:pt x="22297" y="811"/>
                  </a:lnTo>
                  <a:cubicBezTo>
                    <a:pt x="22297" y="363"/>
                    <a:pt x="21934" y="0"/>
                    <a:pt x="2148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4"/>
            <p:cNvSpPr/>
            <p:nvPr/>
          </p:nvSpPr>
          <p:spPr>
            <a:xfrm>
              <a:off x="4834221" y="3848816"/>
              <a:ext cx="43342" cy="41011"/>
            </a:xfrm>
            <a:custGeom>
              <a:avLst/>
              <a:gdLst/>
              <a:ahLst/>
              <a:cxnLst/>
              <a:rect l="l" t="t" r="r" b="b"/>
              <a:pathLst>
                <a:path w="2194" h="2076" extrusionOk="0">
                  <a:moveTo>
                    <a:pt x="859" y="0"/>
                  </a:moveTo>
                  <a:cubicBezTo>
                    <a:pt x="552" y="0"/>
                    <a:pt x="244" y="116"/>
                    <a:pt x="8" y="348"/>
                  </a:cubicBezTo>
                  <a:cubicBezTo>
                    <a:pt x="5" y="351"/>
                    <a:pt x="4" y="354"/>
                    <a:pt x="1" y="357"/>
                  </a:cubicBezTo>
                  <a:lnTo>
                    <a:pt x="1718" y="2075"/>
                  </a:lnTo>
                  <a:cubicBezTo>
                    <a:pt x="1721" y="2073"/>
                    <a:pt x="1725" y="2071"/>
                    <a:pt x="1728" y="2068"/>
                  </a:cubicBezTo>
                  <a:cubicBezTo>
                    <a:pt x="2194" y="1593"/>
                    <a:pt x="2191" y="828"/>
                    <a:pt x="1720" y="357"/>
                  </a:cubicBezTo>
                  <a:cubicBezTo>
                    <a:pt x="1482" y="119"/>
                    <a:pt x="1171" y="0"/>
                    <a:pt x="85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4"/>
            <p:cNvSpPr/>
            <p:nvPr/>
          </p:nvSpPr>
          <p:spPr>
            <a:xfrm>
              <a:off x="4873277" y="3848658"/>
              <a:ext cx="49960" cy="48064"/>
            </a:xfrm>
            <a:custGeom>
              <a:avLst/>
              <a:gdLst/>
              <a:ahLst/>
              <a:cxnLst/>
              <a:rect l="l" t="t" r="r" b="b"/>
              <a:pathLst>
                <a:path w="2529" h="2433" extrusionOk="0">
                  <a:moveTo>
                    <a:pt x="1312" y="0"/>
                  </a:moveTo>
                  <a:cubicBezTo>
                    <a:pt x="819" y="0"/>
                    <a:pt x="376" y="296"/>
                    <a:pt x="187" y="750"/>
                  </a:cubicBezTo>
                  <a:cubicBezTo>
                    <a:pt x="0" y="1205"/>
                    <a:pt x="103" y="1729"/>
                    <a:pt x="452" y="2076"/>
                  </a:cubicBezTo>
                  <a:cubicBezTo>
                    <a:pt x="685" y="2309"/>
                    <a:pt x="995" y="2432"/>
                    <a:pt x="1311" y="2432"/>
                  </a:cubicBezTo>
                  <a:cubicBezTo>
                    <a:pt x="1468" y="2432"/>
                    <a:pt x="1626" y="2402"/>
                    <a:pt x="1777" y="2340"/>
                  </a:cubicBezTo>
                  <a:cubicBezTo>
                    <a:pt x="2231" y="2151"/>
                    <a:pt x="2527" y="1708"/>
                    <a:pt x="2528" y="1216"/>
                  </a:cubicBezTo>
                  <a:cubicBezTo>
                    <a:pt x="2528" y="545"/>
                    <a:pt x="1984" y="0"/>
                    <a:pt x="1312"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4"/>
            <p:cNvSpPr/>
            <p:nvPr/>
          </p:nvSpPr>
          <p:spPr>
            <a:xfrm>
              <a:off x="4882068" y="3848639"/>
              <a:ext cx="43501" cy="41189"/>
            </a:xfrm>
            <a:custGeom>
              <a:avLst/>
              <a:gdLst/>
              <a:ahLst/>
              <a:cxnLst/>
              <a:rect l="l" t="t" r="r" b="b"/>
              <a:pathLst>
                <a:path w="2202" h="2085" extrusionOk="0">
                  <a:moveTo>
                    <a:pt x="866" y="0"/>
                  </a:moveTo>
                  <a:cubicBezTo>
                    <a:pt x="555" y="0"/>
                    <a:pt x="244" y="119"/>
                    <a:pt x="7" y="357"/>
                  </a:cubicBezTo>
                  <a:cubicBezTo>
                    <a:pt x="4" y="360"/>
                    <a:pt x="1" y="363"/>
                    <a:pt x="0" y="366"/>
                  </a:cubicBezTo>
                  <a:lnTo>
                    <a:pt x="1717" y="2084"/>
                  </a:lnTo>
                  <a:cubicBezTo>
                    <a:pt x="1720" y="2082"/>
                    <a:pt x="1723" y="2080"/>
                    <a:pt x="1726" y="2077"/>
                  </a:cubicBezTo>
                  <a:cubicBezTo>
                    <a:pt x="2202" y="1602"/>
                    <a:pt x="2202" y="832"/>
                    <a:pt x="1726" y="357"/>
                  </a:cubicBezTo>
                  <a:cubicBezTo>
                    <a:pt x="1489" y="119"/>
                    <a:pt x="1178" y="0"/>
                    <a:pt x="866"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4"/>
            <p:cNvSpPr/>
            <p:nvPr/>
          </p:nvSpPr>
          <p:spPr>
            <a:xfrm>
              <a:off x="4921321" y="3848658"/>
              <a:ext cx="49960" cy="48064"/>
            </a:xfrm>
            <a:custGeom>
              <a:avLst/>
              <a:gdLst/>
              <a:ahLst/>
              <a:cxnLst/>
              <a:rect l="l" t="t" r="r" b="b"/>
              <a:pathLst>
                <a:path w="2529" h="2433" extrusionOk="0">
                  <a:moveTo>
                    <a:pt x="1313" y="0"/>
                  </a:moveTo>
                  <a:cubicBezTo>
                    <a:pt x="820" y="0"/>
                    <a:pt x="376" y="296"/>
                    <a:pt x="188" y="750"/>
                  </a:cubicBezTo>
                  <a:cubicBezTo>
                    <a:pt x="1" y="1205"/>
                    <a:pt x="105" y="1729"/>
                    <a:pt x="452" y="2076"/>
                  </a:cubicBezTo>
                  <a:cubicBezTo>
                    <a:pt x="685" y="2309"/>
                    <a:pt x="996" y="2432"/>
                    <a:pt x="1312" y="2432"/>
                  </a:cubicBezTo>
                  <a:cubicBezTo>
                    <a:pt x="1468" y="2432"/>
                    <a:pt x="1626" y="2402"/>
                    <a:pt x="1777" y="2340"/>
                  </a:cubicBezTo>
                  <a:cubicBezTo>
                    <a:pt x="2232" y="2151"/>
                    <a:pt x="2529" y="1708"/>
                    <a:pt x="2529" y="1216"/>
                  </a:cubicBezTo>
                  <a:cubicBezTo>
                    <a:pt x="2529" y="545"/>
                    <a:pt x="1984" y="0"/>
                    <a:pt x="131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4"/>
            <p:cNvSpPr/>
            <p:nvPr/>
          </p:nvSpPr>
          <p:spPr>
            <a:xfrm>
              <a:off x="4930112" y="3848639"/>
              <a:ext cx="43520" cy="41189"/>
            </a:xfrm>
            <a:custGeom>
              <a:avLst/>
              <a:gdLst/>
              <a:ahLst/>
              <a:cxnLst/>
              <a:rect l="l" t="t" r="r" b="b"/>
              <a:pathLst>
                <a:path w="2203" h="2085" extrusionOk="0">
                  <a:moveTo>
                    <a:pt x="867" y="0"/>
                  </a:moveTo>
                  <a:cubicBezTo>
                    <a:pt x="556" y="0"/>
                    <a:pt x="245" y="119"/>
                    <a:pt x="7" y="357"/>
                  </a:cubicBezTo>
                  <a:cubicBezTo>
                    <a:pt x="5" y="360"/>
                    <a:pt x="3" y="363"/>
                    <a:pt x="0" y="366"/>
                  </a:cubicBezTo>
                  <a:lnTo>
                    <a:pt x="1719" y="2084"/>
                  </a:lnTo>
                  <a:cubicBezTo>
                    <a:pt x="1722" y="2082"/>
                    <a:pt x="1725" y="2080"/>
                    <a:pt x="1728" y="2077"/>
                  </a:cubicBezTo>
                  <a:cubicBezTo>
                    <a:pt x="2202" y="1602"/>
                    <a:pt x="2202" y="832"/>
                    <a:pt x="1728" y="357"/>
                  </a:cubicBezTo>
                  <a:cubicBezTo>
                    <a:pt x="1490" y="119"/>
                    <a:pt x="1178" y="0"/>
                    <a:pt x="86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4"/>
            <p:cNvSpPr/>
            <p:nvPr/>
          </p:nvSpPr>
          <p:spPr>
            <a:xfrm>
              <a:off x="4969385" y="3848658"/>
              <a:ext cx="49960" cy="48064"/>
            </a:xfrm>
            <a:custGeom>
              <a:avLst/>
              <a:gdLst/>
              <a:ahLst/>
              <a:cxnLst/>
              <a:rect l="l" t="t" r="r" b="b"/>
              <a:pathLst>
                <a:path w="2529" h="2433" extrusionOk="0">
                  <a:moveTo>
                    <a:pt x="1312" y="0"/>
                  </a:moveTo>
                  <a:cubicBezTo>
                    <a:pt x="819" y="0"/>
                    <a:pt x="376" y="296"/>
                    <a:pt x="187" y="750"/>
                  </a:cubicBezTo>
                  <a:cubicBezTo>
                    <a:pt x="0" y="1205"/>
                    <a:pt x="103" y="1729"/>
                    <a:pt x="452" y="2076"/>
                  </a:cubicBezTo>
                  <a:cubicBezTo>
                    <a:pt x="684" y="2309"/>
                    <a:pt x="995" y="2432"/>
                    <a:pt x="1311" y="2432"/>
                  </a:cubicBezTo>
                  <a:cubicBezTo>
                    <a:pt x="1468" y="2432"/>
                    <a:pt x="1626" y="2402"/>
                    <a:pt x="1777" y="2340"/>
                  </a:cubicBezTo>
                  <a:cubicBezTo>
                    <a:pt x="2231" y="2152"/>
                    <a:pt x="2528" y="1708"/>
                    <a:pt x="2528" y="1216"/>
                  </a:cubicBezTo>
                  <a:cubicBezTo>
                    <a:pt x="2528" y="545"/>
                    <a:pt x="1983" y="0"/>
                    <a:pt x="1312"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4"/>
            <p:cNvSpPr/>
            <p:nvPr/>
          </p:nvSpPr>
          <p:spPr>
            <a:xfrm>
              <a:off x="4978156" y="3848816"/>
              <a:ext cx="43382" cy="41011"/>
            </a:xfrm>
            <a:custGeom>
              <a:avLst/>
              <a:gdLst/>
              <a:ahLst/>
              <a:cxnLst/>
              <a:rect l="l" t="t" r="r" b="b"/>
              <a:pathLst>
                <a:path w="2196" h="2076" extrusionOk="0">
                  <a:moveTo>
                    <a:pt x="859" y="0"/>
                  </a:moveTo>
                  <a:cubicBezTo>
                    <a:pt x="552" y="0"/>
                    <a:pt x="244" y="116"/>
                    <a:pt x="8" y="348"/>
                  </a:cubicBezTo>
                  <a:cubicBezTo>
                    <a:pt x="5" y="351"/>
                    <a:pt x="4" y="354"/>
                    <a:pt x="1" y="357"/>
                  </a:cubicBezTo>
                  <a:lnTo>
                    <a:pt x="1718" y="2075"/>
                  </a:lnTo>
                  <a:cubicBezTo>
                    <a:pt x="1721" y="2073"/>
                    <a:pt x="1725" y="2071"/>
                    <a:pt x="1728" y="2068"/>
                  </a:cubicBezTo>
                  <a:cubicBezTo>
                    <a:pt x="2195" y="1593"/>
                    <a:pt x="2191" y="828"/>
                    <a:pt x="1720" y="357"/>
                  </a:cubicBezTo>
                  <a:cubicBezTo>
                    <a:pt x="1482" y="119"/>
                    <a:pt x="1171" y="0"/>
                    <a:pt x="85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4"/>
            <p:cNvSpPr/>
            <p:nvPr/>
          </p:nvSpPr>
          <p:spPr>
            <a:xfrm>
              <a:off x="5017429" y="3848658"/>
              <a:ext cx="49960" cy="48064"/>
            </a:xfrm>
            <a:custGeom>
              <a:avLst/>
              <a:gdLst/>
              <a:ahLst/>
              <a:cxnLst/>
              <a:rect l="l" t="t" r="r" b="b"/>
              <a:pathLst>
                <a:path w="2529" h="2433" extrusionOk="0">
                  <a:moveTo>
                    <a:pt x="1312" y="0"/>
                  </a:moveTo>
                  <a:cubicBezTo>
                    <a:pt x="820" y="0"/>
                    <a:pt x="376" y="296"/>
                    <a:pt x="188" y="750"/>
                  </a:cubicBezTo>
                  <a:cubicBezTo>
                    <a:pt x="1" y="1205"/>
                    <a:pt x="105" y="1729"/>
                    <a:pt x="452" y="2076"/>
                  </a:cubicBezTo>
                  <a:cubicBezTo>
                    <a:pt x="685" y="2309"/>
                    <a:pt x="995" y="2432"/>
                    <a:pt x="1312" y="2432"/>
                  </a:cubicBezTo>
                  <a:cubicBezTo>
                    <a:pt x="1468" y="2432"/>
                    <a:pt x="1626" y="2402"/>
                    <a:pt x="1777" y="2340"/>
                  </a:cubicBezTo>
                  <a:cubicBezTo>
                    <a:pt x="2232" y="2151"/>
                    <a:pt x="2529" y="1708"/>
                    <a:pt x="2529" y="1216"/>
                  </a:cubicBezTo>
                  <a:cubicBezTo>
                    <a:pt x="2529" y="545"/>
                    <a:pt x="1984" y="0"/>
                    <a:pt x="1312"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4"/>
            <p:cNvSpPr/>
            <p:nvPr/>
          </p:nvSpPr>
          <p:spPr>
            <a:xfrm>
              <a:off x="5026220" y="3848639"/>
              <a:ext cx="43501" cy="41189"/>
            </a:xfrm>
            <a:custGeom>
              <a:avLst/>
              <a:gdLst/>
              <a:ahLst/>
              <a:cxnLst/>
              <a:rect l="l" t="t" r="r" b="b"/>
              <a:pathLst>
                <a:path w="2202" h="2085" extrusionOk="0">
                  <a:moveTo>
                    <a:pt x="867" y="0"/>
                  </a:moveTo>
                  <a:cubicBezTo>
                    <a:pt x="556" y="0"/>
                    <a:pt x="245" y="119"/>
                    <a:pt x="7" y="357"/>
                  </a:cubicBezTo>
                  <a:cubicBezTo>
                    <a:pt x="5" y="360"/>
                    <a:pt x="3" y="363"/>
                    <a:pt x="0" y="366"/>
                  </a:cubicBezTo>
                  <a:lnTo>
                    <a:pt x="1719" y="2084"/>
                  </a:lnTo>
                  <a:cubicBezTo>
                    <a:pt x="1720" y="2082"/>
                    <a:pt x="1725" y="2080"/>
                    <a:pt x="1728" y="2077"/>
                  </a:cubicBezTo>
                  <a:cubicBezTo>
                    <a:pt x="2202" y="1602"/>
                    <a:pt x="2202" y="832"/>
                    <a:pt x="1728" y="357"/>
                  </a:cubicBezTo>
                  <a:cubicBezTo>
                    <a:pt x="1490" y="119"/>
                    <a:pt x="1178" y="0"/>
                    <a:pt x="86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4"/>
            <p:cNvSpPr/>
            <p:nvPr/>
          </p:nvSpPr>
          <p:spPr>
            <a:xfrm>
              <a:off x="5181869" y="3780622"/>
              <a:ext cx="49960" cy="48064"/>
            </a:xfrm>
            <a:custGeom>
              <a:avLst/>
              <a:gdLst/>
              <a:ahLst/>
              <a:cxnLst/>
              <a:rect l="l" t="t" r="r" b="b"/>
              <a:pathLst>
                <a:path w="2529" h="2433" extrusionOk="0">
                  <a:moveTo>
                    <a:pt x="1312" y="1"/>
                  </a:moveTo>
                  <a:cubicBezTo>
                    <a:pt x="821" y="1"/>
                    <a:pt x="377" y="297"/>
                    <a:pt x="189" y="751"/>
                  </a:cubicBezTo>
                  <a:cubicBezTo>
                    <a:pt x="0" y="1206"/>
                    <a:pt x="104" y="1728"/>
                    <a:pt x="452" y="2076"/>
                  </a:cubicBezTo>
                  <a:cubicBezTo>
                    <a:pt x="685" y="2309"/>
                    <a:pt x="997" y="2432"/>
                    <a:pt x="1314" y="2432"/>
                  </a:cubicBezTo>
                  <a:cubicBezTo>
                    <a:pt x="1470" y="2432"/>
                    <a:pt x="1628" y="2402"/>
                    <a:pt x="1778" y="2340"/>
                  </a:cubicBezTo>
                  <a:cubicBezTo>
                    <a:pt x="2233" y="2152"/>
                    <a:pt x="2528" y="1708"/>
                    <a:pt x="2528" y="1217"/>
                  </a:cubicBezTo>
                  <a:cubicBezTo>
                    <a:pt x="2528" y="544"/>
                    <a:pt x="1983" y="1"/>
                    <a:pt x="131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4"/>
            <p:cNvSpPr/>
            <p:nvPr/>
          </p:nvSpPr>
          <p:spPr>
            <a:xfrm>
              <a:off x="5190641" y="3780622"/>
              <a:ext cx="43540" cy="41189"/>
            </a:xfrm>
            <a:custGeom>
              <a:avLst/>
              <a:gdLst/>
              <a:ahLst/>
              <a:cxnLst/>
              <a:rect l="l" t="t" r="r" b="b"/>
              <a:pathLst>
                <a:path w="2204" h="2085" extrusionOk="0">
                  <a:moveTo>
                    <a:pt x="868" y="0"/>
                  </a:moveTo>
                  <a:cubicBezTo>
                    <a:pt x="557" y="0"/>
                    <a:pt x="246" y="119"/>
                    <a:pt x="8" y="357"/>
                  </a:cubicBezTo>
                  <a:cubicBezTo>
                    <a:pt x="5" y="360"/>
                    <a:pt x="4" y="363"/>
                    <a:pt x="1" y="365"/>
                  </a:cubicBezTo>
                  <a:lnTo>
                    <a:pt x="1720" y="2084"/>
                  </a:lnTo>
                  <a:cubicBezTo>
                    <a:pt x="1722" y="2081"/>
                    <a:pt x="1725" y="2079"/>
                    <a:pt x="1728" y="2077"/>
                  </a:cubicBezTo>
                  <a:cubicBezTo>
                    <a:pt x="2204" y="1601"/>
                    <a:pt x="2204" y="831"/>
                    <a:pt x="1728" y="357"/>
                  </a:cubicBezTo>
                  <a:cubicBezTo>
                    <a:pt x="1491" y="119"/>
                    <a:pt x="1180" y="0"/>
                    <a:pt x="868"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64"/>
          <p:cNvGrpSpPr/>
          <p:nvPr/>
        </p:nvGrpSpPr>
        <p:grpSpPr>
          <a:xfrm>
            <a:off x="4692185" y="3066327"/>
            <a:ext cx="416455" cy="512524"/>
            <a:chOff x="5321755" y="3552432"/>
            <a:chExt cx="416455" cy="512524"/>
          </a:xfrm>
        </p:grpSpPr>
        <p:sp>
          <p:nvSpPr>
            <p:cNvPr id="1880" name="Google Shape;1880;p64"/>
            <p:cNvSpPr/>
            <p:nvPr/>
          </p:nvSpPr>
          <p:spPr>
            <a:xfrm>
              <a:off x="5361778" y="3672503"/>
              <a:ext cx="336388" cy="336388"/>
            </a:xfrm>
            <a:custGeom>
              <a:avLst/>
              <a:gdLst/>
              <a:ahLst/>
              <a:cxnLst/>
              <a:rect l="l" t="t" r="r" b="b"/>
              <a:pathLst>
                <a:path w="17028" h="17028" extrusionOk="0">
                  <a:moveTo>
                    <a:pt x="8514" y="1"/>
                  </a:moveTo>
                  <a:cubicBezTo>
                    <a:pt x="3820" y="1"/>
                    <a:pt x="1" y="3818"/>
                    <a:pt x="1" y="8514"/>
                  </a:cubicBezTo>
                  <a:cubicBezTo>
                    <a:pt x="1" y="13209"/>
                    <a:pt x="3820" y="17028"/>
                    <a:pt x="8514" y="17028"/>
                  </a:cubicBezTo>
                  <a:cubicBezTo>
                    <a:pt x="13210" y="17028"/>
                    <a:pt x="17028" y="13209"/>
                    <a:pt x="17028" y="8514"/>
                  </a:cubicBezTo>
                  <a:cubicBezTo>
                    <a:pt x="17028" y="3820"/>
                    <a:pt x="13210" y="1"/>
                    <a:pt x="851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4"/>
            <p:cNvSpPr/>
            <p:nvPr/>
          </p:nvSpPr>
          <p:spPr>
            <a:xfrm>
              <a:off x="5401841" y="3712546"/>
              <a:ext cx="256301" cy="256301"/>
            </a:xfrm>
            <a:custGeom>
              <a:avLst/>
              <a:gdLst/>
              <a:ahLst/>
              <a:cxnLst/>
              <a:rect l="l" t="t" r="r" b="b"/>
              <a:pathLst>
                <a:path w="12974" h="12974" extrusionOk="0">
                  <a:moveTo>
                    <a:pt x="6487" y="1"/>
                  </a:moveTo>
                  <a:cubicBezTo>
                    <a:pt x="2911" y="1"/>
                    <a:pt x="1" y="2911"/>
                    <a:pt x="1" y="6487"/>
                  </a:cubicBezTo>
                  <a:cubicBezTo>
                    <a:pt x="1" y="10064"/>
                    <a:pt x="2909" y="12974"/>
                    <a:pt x="6486" y="12974"/>
                  </a:cubicBezTo>
                  <a:cubicBezTo>
                    <a:pt x="10063" y="12974"/>
                    <a:pt x="12973" y="10064"/>
                    <a:pt x="12973" y="6487"/>
                  </a:cubicBezTo>
                  <a:lnTo>
                    <a:pt x="12974" y="6487"/>
                  </a:lnTo>
                  <a:cubicBezTo>
                    <a:pt x="12974" y="2911"/>
                    <a:pt x="10064" y="1"/>
                    <a:pt x="6487"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4"/>
            <p:cNvSpPr/>
            <p:nvPr/>
          </p:nvSpPr>
          <p:spPr>
            <a:xfrm>
              <a:off x="5610039" y="3618592"/>
              <a:ext cx="35519" cy="47353"/>
            </a:xfrm>
            <a:custGeom>
              <a:avLst/>
              <a:gdLst/>
              <a:ahLst/>
              <a:cxnLst/>
              <a:rect l="l" t="t" r="r" b="b"/>
              <a:pathLst>
                <a:path w="1798" h="2397" extrusionOk="0">
                  <a:moveTo>
                    <a:pt x="1333" y="0"/>
                  </a:moveTo>
                  <a:cubicBezTo>
                    <a:pt x="1187" y="0"/>
                    <a:pt x="1046" y="79"/>
                    <a:pt x="974" y="217"/>
                  </a:cubicBezTo>
                  <a:lnTo>
                    <a:pt x="143" y="1802"/>
                  </a:lnTo>
                  <a:cubicBezTo>
                    <a:pt x="0" y="2072"/>
                    <a:pt x="196" y="2396"/>
                    <a:pt x="499" y="2396"/>
                  </a:cubicBezTo>
                  <a:cubicBezTo>
                    <a:pt x="500" y="2396"/>
                    <a:pt x="500" y="2396"/>
                    <a:pt x="501" y="2396"/>
                  </a:cubicBezTo>
                  <a:cubicBezTo>
                    <a:pt x="651" y="2396"/>
                    <a:pt x="791" y="2313"/>
                    <a:pt x="861" y="2180"/>
                  </a:cubicBezTo>
                  <a:lnTo>
                    <a:pt x="1693" y="594"/>
                  </a:lnTo>
                  <a:cubicBezTo>
                    <a:pt x="1797" y="396"/>
                    <a:pt x="1720" y="151"/>
                    <a:pt x="1521" y="47"/>
                  </a:cubicBezTo>
                  <a:cubicBezTo>
                    <a:pt x="1461" y="15"/>
                    <a:pt x="1397" y="0"/>
                    <a:pt x="133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4"/>
            <p:cNvSpPr/>
            <p:nvPr/>
          </p:nvSpPr>
          <p:spPr>
            <a:xfrm>
              <a:off x="5568653" y="3552432"/>
              <a:ext cx="152509" cy="112959"/>
            </a:xfrm>
            <a:custGeom>
              <a:avLst/>
              <a:gdLst/>
              <a:ahLst/>
              <a:cxnLst/>
              <a:rect l="l" t="t" r="r" b="b"/>
              <a:pathLst>
                <a:path w="7720" h="5718" extrusionOk="0">
                  <a:moveTo>
                    <a:pt x="3437" y="0"/>
                  </a:moveTo>
                  <a:cubicBezTo>
                    <a:pt x="2084" y="0"/>
                    <a:pt x="776" y="732"/>
                    <a:pt x="106" y="2011"/>
                  </a:cubicBezTo>
                  <a:cubicBezTo>
                    <a:pt x="0" y="2209"/>
                    <a:pt x="78" y="2454"/>
                    <a:pt x="275" y="2558"/>
                  </a:cubicBezTo>
                  <a:lnTo>
                    <a:pt x="6208" y="5671"/>
                  </a:lnTo>
                  <a:cubicBezTo>
                    <a:pt x="6268" y="5702"/>
                    <a:pt x="6333" y="5717"/>
                    <a:pt x="6396" y="5717"/>
                  </a:cubicBezTo>
                  <a:cubicBezTo>
                    <a:pt x="6542" y="5717"/>
                    <a:pt x="6683" y="5639"/>
                    <a:pt x="6756" y="5500"/>
                  </a:cubicBezTo>
                  <a:cubicBezTo>
                    <a:pt x="7720" y="3665"/>
                    <a:pt x="7012" y="1394"/>
                    <a:pt x="5176" y="430"/>
                  </a:cubicBezTo>
                  <a:cubicBezTo>
                    <a:pt x="4621" y="138"/>
                    <a:pt x="4025" y="0"/>
                    <a:pt x="343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4"/>
            <p:cNvSpPr/>
            <p:nvPr/>
          </p:nvSpPr>
          <p:spPr>
            <a:xfrm>
              <a:off x="5632659" y="3560907"/>
              <a:ext cx="88502" cy="104484"/>
            </a:xfrm>
            <a:custGeom>
              <a:avLst/>
              <a:gdLst/>
              <a:ahLst/>
              <a:cxnLst/>
              <a:rect l="l" t="t" r="r" b="b"/>
              <a:pathLst>
                <a:path w="4480" h="5289" extrusionOk="0">
                  <a:moveTo>
                    <a:pt x="1933" y="1"/>
                  </a:moveTo>
                  <a:lnTo>
                    <a:pt x="1" y="3685"/>
                  </a:lnTo>
                  <a:lnTo>
                    <a:pt x="2968" y="5242"/>
                  </a:lnTo>
                  <a:cubicBezTo>
                    <a:pt x="3028" y="5273"/>
                    <a:pt x="3092" y="5288"/>
                    <a:pt x="3156" y="5288"/>
                  </a:cubicBezTo>
                  <a:cubicBezTo>
                    <a:pt x="3302" y="5288"/>
                    <a:pt x="3443" y="5209"/>
                    <a:pt x="3516" y="5071"/>
                  </a:cubicBezTo>
                  <a:cubicBezTo>
                    <a:pt x="4480" y="3234"/>
                    <a:pt x="3772" y="964"/>
                    <a:pt x="193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4"/>
            <p:cNvSpPr/>
            <p:nvPr/>
          </p:nvSpPr>
          <p:spPr>
            <a:xfrm>
              <a:off x="5414188" y="3618592"/>
              <a:ext cx="35539" cy="47353"/>
            </a:xfrm>
            <a:custGeom>
              <a:avLst/>
              <a:gdLst/>
              <a:ahLst/>
              <a:cxnLst/>
              <a:rect l="l" t="t" r="r" b="b"/>
              <a:pathLst>
                <a:path w="1799" h="2397" extrusionOk="0">
                  <a:moveTo>
                    <a:pt x="465" y="0"/>
                  </a:moveTo>
                  <a:cubicBezTo>
                    <a:pt x="401" y="0"/>
                    <a:pt x="337" y="15"/>
                    <a:pt x="277" y="47"/>
                  </a:cubicBezTo>
                  <a:cubicBezTo>
                    <a:pt x="78" y="151"/>
                    <a:pt x="1" y="396"/>
                    <a:pt x="105" y="594"/>
                  </a:cubicBezTo>
                  <a:lnTo>
                    <a:pt x="937" y="2180"/>
                  </a:lnTo>
                  <a:cubicBezTo>
                    <a:pt x="1007" y="2313"/>
                    <a:pt x="1145" y="2396"/>
                    <a:pt x="1297" y="2396"/>
                  </a:cubicBezTo>
                  <a:cubicBezTo>
                    <a:pt x="1298" y="2396"/>
                    <a:pt x="1299" y="2396"/>
                    <a:pt x="1299" y="2396"/>
                  </a:cubicBezTo>
                  <a:cubicBezTo>
                    <a:pt x="1602" y="2396"/>
                    <a:pt x="1798" y="2072"/>
                    <a:pt x="1655" y="1802"/>
                  </a:cubicBezTo>
                  <a:lnTo>
                    <a:pt x="823" y="217"/>
                  </a:lnTo>
                  <a:cubicBezTo>
                    <a:pt x="751" y="79"/>
                    <a:pt x="610" y="0"/>
                    <a:pt x="46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4"/>
            <p:cNvSpPr/>
            <p:nvPr/>
          </p:nvSpPr>
          <p:spPr>
            <a:xfrm>
              <a:off x="5391786" y="4008871"/>
              <a:ext cx="42947" cy="56084"/>
            </a:xfrm>
            <a:custGeom>
              <a:avLst/>
              <a:gdLst/>
              <a:ahLst/>
              <a:cxnLst/>
              <a:rect l="l" t="t" r="r" b="b"/>
              <a:pathLst>
                <a:path w="2174" h="2839" extrusionOk="0">
                  <a:moveTo>
                    <a:pt x="1711" y="1"/>
                  </a:moveTo>
                  <a:cubicBezTo>
                    <a:pt x="1572" y="1"/>
                    <a:pt x="1437" y="72"/>
                    <a:pt x="1362" y="199"/>
                  </a:cubicBezTo>
                  <a:lnTo>
                    <a:pt x="161" y="2226"/>
                  </a:lnTo>
                  <a:cubicBezTo>
                    <a:pt x="0" y="2497"/>
                    <a:pt x="195" y="2837"/>
                    <a:pt x="509" y="2839"/>
                  </a:cubicBezTo>
                  <a:cubicBezTo>
                    <a:pt x="652" y="2839"/>
                    <a:pt x="784" y="2763"/>
                    <a:pt x="858" y="2640"/>
                  </a:cubicBezTo>
                  <a:lnTo>
                    <a:pt x="2060" y="613"/>
                  </a:lnTo>
                  <a:cubicBezTo>
                    <a:pt x="2174" y="420"/>
                    <a:pt x="2109" y="171"/>
                    <a:pt x="1918" y="57"/>
                  </a:cubicBezTo>
                  <a:cubicBezTo>
                    <a:pt x="1853" y="19"/>
                    <a:pt x="1781" y="1"/>
                    <a:pt x="171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4"/>
            <p:cNvSpPr/>
            <p:nvPr/>
          </p:nvSpPr>
          <p:spPr>
            <a:xfrm>
              <a:off x="5624954" y="4008377"/>
              <a:ext cx="43244" cy="56578"/>
            </a:xfrm>
            <a:custGeom>
              <a:avLst/>
              <a:gdLst/>
              <a:ahLst/>
              <a:cxnLst/>
              <a:rect l="l" t="t" r="r" b="b"/>
              <a:pathLst>
                <a:path w="2189" h="2864" extrusionOk="0">
                  <a:moveTo>
                    <a:pt x="463" y="0"/>
                  </a:moveTo>
                  <a:cubicBezTo>
                    <a:pt x="392" y="0"/>
                    <a:pt x="321" y="19"/>
                    <a:pt x="257" y="57"/>
                  </a:cubicBezTo>
                  <a:cubicBezTo>
                    <a:pt x="64" y="171"/>
                    <a:pt x="1" y="420"/>
                    <a:pt x="115" y="613"/>
                  </a:cubicBezTo>
                  <a:lnTo>
                    <a:pt x="1331" y="2665"/>
                  </a:lnTo>
                  <a:cubicBezTo>
                    <a:pt x="1403" y="2788"/>
                    <a:pt x="1536" y="2864"/>
                    <a:pt x="1680" y="2864"/>
                  </a:cubicBezTo>
                  <a:cubicBezTo>
                    <a:pt x="1994" y="2862"/>
                    <a:pt x="2188" y="2522"/>
                    <a:pt x="2028" y="2251"/>
                  </a:cubicBezTo>
                  <a:lnTo>
                    <a:pt x="811" y="199"/>
                  </a:lnTo>
                  <a:cubicBezTo>
                    <a:pt x="736" y="71"/>
                    <a:pt x="601" y="0"/>
                    <a:pt x="46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4"/>
            <p:cNvSpPr/>
            <p:nvPr/>
          </p:nvSpPr>
          <p:spPr>
            <a:xfrm>
              <a:off x="5321755" y="3632460"/>
              <a:ext cx="416455" cy="416455"/>
            </a:xfrm>
            <a:custGeom>
              <a:avLst/>
              <a:gdLst/>
              <a:ahLst/>
              <a:cxnLst/>
              <a:rect l="l" t="t" r="r" b="b"/>
              <a:pathLst>
                <a:path w="21081" h="21081" extrusionOk="0">
                  <a:moveTo>
                    <a:pt x="10540" y="2432"/>
                  </a:moveTo>
                  <a:cubicBezTo>
                    <a:pt x="15011" y="2432"/>
                    <a:pt x="18648" y="6069"/>
                    <a:pt x="18648" y="10540"/>
                  </a:cubicBezTo>
                  <a:cubicBezTo>
                    <a:pt x="18648" y="15011"/>
                    <a:pt x="15011" y="18648"/>
                    <a:pt x="10540" y="18648"/>
                  </a:cubicBezTo>
                  <a:cubicBezTo>
                    <a:pt x="6069" y="18648"/>
                    <a:pt x="2432" y="15011"/>
                    <a:pt x="2432" y="10540"/>
                  </a:cubicBezTo>
                  <a:cubicBezTo>
                    <a:pt x="2432" y="6069"/>
                    <a:pt x="6069" y="2432"/>
                    <a:pt x="10540" y="2432"/>
                  </a:cubicBezTo>
                  <a:close/>
                  <a:moveTo>
                    <a:pt x="10540" y="1"/>
                  </a:moveTo>
                  <a:cubicBezTo>
                    <a:pt x="4728" y="1"/>
                    <a:pt x="1" y="4729"/>
                    <a:pt x="1" y="10540"/>
                  </a:cubicBezTo>
                  <a:cubicBezTo>
                    <a:pt x="1" y="16351"/>
                    <a:pt x="4729" y="21081"/>
                    <a:pt x="10540" y="21081"/>
                  </a:cubicBezTo>
                  <a:cubicBezTo>
                    <a:pt x="16352" y="21081"/>
                    <a:pt x="21081" y="16352"/>
                    <a:pt x="21081" y="10540"/>
                  </a:cubicBezTo>
                  <a:cubicBezTo>
                    <a:pt x="21081" y="4729"/>
                    <a:pt x="16352" y="1"/>
                    <a:pt x="10540"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4"/>
            <p:cNvSpPr/>
            <p:nvPr/>
          </p:nvSpPr>
          <p:spPr>
            <a:xfrm>
              <a:off x="5321755" y="3632460"/>
              <a:ext cx="208040" cy="416455"/>
            </a:xfrm>
            <a:custGeom>
              <a:avLst/>
              <a:gdLst/>
              <a:ahLst/>
              <a:cxnLst/>
              <a:rect l="l" t="t" r="r" b="b"/>
              <a:pathLst>
                <a:path w="10531" h="21081" extrusionOk="0">
                  <a:moveTo>
                    <a:pt x="10530" y="1"/>
                  </a:moveTo>
                  <a:cubicBezTo>
                    <a:pt x="4724" y="7"/>
                    <a:pt x="1" y="4733"/>
                    <a:pt x="1" y="10541"/>
                  </a:cubicBezTo>
                  <a:cubicBezTo>
                    <a:pt x="1" y="16349"/>
                    <a:pt x="4722" y="21075"/>
                    <a:pt x="10530" y="21081"/>
                  </a:cubicBezTo>
                  <a:lnTo>
                    <a:pt x="10530" y="18648"/>
                  </a:lnTo>
                  <a:cubicBezTo>
                    <a:pt x="6065" y="18643"/>
                    <a:pt x="2433" y="15008"/>
                    <a:pt x="2433" y="10541"/>
                  </a:cubicBezTo>
                  <a:cubicBezTo>
                    <a:pt x="2433" y="6074"/>
                    <a:pt x="6065" y="2440"/>
                    <a:pt x="10530" y="2433"/>
                  </a:cubicBezTo>
                  <a:lnTo>
                    <a:pt x="10530"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4"/>
            <p:cNvSpPr/>
            <p:nvPr/>
          </p:nvSpPr>
          <p:spPr>
            <a:xfrm>
              <a:off x="5385840" y="3832696"/>
              <a:ext cx="48044" cy="16021"/>
            </a:xfrm>
            <a:custGeom>
              <a:avLst/>
              <a:gdLst/>
              <a:ahLst/>
              <a:cxnLst/>
              <a:rect l="l" t="t" r="r" b="b"/>
              <a:pathLst>
                <a:path w="2432" h="811" extrusionOk="0">
                  <a:moveTo>
                    <a:pt x="406" y="0"/>
                  </a:moveTo>
                  <a:cubicBezTo>
                    <a:pt x="180" y="0"/>
                    <a:pt x="0" y="182"/>
                    <a:pt x="0" y="405"/>
                  </a:cubicBezTo>
                  <a:cubicBezTo>
                    <a:pt x="0" y="629"/>
                    <a:pt x="180" y="811"/>
                    <a:pt x="406" y="811"/>
                  </a:cubicBezTo>
                  <a:lnTo>
                    <a:pt x="2026" y="811"/>
                  </a:lnTo>
                  <a:cubicBezTo>
                    <a:pt x="2250" y="811"/>
                    <a:pt x="2431" y="629"/>
                    <a:pt x="2431" y="405"/>
                  </a:cubicBezTo>
                  <a:cubicBezTo>
                    <a:pt x="2431" y="182"/>
                    <a:pt x="2250" y="0"/>
                    <a:pt x="202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4"/>
            <p:cNvSpPr/>
            <p:nvPr/>
          </p:nvSpPr>
          <p:spPr>
            <a:xfrm>
              <a:off x="5626100" y="3832696"/>
              <a:ext cx="48044" cy="16021"/>
            </a:xfrm>
            <a:custGeom>
              <a:avLst/>
              <a:gdLst/>
              <a:ahLst/>
              <a:cxnLst/>
              <a:rect l="l" t="t" r="r" b="b"/>
              <a:pathLst>
                <a:path w="2432" h="811" extrusionOk="0">
                  <a:moveTo>
                    <a:pt x="406" y="0"/>
                  </a:moveTo>
                  <a:cubicBezTo>
                    <a:pt x="181" y="0"/>
                    <a:pt x="0" y="182"/>
                    <a:pt x="0" y="405"/>
                  </a:cubicBezTo>
                  <a:cubicBezTo>
                    <a:pt x="0" y="629"/>
                    <a:pt x="181" y="811"/>
                    <a:pt x="406" y="811"/>
                  </a:cubicBezTo>
                  <a:lnTo>
                    <a:pt x="2026" y="811"/>
                  </a:lnTo>
                  <a:cubicBezTo>
                    <a:pt x="2250" y="811"/>
                    <a:pt x="2431" y="629"/>
                    <a:pt x="2431" y="405"/>
                  </a:cubicBezTo>
                  <a:cubicBezTo>
                    <a:pt x="2431" y="182"/>
                    <a:pt x="2250" y="0"/>
                    <a:pt x="202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4"/>
            <p:cNvSpPr/>
            <p:nvPr/>
          </p:nvSpPr>
          <p:spPr>
            <a:xfrm>
              <a:off x="5521991" y="3936805"/>
              <a:ext cx="16021" cy="48064"/>
            </a:xfrm>
            <a:custGeom>
              <a:avLst/>
              <a:gdLst/>
              <a:ahLst/>
              <a:cxnLst/>
              <a:rect l="l" t="t" r="r" b="b"/>
              <a:pathLst>
                <a:path w="811" h="2433" extrusionOk="0">
                  <a:moveTo>
                    <a:pt x="405" y="0"/>
                  </a:moveTo>
                  <a:cubicBezTo>
                    <a:pt x="182" y="0"/>
                    <a:pt x="0" y="182"/>
                    <a:pt x="0" y="406"/>
                  </a:cubicBezTo>
                  <a:lnTo>
                    <a:pt x="0" y="2027"/>
                  </a:lnTo>
                  <a:cubicBezTo>
                    <a:pt x="0" y="2251"/>
                    <a:pt x="180" y="2433"/>
                    <a:pt x="404" y="2433"/>
                  </a:cubicBezTo>
                  <a:lnTo>
                    <a:pt x="405" y="2433"/>
                  </a:lnTo>
                  <a:cubicBezTo>
                    <a:pt x="629" y="2433"/>
                    <a:pt x="811" y="2251"/>
                    <a:pt x="811" y="2027"/>
                  </a:cubicBezTo>
                  <a:lnTo>
                    <a:pt x="811" y="406"/>
                  </a:lnTo>
                  <a:cubicBezTo>
                    <a:pt x="811" y="182"/>
                    <a:pt x="629" y="0"/>
                    <a:pt x="40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4"/>
            <p:cNvSpPr/>
            <p:nvPr/>
          </p:nvSpPr>
          <p:spPr>
            <a:xfrm>
              <a:off x="5521991" y="3696545"/>
              <a:ext cx="16021" cy="48064"/>
            </a:xfrm>
            <a:custGeom>
              <a:avLst/>
              <a:gdLst/>
              <a:ahLst/>
              <a:cxnLst/>
              <a:rect l="l" t="t" r="r" b="b"/>
              <a:pathLst>
                <a:path w="811" h="2433" extrusionOk="0">
                  <a:moveTo>
                    <a:pt x="405" y="0"/>
                  </a:moveTo>
                  <a:cubicBezTo>
                    <a:pt x="182" y="0"/>
                    <a:pt x="0" y="182"/>
                    <a:pt x="0" y="406"/>
                  </a:cubicBezTo>
                  <a:lnTo>
                    <a:pt x="0" y="2027"/>
                  </a:lnTo>
                  <a:cubicBezTo>
                    <a:pt x="0" y="2251"/>
                    <a:pt x="180" y="2433"/>
                    <a:pt x="404" y="2433"/>
                  </a:cubicBezTo>
                  <a:lnTo>
                    <a:pt x="405" y="2433"/>
                  </a:lnTo>
                  <a:cubicBezTo>
                    <a:pt x="629" y="2433"/>
                    <a:pt x="811" y="2251"/>
                    <a:pt x="811" y="2027"/>
                  </a:cubicBezTo>
                  <a:lnTo>
                    <a:pt x="811" y="406"/>
                  </a:lnTo>
                  <a:cubicBezTo>
                    <a:pt x="811" y="182"/>
                    <a:pt x="629" y="0"/>
                    <a:pt x="40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4"/>
            <p:cNvSpPr/>
            <p:nvPr/>
          </p:nvSpPr>
          <p:spPr>
            <a:xfrm>
              <a:off x="5338586" y="3552432"/>
              <a:ext cx="152528" cy="112959"/>
            </a:xfrm>
            <a:custGeom>
              <a:avLst/>
              <a:gdLst/>
              <a:ahLst/>
              <a:cxnLst/>
              <a:rect l="l" t="t" r="r" b="b"/>
              <a:pathLst>
                <a:path w="7721" h="5718" extrusionOk="0">
                  <a:moveTo>
                    <a:pt x="4283" y="0"/>
                  </a:moveTo>
                  <a:cubicBezTo>
                    <a:pt x="3696" y="0"/>
                    <a:pt x="3100" y="138"/>
                    <a:pt x="2544" y="430"/>
                  </a:cubicBezTo>
                  <a:cubicBezTo>
                    <a:pt x="709" y="1394"/>
                    <a:pt x="1" y="3663"/>
                    <a:pt x="965" y="5500"/>
                  </a:cubicBezTo>
                  <a:cubicBezTo>
                    <a:pt x="1036" y="5638"/>
                    <a:pt x="1177" y="5718"/>
                    <a:pt x="1323" y="5718"/>
                  </a:cubicBezTo>
                  <a:cubicBezTo>
                    <a:pt x="1387" y="5718"/>
                    <a:pt x="1451" y="5703"/>
                    <a:pt x="1511" y="5671"/>
                  </a:cubicBezTo>
                  <a:lnTo>
                    <a:pt x="7444" y="2558"/>
                  </a:lnTo>
                  <a:cubicBezTo>
                    <a:pt x="7643" y="2454"/>
                    <a:pt x="7720" y="2209"/>
                    <a:pt x="7616" y="2011"/>
                  </a:cubicBezTo>
                  <a:cubicBezTo>
                    <a:pt x="6945" y="732"/>
                    <a:pt x="5636" y="0"/>
                    <a:pt x="428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4"/>
            <p:cNvSpPr/>
            <p:nvPr/>
          </p:nvSpPr>
          <p:spPr>
            <a:xfrm>
              <a:off x="5457886" y="3832696"/>
              <a:ext cx="56084" cy="16021"/>
            </a:xfrm>
            <a:custGeom>
              <a:avLst/>
              <a:gdLst/>
              <a:ahLst/>
              <a:cxnLst/>
              <a:rect l="l" t="t" r="r" b="b"/>
              <a:pathLst>
                <a:path w="2839" h="811" extrusionOk="0">
                  <a:moveTo>
                    <a:pt x="406" y="0"/>
                  </a:moveTo>
                  <a:cubicBezTo>
                    <a:pt x="182" y="0"/>
                    <a:pt x="0" y="182"/>
                    <a:pt x="0" y="405"/>
                  </a:cubicBezTo>
                  <a:cubicBezTo>
                    <a:pt x="0" y="629"/>
                    <a:pt x="182" y="811"/>
                    <a:pt x="406" y="811"/>
                  </a:cubicBezTo>
                  <a:lnTo>
                    <a:pt x="2433" y="811"/>
                  </a:lnTo>
                  <a:cubicBezTo>
                    <a:pt x="2657" y="811"/>
                    <a:pt x="2838" y="629"/>
                    <a:pt x="2838" y="405"/>
                  </a:cubicBezTo>
                  <a:cubicBezTo>
                    <a:pt x="2838" y="182"/>
                    <a:pt x="2657" y="0"/>
                    <a:pt x="243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4"/>
            <p:cNvSpPr/>
            <p:nvPr/>
          </p:nvSpPr>
          <p:spPr>
            <a:xfrm>
              <a:off x="5521991" y="3760610"/>
              <a:ext cx="16021" cy="72106"/>
            </a:xfrm>
            <a:custGeom>
              <a:avLst/>
              <a:gdLst/>
              <a:ahLst/>
              <a:cxnLst/>
              <a:rect l="l" t="t" r="r" b="b"/>
              <a:pathLst>
                <a:path w="811" h="3650" extrusionOk="0">
                  <a:moveTo>
                    <a:pt x="405" y="0"/>
                  </a:moveTo>
                  <a:cubicBezTo>
                    <a:pt x="182" y="0"/>
                    <a:pt x="0" y="182"/>
                    <a:pt x="0" y="406"/>
                  </a:cubicBezTo>
                  <a:lnTo>
                    <a:pt x="0" y="3244"/>
                  </a:lnTo>
                  <a:cubicBezTo>
                    <a:pt x="0" y="3467"/>
                    <a:pt x="180" y="3649"/>
                    <a:pt x="404" y="3649"/>
                  </a:cubicBezTo>
                  <a:lnTo>
                    <a:pt x="405" y="3648"/>
                  </a:lnTo>
                  <a:cubicBezTo>
                    <a:pt x="629" y="3648"/>
                    <a:pt x="811" y="3467"/>
                    <a:pt x="811" y="3244"/>
                  </a:cubicBezTo>
                  <a:lnTo>
                    <a:pt x="811" y="406"/>
                  </a:lnTo>
                  <a:cubicBezTo>
                    <a:pt x="811" y="182"/>
                    <a:pt x="629" y="0"/>
                    <a:pt x="40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4"/>
            <p:cNvSpPr/>
            <p:nvPr/>
          </p:nvSpPr>
          <p:spPr>
            <a:xfrm>
              <a:off x="5521201" y="3832696"/>
              <a:ext cx="99624" cy="96108"/>
            </a:xfrm>
            <a:custGeom>
              <a:avLst/>
              <a:gdLst/>
              <a:ahLst/>
              <a:cxnLst/>
              <a:rect l="l" t="t" r="r" b="b"/>
              <a:pathLst>
                <a:path w="5043" h="4865" extrusionOk="0">
                  <a:moveTo>
                    <a:pt x="445" y="0"/>
                  </a:moveTo>
                  <a:cubicBezTo>
                    <a:pt x="341" y="0"/>
                    <a:pt x="237" y="39"/>
                    <a:pt x="158" y="118"/>
                  </a:cubicBezTo>
                  <a:cubicBezTo>
                    <a:pt x="1" y="276"/>
                    <a:pt x="1" y="534"/>
                    <a:pt x="158" y="691"/>
                  </a:cubicBezTo>
                  <a:lnTo>
                    <a:pt x="4212" y="4745"/>
                  </a:lnTo>
                  <a:cubicBezTo>
                    <a:pt x="4288" y="4821"/>
                    <a:pt x="4391" y="4865"/>
                    <a:pt x="4500" y="4865"/>
                  </a:cubicBezTo>
                  <a:cubicBezTo>
                    <a:pt x="4500" y="4865"/>
                    <a:pt x="4501" y="4865"/>
                    <a:pt x="4501" y="4865"/>
                  </a:cubicBezTo>
                  <a:cubicBezTo>
                    <a:pt x="4862" y="4865"/>
                    <a:pt x="5043" y="4427"/>
                    <a:pt x="4785" y="4172"/>
                  </a:cubicBezTo>
                  <a:lnTo>
                    <a:pt x="731" y="118"/>
                  </a:lnTo>
                  <a:cubicBezTo>
                    <a:pt x="652" y="39"/>
                    <a:pt x="549" y="0"/>
                    <a:pt x="44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4"/>
            <p:cNvSpPr/>
            <p:nvPr/>
          </p:nvSpPr>
          <p:spPr>
            <a:xfrm>
              <a:off x="5338586" y="3560907"/>
              <a:ext cx="88502" cy="104484"/>
            </a:xfrm>
            <a:custGeom>
              <a:avLst/>
              <a:gdLst/>
              <a:ahLst/>
              <a:cxnLst/>
              <a:rect l="l" t="t" r="r" b="b"/>
              <a:pathLst>
                <a:path w="4480" h="5289" extrusionOk="0">
                  <a:moveTo>
                    <a:pt x="2544" y="1"/>
                  </a:moveTo>
                  <a:cubicBezTo>
                    <a:pt x="709" y="964"/>
                    <a:pt x="1" y="3234"/>
                    <a:pt x="965" y="5071"/>
                  </a:cubicBezTo>
                  <a:cubicBezTo>
                    <a:pt x="1036" y="5210"/>
                    <a:pt x="1177" y="5288"/>
                    <a:pt x="1323" y="5288"/>
                  </a:cubicBezTo>
                  <a:cubicBezTo>
                    <a:pt x="1387" y="5288"/>
                    <a:pt x="1451" y="5273"/>
                    <a:pt x="1511" y="5242"/>
                  </a:cubicBezTo>
                  <a:lnTo>
                    <a:pt x="4480" y="3683"/>
                  </a:lnTo>
                  <a:lnTo>
                    <a:pt x="2547"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4"/>
            <p:cNvSpPr/>
            <p:nvPr/>
          </p:nvSpPr>
          <p:spPr>
            <a:xfrm>
              <a:off x="5504054" y="3816675"/>
              <a:ext cx="49980" cy="48064"/>
            </a:xfrm>
            <a:custGeom>
              <a:avLst/>
              <a:gdLst/>
              <a:ahLst/>
              <a:cxnLst/>
              <a:rect l="l" t="t" r="r" b="b"/>
              <a:pathLst>
                <a:path w="2530" h="2433" extrusionOk="0">
                  <a:moveTo>
                    <a:pt x="1312" y="0"/>
                  </a:moveTo>
                  <a:cubicBezTo>
                    <a:pt x="821" y="0"/>
                    <a:pt x="377" y="296"/>
                    <a:pt x="189" y="751"/>
                  </a:cubicBezTo>
                  <a:cubicBezTo>
                    <a:pt x="0" y="1205"/>
                    <a:pt x="104" y="1729"/>
                    <a:pt x="452" y="2077"/>
                  </a:cubicBezTo>
                  <a:cubicBezTo>
                    <a:pt x="685" y="2309"/>
                    <a:pt x="996" y="2433"/>
                    <a:pt x="1313" y="2433"/>
                  </a:cubicBezTo>
                  <a:cubicBezTo>
                    <a:pt x="1469" y="2433"/>
                    <a:pt x="1627" y="2402"/>
                    <a:pt x="1778" y="2340"/>
                  </a:cubicBezTo>
                  <a:cubicBezTo>
                    <a:pt x="2233" y="2151"/>
                    <a:pt x="2530" y="1708"/>
                    <a:pt x="2530" y="1216"/>
                  </a:cubicBezTo>
                  <a:cubicBezTo>
                    <a:pt x="2528" y="545"/>
                    <a:pt x="1984" y="0"/>
                    <a:pt x="131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64"/>
          <p:cNvGrpSpPr/>
          <p:nvPr/>
        </p:nvGrpSpPr>
        <p:grpSpPr>
          <a:xfrm>
            <a:off x="6976209" y="1550519"/>
            <a:ext cx="464539" cy="512642"/>
            <a:chOff x="4571934" y="1879124"/>
            <a:chExt cx="464539" cy="512642"/>
          </a:xfrm>
        </p:grpSpPr>
        <p:sp>
          <p:nvSpPr>
            <p:cNvPr id="1901" name="Google Shape;1901;p64"/>
            <p:cNvSpPr/>
            <p:nvPr/>
          </p:nvSpPr>
          <p:spPr>
            <a:xfrm>
              <a:off x="4747911" y="2191530"/>
              <a:ext cx="112169" cy="104129"/>
            </a:xfrm>
            <a:custGeom>
              <a:avLst/>
              <a:gdLst/>
              <a:ahLst/>
              <a:cxnLst/>
              <a:rect l="l" t="t" r="r" b="b"/>
              <a:pathLst>
                <a:path w="5678" h="5271" extrusionOk="0">
                  <a:moveTo>
                    <a:pt x="0" y="0"/>
                  </a:moveTo>
                  <a:lnTo>
                    <a:pt x="0" y="5270"/>
                  </a:lnTo>
                  <a:lnTo>
                    <a:pt x="5678" y="5270"/>
                  </a:lnTo>
                  <a:lnTo>
                    <a:pt x="5678" y="0"/>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4"/>
            <p:cNvSpPr/>
            <p:nvPr/>
          </p:nvSpPr>
          <p:spPr>
            <a:xfrm>
              <a:off x="4761839" y="2271340"/>
              <a:ext cx="74417" cy="40340"/>
            </a:xfrm>
            <a:custGeom>
              <a:avLst/>
              <a:gdLst/>
              <a:ahLst/>
              <a:cxnLst/>
              <a:rect l="l" t="t" r="r" b="b"/>
              <a:pathLst>
                <a:path w="3767" h="2042" extrusionOk="0">
                  <a:moveTo>
                    <a:pt x="87" y="1"/>
                  </a:moveTo>
                  <a:cubicBezTo>
                    <a:pt x="0" y="1"/>
                    <a:pt x="524" y="1329"/>
                    <a:pt x="524" y="1329"/>
                  </a:cubicBezTo>
                  <a:cubicBezTo>
                    <a:pt x="1498" y="1948"/>
                    <a:pt x="2146" y="2041"/>
                    <a:pt x="2146" y="2041"/>
                  </a:cubicBezTo>
                  <a:cubicBezTo>
                    <a:pt x="2146" y="2041"/>
                    <a:pt x="2792" y="1948"/>
                    <a:pt x="3766" y="1329"/>
                  </a:cubicBezTo>
                  <a:lnTo>
                    <a:pt x="3756" y="418"/>
                  </a:lnTo>
                  <a:lnTo>
                    <a:pt x="2146" y="14"/>
                  </a:lnTo>
                  <a:cubicBezTo>
                    <a:pt x="2146" y="14"/>
                    <a:pt x="1315" y="89"/>
                    <a:pt x="711" y="89"/>
                  </a:cubicBezTo>
                  <a:cubicBezTo>
                    <a:pt x="409" y="89"/>
                    <a:pt x="164" y="70"/>
                    <a:pt x="108" y="14"/>
                  </a:cubicBezTo>
                  <a:cubicBezTo>
                    <a:pt x="99" y="5"/>
                    <a:pt x="92" y="1"/>
                    <a:pt x="87" y="1"/>
                  </a:cubicBezTo>
                  <a:close/>
                </a:path>
              </a:pathLst>
            </a:custGeom>
            <a:solidFill>
              <a:srgbClr val="429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4"/>
            <p:cNvSpPr/>
            <p:nvPr/>
          </p:nvSpPr>
          <p:spPr>
            <a:xfrm>
              <a:off x="4571934" y="2231573"/>
              <a:ext cx="464539" cy="160193"/>
            </a:xfrm>
            <a:custGeom>
              <a:avLst/>
              <a:gdLst/>
              <a:ahLst/>
              <a:cxnLst/>
              <a:rect l="l" t="t" r="r" b="b"/>
              <a:pathLst>
                <a:path w="23515" h="8109" extrusionOk="0">
                  <a:moveTo>
                    <a:pt x="6883" y="0"/>
                  </a:moveTo>
                  <a:lnTo>
                    <a:pt x="2685" y="710"/>
                  </a:lnTo>
                  <a:cubicBezTo>
                    <a:pt x="986" y="1187"/>
                    <a:pt x="1" y="2853"/>
                    <a:pt x="1" y="4416"/>
                  </a:cubicBezTo>
                  <a:lnTo>
                    <a:pt x="1" y="7043"/>
                  </a:lnTo>
                  <a:cubicBezTo>
                    <a:pt x="1" y="7631"/>
                    <a:pt x="546" y="8108"/>
                    <a:pt x="1217" y="8108"/>
                  </a:cubicBezTo>
                  <a:lnTo>
                    <a:pt x="22298" y="8108"/>
                  </a:lnTo>
                  <a:cubicBezTo>
                    <a:pt x="22971" y="8108"/>
                    <a:pt x="23514" y="7631"/>
                    <a:pt x="23514" y="7043"/>
                  </a:cubicBezTo>
                  <a:lnTo>
                    <a:pt x="23514" y="4416"/>
                  </a:lnTo>
                  <a:cubicBezTo>
                    <a:pt x="23514" y="2853"/>
                    <a:pt x="22530" y="1187"/>
                    <a:pt x="20831" y="710"/>
                  </a:cubicBezTo>
                  <a:lnTo>
                    <a:pt x="16613" y="0"/>
                  </a:lnTo>
                  <a:lnTo>
                    <a:pt x="11759" y="2027"/>
                  </a:lnTo>
                  <a:lnTo>
                    <a:pt x="6883"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4"/>
            <p:cNvSpPr/>
            <p:nvPr/>
          </p:nvSpPr>
          <p:spPr>
            <a:xfrm>
              <a:off x="4670630" y="2231573"/>
              <a:ext cx="267147" cy="120466"/>
            </a:xfrm>
            <a:custGeom>
              <a:avLst/>
              <a:gdLst/>
              <a:ahLst/>
              <a:cxnLst/>
              <a:rect l="l" t="t" r="r" b="b"/>
              <a:pathLst>
                <a:path w="13523" h="6098" extrusionOk="0">
                  <a:moveTo>
                    <a:pt x="1885" y="0"/>
                  </a:moveTo>
                  <a:lnTo>
                    <a:pt x="1" y="318"/>
                  </a:lnTo>
                  <a:cubicBezTo>
                    <a:pt x="5" y="332"/>
                    <a:pt x="9" y="346"/>
                    <a:pt x="15" y="359"/>
                  </a:cubicBezTo>
                  <a:cubicBezTo>
                    <a:pt x="3097" y="5330"/>
                    <a:pt x="6097" y="5987"/>
                    <a:pt x="6429" y="6045"/>
                  </a:cubicBezTo>
                  <a:lnTo>
                    <a:pt x="6691" y="6091"/>
                  </a:lnTo>
                  <a:cubicBezTo>
                    <a:pt x="6714" y="6095"/>
                    <a:pt x="6738" y="6097"/>
                    <a:pt x="6762" y="6097"/>
                  </a:cubicBezTo>
                  <a:cubicBezTo>
                    <a:pt x="6785" y="6097"/>
                    <a:pt x="6809" y="6095"/>
                    <a:pt x="6832" y="6091"/>
                  </a:cubicBezTo>
                  <a:lnTo>
                    <a:pt x="7095" y="6045"/>
                  </a:lnTo>
                  <a:cubicBezTo>
                    <a:pt x="7426" y="5987"/>
                    <a:pt x="10427" y="5330"/>
                    <a:pt x="13510" y="359"/>
                  </a:cubicBezTo>
                  <a:cubicBezTo>
                    <a:pt x="13517" y="348"/>
                    <a:pt x="13517" y="332"/>
                    <a:pt x="13523" y="321"/>
                  </a:cubicBezTo>
                  <a:lnTo>
                    <a:pt x="11615" y="0"/>
                  </a:lnTo>
                  <a:lnTo>
                    <a:pt x="6762" y="2027"/>
                  </a:lnTo>
                  <a:lnTo>
                    <a:pt x="1885"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4"/>
            <p:cNvSpPr/>
            <p:nvPr/>
          </p:nvSpPr>
          <p:spPr>
            <a:xfrm>
              <a:off x="4701882" y="2191530"/>
              <a:ext cx="102331" cy="115626"/>
            </a:xfrm>
            <a:custGeom>
              <a:avLst/>
              <a:gdLst/>
              <a:ahLst/>
              <a:cxnLst/>
              <a:rect l="l" t="t" r="r" b="b"/>
              <a:pathLst>
                <a:path w="5180" h="5853" extrusionOk="0">
                  <a:moveTo>
                    <a:pt x="1531" y="0"/>
                  </a:moveTo>
                  <a:lnTo>
                    <a:pt x="1" y="2027"/>
                  </a:lnTo>
                  <a:lnTo>
                    <a:pt x="2471" y="5674"/>
                  </a:lnTo>
                  <a:cubicBezTo>
                    <a:pt x="2551" y="5792"/>
                    <a:pt x="2679" y="5853"/>
                    <a:pt x="2808" y="5853"/>
                  </a:cubicBezTo>
                  <a:cubicBezTo>
                    <a:pt x="2911" y="5853"/>
                    <a:pt x="3015" y="5814"/>
                    <a:pt x="3095" y="5734"/>
                  </a:cubicBezTo>
                  <a:lnTo>
                    <a:pt x="5180" y="4054"/>
                  </a:lnTo>
                  <a:lnTo>
                    <a:pt x="1531"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4"/>
            <p:cNvSpPr/>
            <p:nvPr/>
          </p:nvSpPr>
          <p:spPr>
            <a:xfrm>
              <a:off x="4804193" y="2191530"/>
              <a:ext cx="102351" cy="115626"/>
            </a:xfrm>
            <a:custGeom>
              <a:avLst/>
              <a:gdLst/>
              <a:ahLst/>
              <a:cxnLst/>
              <a:rect l="l" t="t" r="r" b="b"/>
              <a:pathLst>
                <a:path w="5181" h="5853" extrusionOk="0">
                  <a:moveTo>
                    <a:pt x="3649" y="0"/>
                  </a:moveTo>
                  <a:lnTo>
                    <a:pt x="1" y="4054"/>
                  </a:lnTo>
                  <a:lnTo>
                    <a:pt x="2087" y="5734"/>
                  </a:lnTo>
                  <a:cubicBezTo>
                    <a:pt x="2167" y="5814"/>
                    <a:pt x="2271" y="5853"/>
                    <a:pt x="2374" y="5853"/>
                  </a:cubicBezTo>
                  <a:cubicBezTo>
                    <a:pt x="2502" y="5853"/>
                    <a:pt x="2630" y="5792"/>
                    <a:pt x="2709" y="5674"/>
                  </a:cubicBezTo>
                  <a:lnTo>
                    <a:pt x="5181" y="2027"/>
                  </a:lnTo>
                  <a:lnTo>
                    <a:pt x="3649"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4"/>
            <p:cNvSpPr/>
            <p:nvPr/>
          </p:nvSpPr>
          <p:spPr>
            <a:xfrm>
              <a:off x="4683866" y="1987974"/>
              <a:ext cx="240280" cy="243619"/>
            </a:xfrm>
            <a:custGeom>
              <a:avLst/>
              <a:gdLst/>
              <a:ahLst/>
              <a:cxnLst/>
              <a:rect l="l" t="t" r="r" b="b"/>
              <a:pathLst>
                <a:path w="12163" h="12332" extrusionOk="0">
                  <a:moveTo>
                    <a:pt x="4220" y="1"/>
                  </a:moveTo>
                  <a:cubicBezTo>
                    <a:pt x="3418" y="1"/>
                    <a:pt x="2553" y="50"/>
                    <a:pt x="1632" y="169"/>
                  </a:cubicBezTo>
                  <a:lnTo>
                    <a:pt x="1622" y="169"/>
                  </a:lnTo>
                  <a:cubicBezTo>
                    <a:pt x="585" y="1477"/>
                    <a:pt x="1" y="3084"/>
                    <a:pt x="1" y="5034"/>
                  </a:cubicBezTo>
                  <a:cubicBezTo>
                    <a:pt x="1" y="9063"/>
                    <a:pt x="2723" y="12331"/>
                    <a:pt x="6082" y="12331"/>
                  </a:cubicBezTo>
                  <a:cubicBezTo>
                    <a:pt x="9440" y="12331"/>
                    <a:pt x="12163" y="9064"/>
                    <a:pt x="12163" y="5034"/>
                  </a:cubicBezTo>
                  <a:cubicBezTo>
                    <a:pt x="12161" y="4398"/>
                    <a:pt x="12090" y="3766"/>
                    <a:pt x="11949" y="3145"/>
                  </a:cubicBezTo>
                  <a:cubicBezTo>
                    <a:pt x="11843" y="3263"/>
                    <a:pt x="11777" y="3336"/>
                    <a:pt x="11777" y="3336"/>
                  </a:cubicBezTo>
                  <a:lnTo>
                    <a:pt x="10958" y="1385"/>
                  </a:lnTo>
                  <a:cubicBezTo>
                    <a:pt x="10958" y="1385"/>
                    <a:pt x="8451" y="1"/>
                    <a:pt x="4220"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4"/>
            <p:cNvSpPr/>
            <p:nvPr/>
          </p:nvSpPr>
          <p:spPr>
            <a:xfrm>
              <a:off x="4668081" y="1879124"/>
              <a:ext cx="280126" cy="197787"/>
            </a:xfrm>
            <a:custGeom>
              <a:avLst/>
              <a:gdLst/>
              <a:ahLst/>
              <a:cxnLst/>
              <a:rect l="l" t="t" r="r" b="b"/>
              <a:pathLst>
                <a:path w="14180" h="10012" extrusionOk="0">
                  <a:moveTo>
                    <a:pt x="6021" y="0"/>
                  </a:moveTo>
                  <a:cubicBezTo>
                    <a:pt x="4992" y="0"/>
                    <a:pt x="4015" y="207"/>
                    <a:pt x="3155" y="821"/>
                  </a:cubicBezTo>
                  <a:cubicBezTo>
                    <a:pt x="3128" y="815"/>
                    <a:pt x="3101" y="814"/>
                    <a:pt x="3074" y="814"/>
                  </a:cubicBezTo>
                  <a:cubicBezTo>
                    <a:pt x="1264" y="814"/>
                    <a:pt x="0" y="2315"/>
                    <a:pt x="0" y="4463"/>
                  </a:cubicBezTo>
                  <a:cubicBezTo>
                    <a:pt x="0" y="6212"/>
                    <a:pt x="774" y="9557"/>
                    <a:pt x="809" y="9699"/>
                  </a:cubicBezTo>
                  <a:cubicBezTo>
                    <a:pt x="850" y="9877"/>
                    <a:pt x="1007" y="10005"/>
                    <a:pt x="1188" y="10012"/>
                  </a:cubicBezTo>
                  <a:lnTo>
                    <a:pt x="1204" y="10012"/>
                  </a:lnTo>
                  <a:cubicBezTo>
                    <a:pt x="1381" y="10012"/>
                    <a:pt x="1537" y="9896"/>
                    <a:pt x="1591" y="9727"/>
                  </a:cubicBezTo>
                  <a:lnTo>
                    <a:pt x="2742" y="6049"/>
                  </a:lnTo>
                  <a:cubicBezTo>
                    <a:pt x="3540" y="5957"/>
                    <a:pt x="4294" y="5917"/>
                    <a:pt x="5000" y="5917"/>
                  </a:cubicBezTo>
                  <a:cubicBezTo>
                    <a:pt x="8572" y="5917"/>
                    <a:pt x="10901" y="6928"/>
                    <a:pt x="11442" y="7189"/>
                  </a:cubicBezTo>
                  <a:lnTo>
                    <a:pt x="12204" y="9004"/>
                  </a:lnTo>
                  <a:cubicBezTo>
                    <a:pt x="12265" y="9150"/>
                    <a:pt x="12406" y="9253"/>
                    <a:pt x="12563" y="9253"/>
                  </a:cubicBezTo>
                  <a:cubicBezTo>
                    <a:pt x="12574" y="9253"/>
                    <a:pt x="12585" y="9253"/>
                    <a:pt x="12596" y="9252"/>
                  </a:cubicBezTo>
                  <a:cubicBezTo>
                    <a:pt x="12765" y="9245"/>
                    <a:pt x="12913" y="9132"/>
                    <a:pt x="12965" y="8970"/>
                  </a:cubicBezTo>
                  <a:cubicBezTo>
                    <a:pt x="14179" y="5162"/>
                    <a:pt x="13735" y="1940"/>
                    <a:pt x="13345" y="1056"/>
                  </a:cubicBezTo>
                  <a:lnTo>
                    <a:pt x="13343" y="1056"/>
                  </a:lnTo>
                  <a:cubicBezTo>
                    <a:pt x="13278" y="906"/>
                    <a:pt x="13131" y="813"/>
                    <a:pt x="12972" y="813"/>
                  </a:cubicBezTo>
                  <a:cubicBezTo>
                    <a:pt x="12953" y="813"/>
                    <a:pt x="12934" y="814"/>
                    <a:pt x="12915" y="817"/>
                  </a:cubicBezTo>
                  <a:cubicBezTo>
                    <a:pt x="12705" y="847"/>
                    <a:pt x="12486" y="861"/>
                    <a:pt x="12258" y="861"/>
                  </a:cubicBezTo>
                  <a:cubicBezTo>
                    <a:pt x="11386" y="861"/>
                    <a:pt x="10398" y="661"/>
                    <a:pt x="9364" y="454"/>
                  </a:cubicBezTo>
                  <a:cubicBezTo>
                    <a:pt x="8244" y="229"/>
                    <a:pt x="7104" y="0"/>
                    <a:pt x="602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9" name="Google Shape;1909;p64"/>
          <p:cNvGrpSpPr/>
          <p:nvPr/>
        </p:nvGrpSpPr>
        <p:grpSpPr>
          <a:xfrm>
            <a:off x="1229953" y="1570571"/>
            <a:ext cx="516672" cy="472540"/>
            <a:chOff x="1229953" y="1570571"/>
            <a:chExt cx="516672" cy="472540"/>
          </a:xfrm>
        </p:grpSpPr>
        <p:sp>
          <p:nvSpPr>
            <p:cNvPr id="1910" name="Google Shape;1910;p64"/>
            <p:cNvSpPr/>
            <p:nvPr/>
          </p:nvSpPr>
          <p:spPr>
            <a:xfrm>
              <a:off x="1255931" y="1682700"/>
              <a:ext cx="464519" cy="352409"/>
            </a:xfrm>
            <a:custGeom>
              <a:avLst/>
              <a:gdLst/>
              <a:ahLst/>
              <a:cxnLst/>
              <a:rect l="l" t="t" r="r" b="b"/>
              <a:pathLst>
                <a:path w="23514" h="17839" extrusionOk="0">
                  <a:moveTo>
                    <a:pt x="11757" y="0"/>
                  </a:moveTo>
                  <a:lnTo>
                    <a:pt x="4865" y="6892"/>
                  </a:lnTo>
                  <a:lnTo>
                    <a:pt x="0" y="6892"/>
                  </a:lnTo>
                  <a:lnTo>
                    <a:pt x="0" y="17838"/>
                  </a:lnTo>
                  <a:lnTo>
                    <a:pt x="23514" y="17838"/>
                  </a:lnTo>
                  <a:lnTo>
                    <a:pt x="23514" y="6892"/>
                  </a:lnTo>
                  <a:lnTo>
                    <a:pt x="18649" y="6892"/>
                  </a:lnTo>
                  <a:lnTo>
                    <a:pt x="11757"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4"/>
            <p:cNvSpPr/>
            <p:nvPr/>
          </p:nvSpPr>
          <p:spPr>
            <a:xfrm>
              <a:off x="1440127" y="1938982"/>
              <a:ext cx="96128" cy="96128"/>
            </a:xfrm>
            <a:custGeom>
              <a:avLst/>
              <a:gdLst/>
              <a:ahLst/>
              <a:cxnLst/>
              <a:rect l="l" t="t" r="r" b="b"/>
              <a:pathLst>
                <a:path w="4866" h="4866" extrusionOk="0">
                  <a:moveTo>
                    <a:pt x="1" y="0"/>
                  </a:moveTo>
                  <a:lnTo>
                    <a:pt x="1" y="4865"/>
                  </a:lnTo>
                  <a:lnTo>
                    <a:pt x="4865" y="4865"/>
                  </a:lnTo>
                  <a:lnTo>
                    <a:pt x="4865"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4"/>
            <p:cNvSpPr/>
            <p:nvPr/>
          </p:nvSpPr>
          <p:spPr>
            <a:xfrm>
              <a:off x="1440107" y="1906979"/>
              <a:ext cx="96128" cy="32043"/>
            </a:xfrm>
            <a:custGeom>
              <a:avLst/>
              <a:gdLst/>
              <a:ahLst/>
              <a:cxnLst/>
              <a:rect l="l" t="t" r="r" b="b"/>
              <a:pathLst>
                <a:path w="4866" h="1622" extrusionOk="0">
                  <a:moveTo>
                    <a:pt x="102" y="0"/>
                  </a:moveTo>
                  <a:cubicBezTo>
                    <a:pt x="47" y="0"/>
                    <a:pt x="0" y="45"/>
                    <a:pt x="2" y="100"/>
                  </a:cubicBezTo>
                  <a:lnTo>
                    <a:pt x="2" y="1622"/>
                  </a:lnTo>
                  <a:lnTo>
                    <a:pt x="4865" y="1622"/>
                  </a:lnTo>
                  <a:lnTo>
                    <a:pt x="4865" y="100"/>
                  </a:lnTo>
                  <a:cubicBezTo>
                    <a:pt x="4865" y="45"/>
                    <a:pt x="4820" y="0"/>
                    <a:pt x="476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4"/>
            <p:cNvSpPr/>
            <p:nvPr/>
          </p:nvSpPr>
          <p:spPr>
            <a:xfrm>
              <a:off x="1480427" y="1586592"/>
              <a:ext cx="98321" cy="64085"/>
            </a:xfrm>
            <a:custGeom>
              <a:avLst/>
              <a:gdLst/>
              <a:ahLst/>
              <a:cxnLst/>
              <a:rect l="l" t="t" r="r" b="b"/>
              <a:pathLst>
                <a:path w="4977" h="3244" extrusionOk="0">
                  <a:moveTo>
                    <a:pt x="4460" y="0"/>
                  </a:moveTo>
                  <a:cubicBezTo>
                    <a:pt x="4460" y="0"/>
                    <a:pt x="4459" y="0"/>
                    <a:pt x="4458" y="0"/>
                  </a:cubicBezTo>
                  <a:lnTo>
                    <a:pt x="404" y="0"/>
                  </a:lnTo>
                  <a:cubicBezTo>
                    <a:pt x="180" y="0"/>
                    <a:pt x="0" y="182"/>
                    <a:pt x="0" y="406"/>
                  </a:cubicBezTo>
                  <a:lnTo>
                    <a:pt x="0" y="2838"/>
                  </a:lnTo>
                  <a:cubicBezTo>
                    <a:pt x="0" y="3062"/>
                    <a:pt x="180" y="3244"/>
                    <a:pt x="404" y="3244"/>
                  </a:cubicBezTo>
                  <a:lnTo>
                    <a:pt x="4458" y="3244"/>
                  </a:lnTo>
                  <a:cubicBezTo>
                    <a:pt x="4782" y="3244"/>
                    <a:pt x="4976" y="2882"/>
                    <a:pt x="4796" y="2613"/>
                  </a:cubicBezTo>
                  <a:lnTo>
                    <a:pt x="4135" y="1622"/>
                  </a:lnTo>
                  <a:lnTo>
                    <a:pt x="4795" y="631"/>
                  </a:lnTo>
                  <a:cubicBezTo>
                    <a:pt x="4976" y="361"/>
                    <a:pt x="4783" y="0"/>
                    <a:pt x="446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4"/>
            <p:cNvSpPr/>
            <p:nvPr/>
          </p:nvSpPr>
          <p:spPr>
            <a:xfrm>
              <a:off x="1480427" y="1570571"/>
              <a:ext cx="16041" cy="120150"/>
            </a:xfrm>
            <a:custGeom>
              <a:avLst/>
              <a:gdLst/>
              <a:ahLst/>
              <a:cxnLst/>
              <a:rect l="l" t="t" r="r" b="b"/>
              <a:pathLst>
                <a:path w="812" h="6082" extrusionOk="0">
                  <a:moveTo>
                    <a:pt x="406" y="1"/>
                  </a:moveTo>
                  <a:cubicBezTo>
                    <a:pt x="180" y="1"/>
                    <a:pt x="0" y="182"/>
                    <a:pt x="0" y="406"/>
                  </a:cubicBezTo>
                  <a:lnTo>
                    <a:pt x="0" y="5676"/>
                  </a:lnTo>
                  <a:cubicBezTo>
                    <a:pt x="0" y="5900"/>
                    <a:pt x="180" y="6082"/>
                    <a:pt x="404" y="6082"/>
                  </a:cubicBezTo>
                  <a:lnTo>
                    <a:pt x="406" y="6082"/>
                  </a:lnTo>
                  <a:cubicBezTo>
                    <a:pt x="629" y="6082"/>
                    <a:pt x="811" y="5900"/>
                    <a:pt x="811" y="5676"/>
                  </a:cubicBezTo>
                  <a:lnTo>
                    <a:pt x="811" y="406"/>
                  </a:lnTo>
                  <a:cubicBezTo>
                    <a:pt x="811" y="182"/>
                    <a:pt x="629" y="1"/>
                    <a:pt x="40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4"/>
            <p:cNvSpPr/>
            <p:nvPr/>
          </p:nvSpPr>
          <p:spPr>
            <a:xfrm>
              <a:off x="1519581" y="1714723"/>
              <a:ext cx="227044" cy="104148"/>
            </a:xfrm>
            <a:custGeom>
              <a:avLst/>
              <a:gdLst/>
              <a:ahLst/>
              <a:cxnLst/>
              <a:rect l="l" t="t" r="r" b="b"/>
              <a:pathLst>
                <a:path w="11493" h="5272" extrusionOk="0">
                  <a:moveTo>
                    <a:pt x="438" y="1"/>
                  </a:moveTo>
                  <a:cubicBezTo>
                    <a:pt x="273" y="1"/>
                    <a:pt x="126" y="99"/>
                    <a:pt x="64" y="252"/>
                  </a:cubicBezTo>
                  <a:cubicBezTo>
                    <a:pt x="0" y="402"/>
                    <a:pt x="35" y="577"/>
                    <a:pt x="151" y="694"/>
                  </a:cubicBezTo>
                  <a:lnTo>
                    <a:pt x="4610" y="5153"/>
                  </a:lnTo>
                  <a:cubicBezTo>
                    <a:pt x="4686" y="5229"/>
                    <a:pt x="4791" y="5271"/>
                    <a:pt x="4897" y="5271"/>
                  </a:cubicBezTo>
                  <a:lnTo>
                    <a:pt x="10979" y="5271"/>
                  </a:lnTo>
                  <a:cubicBezTo>
                    <a:pt x="10979" y="5271"/>
                    <a:pt x="10980" y="5271"/>
                    <a:pt x="10980" y="5271"/>
                  </a:cubicBezTo>
                  <a:cubicBezTo>
                    <a:pt x="11299" y="5271"/>
                    <a:pt x="11492" y="4917"/>
                    <a:pt x="11321" y="4648"/>
                  </a:cubicBezTo>
                  <a:lnTo>
                    <a:pt x="8483" y="190"/>
                  </a:lnTo>
                  <a:cubicBezTo>
                    <a:pt x="8408" y="73"/>
                    <a:pt x="8279" y="1"/>
                    <a:pt x="8141"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4"/>
            <p:cNvSpPr/>
            <p:nvPr/>
          </p:nvSpPr>
          <p:spPr>
            <a:xfrm>
              <a:off x="1229953" y="1714723"/>
              <a:ext cx="227084" cy="104148"/>
            </a:xfrm>
            <a:custGeom>
              <a:avLst/>
              <a:gdLst/>
              <a:ahLst/>
              <a:cxnLst/>
              <a:rect l="l" t="t" r="r" b="b"/>
              <a:pathLst>
                <a:path w="11495" h="5272" extrusionOk="0">
                  <a:moveTo>
                    <a:pt x="3354" y="1"/>
                  </a:moveTo>
                  <a:cubicBezTo>
                    <a:pt x="3214" y="1"/>
                    <a:pt x="3085" y="73"/>
                    <a:pt x="3010" y="190"/>
                  </a:cubicBezTo>
                  <a:lnTo>
                    <a:pt x="174" y="4648"/>
                  </a:lnTo>
                  <a:cubicBezTo>
                    <a:pt x="1" y="4917"/>
                    <a:pt x="194" y="5271"/>
                    <a:pt x="514" y="5271"/>
                  </a:cubicBezTo>
                  <a:cubicBezTo>
                    <a:pt x="514" y="5271"/>
                    <a:pt x="515" y="5271"/>
                    <a:pt x="516" y="5271"/>
                  </a:cubicBezTo>
                  <a:lnTo>
                    <a:pt x="6597" y="5271"/>
                  </a:lnTo>
                  <a:cubicBezTo>
                    <a:pt x="6704" y="5271"/>
                    <a:pt x="6807" y="5229"/>
                    <a:pt x="6883" y="5153"/>
                  </a:cubicBezTo>
                  <a:lnTo>
                    <a:pt x="11342" y="694"/>
                  </a:lnTo>
                  <a:cubicBezTo>
                    <a:pt x="11459" y="577"/>
                    <a:pt x="11494" y="402"/>
                    <a:pt x="11431" y="252"/>
                  </a:cubicBezTo>
                  <a:cubicBezTo>
                    <a:pt x="11367" y="99"/>
                    <a:pt x="11220" y="1"/>
                    <a:pt x="1105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4"/>
            <p:cNvSpPr/>
            <p:nvPr/>
          </p:nvSpPr>
          <p:spPr>
            <a:xfrm>
              <a:off x="1343584" y="1674660"/>
              <a:ext cx="291604" cy="152094"/>
            </a:xfrm>
            <a:custGeom>
              <a:avLst/>
              <a:gdLst/>
              <a:ahLst/>
              <a:cxnLst/>
              <a:rect l="l" t="t" r="r" b="b"/>
              <a:pathLst>
                <a:path w="14761" h="7699" extrusionOk="0">
                  <a:moveTo>
                    <a:pt x="7331" y="1"/>
                  </a:moveTo>
                  <a:cubicBezTo>
                    <a:pt x="7227" y="1"/>
                    <a:pt x="7123" y="41"/>
                    <a:pt x="7044" y="120"/>
                  </a:cubicBezTo>
                  <a:lnTo>
                    <a:pt x="158" y="7006"/>
                  </a:lnTo>
                  <a:cubicBezTo>
                    <a:pt x="0" y="7165"/>
                    <a:pt x="0" y="7422"/>
                    <a:pt x="158" y="7581"/>
                  </a:cubicBezTo>
                  <a:cubicBezTo>
                    <a:pt x="237" y="7660"/>
                    <a:pt x="341" y="7699"/>
                    <a:pt x="445" y="7699"/>
                  </a:cubicBezTo>
                  <a:cubicBezTo>
                    <a:pt x="548" y="7699"/>
                    <a:pt x="652" y="7660"/>
                    <a:pt x="731" y="7581"/>
                  </a:cubicBezTo>
                  <a:lnTo>
                    <a:pt x="7331" y="980"/>
                  </a:lnTo>
                  <a:lnTo>
                    <a:pt x="13930" y="7581"/>
                  </a:lnTo>
                  <a:cubicBezTo>
                    <a:pt x="14006" y="7657"/>
                    <a:pt x="14109" y="7699"/>
                    <a:pt x="14218" y="7699"/>
                  </a:cubicBezTo>
                  <a:cubicBezTo>
                    <a:pt x="14218" y="7699"/>
                    <a:pt x="14219" y="7699"/>
                    <a:pt x="14219" y="7699"/>
                  </a:cubicBezTo>
                  <a:cubicBezTo>
                    <a:pt x="14580" y="7699"/>
                    <a:pt x="14760" y="7262"/>
                    <a:pt x="14505" y="7006"/>
                  </a:cubicBezTo>
                  <a:lnTo>
                    <a:pt x="7617" y="120"/>
                  </a:lnTo>
                  <a:cubicBezTo>
                    <a:pt x="7538" y="41"/>
                    <a:pt x="7434" y="1"/>
                    <a:pt x="7331"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4"/>
            <p:cNvSpPr/>
            <p:nvPr/>
          </p:nvSpPr>
          <p:spPr>
            <a:xfrm>
              <a:off x="1436571" y="1770788"/>
              <a:ext cx="99901" cy="96128"/>
            </a:xfrm>
            <a:custGeom>
              <a:avLst/>
              <a:gdLst/>
              <a:ahLst/>
              <a:cxnLst/>
              <a:rect l="l" t="t" r="r" b="b"/>
              <a:pathLst>
                <a:path w="5057" h="4866" extrusionOk="0">
                  <a:moveTo>
                    <a:pt x="2624" y="1"/>
                  </a:moveTo>
                  <a:cubicBezTo>
                    <a:pt x="1640" y="1"/>
                    <a:pt x="753" y="593"/>
                    <a:pt x="376" y="1501"/>
                  </a:cubicBezTo>
                  <a:cubicBezTo>
                    <a:pt x="0" y="2411"/>
                    <a:pt x="209" y="3457"/>
                    <a:pt x="904" y="4153"/>
                  </a:cubicBezTo>
                  <a:cubicBezTo>
                    <a:pt x="1369" y="4618"/>
                    <a:pt x="1991" y="4866"/>
                    <a:pt x="2624" y="4866"/>
                  </a:cubicBezTo>
                  <a:cubicBezTo>
                    <a:pt x="2937" y="4866"/>
                    <a:pt x="3253" y="4805"/>
                    <a:pt x="3555" y="4680"/>
                  </a:cubicBezTo>
                  <a:cubicBezTo>
                    <a:pt x="4464" y="4304"/>
                    <a:pt x="5057" y="3417"/>
                    <a:pt x="5057" y="2433"/>
                  </a:cubicBezTo>
                  <a:cubicBezTo>
                    <a:pt x="5057" y="1090"/>
                    <a:pt x="3967" y="1"/>
                    <a:pt x="2624"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4"/>
            <p:cNvSpPr/>
            <p:nvPr/>
          </p:nvSpPr>
          <p:spPr>
            <a:xfrm>
              <a:off x="1456405" y="1786809"/>
              <a:ext cx="40024" cy="40063"/>
            </a:xfrm>
            <a:custGeom>
              <a:avLst/>
              <a:gdLst/>
              <a:ahLst/>
              <a:cxnLst/>
              <a:rect l="l" t="t" r="r" b="b"/>
              <a:pathLst>
                <a:path w="2026" h="2028" extrusionOk="0">
                  <a:moveTo>
                    <a:pt x="1620" y="1"/>
                  </a:moveTo>
                  <a:cubicBezTo>
                    <a:pt x="1396" y="1"/>
                    <a:pt x="1216" y="182"/>
                    <a:pt x="1216" y="406"/>
                  </a:cubicBezTo>
                  <a:lnTo>
                    <a:pt x="1216" y="1217"/>
                  </a:lnTo>
                  <a:lnTo>
                    <a:pt x="405" y="1217"/>
                  </a:lnTo>
                  <a:cubicBezTo>
                    <a:pt x="182" y="1217"/>
                    <a:pt x="0" y="1397"/>
                    <a:pt x="0" y="1622"/>
                  </a:cubicBezTo>
                  <a:cubicBezTo>
                    <a:pt x="0" y="1846"/>
                    <a:pt x="182" y="2028"/>
                    <a:pt x="405" y="2028"/>
                  </a:cubicBezTo>
                  <a:lnTo>
                    <a:pt x="1620" y="2028"/>
                  </a:lnTo>
                  <a:cubicBezTo>
                    <a:pt x="1844" y="2028"/>
                    <a:pt x="2026" y="1846"/>
                    <a:pt x="2026" y="1622"/>
                  </a:cubicBezTo>
                  <a:lnTo>
                    <a:pt x="2026" y="406"/>
                  </a:lnTo>
                  <a:cubicBezTo>
                    <a:pt x="2026" y="182"/>
                    <a:pt x="1844" y="1"/>
                    <a:pt x="162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4"/>
            <p:cNvSpPr/>
            <p:nvPr/>
          </p:nvSpPr>
          <p:spPr>
            <a:xfrm>
              <a:off x="1566302" y="1850815"/>
              <a:ext cx="42078" cy="56183"/>
            </a:xfrm>
            <a:custGeom>
              <a:avLst/>
              <a:gdLst/>
              <a:ahLst/>
              <a:cxnLst/>
              <a:rect l="l" t="t" r="r" b="b"/>
              <a:pathLst>
                <a:path w="2130" h="2844" extrusionOk="0">
                  <a:moveTo>
                    <a:pt x="1116" y="0"/>
                  </a:moveTo>
                  <a:cubicBezTo>
                    <a:pt x="1082" y="0"/>
                    <a:pt x="1047" y="2"/>
                    <a:pt x="1012" y="5"/>
                  </a:cubicBezTo>
                  <a:cubicBezTo>
                    <a:pt x="414" y="66"/>
                    <a:pt x="0" y="632"/>
                    <a:pt x="123" y="1220"/>
                  </a:cubicBezTo>
                  <a:lnTo>
                    <a:pt x="101" y="1220"/>
                  </a:lnTo>
                  <a:lnTo>
                    <a:pt x="101" y="2843"/>
                  </a:lnTo>
                  <a:lnTo>
                    <a:pt x="2128" y="2843"/>
                  </a:lnTo>
                  <a:lnTo>
                    <a:pt x="2128" y="1220"/>
                  </a:lnTo>
                  <a:lnTo>
                    <a:pt x="2107" y="1220"/>
                  </a:lnTo>
                  <a:cubicBezTo>
                    <a:pt x="2121" y="1152"/>
                    <a:pt x="2127" y="1085"/>
                    <a:pt x="2128" y="1017"/>
                  </a:cubicBezTo>
                  <a:cubicBezTo>
                    <a:pt x="2130" y="451"/>
                    <a:pt x="1669" y="0"/>
                    <a:pt x="111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4"/>
            <p:cNvSpPr/>
            <p:nvPr/>
          </p:nvSpPr>
          <p:spPr>
            <a:xfrm>
              <a:off x="1560474" y="1842874"/>
              <a:ext cx="56084" cy="72106"/>
            </a:xfrm>
            <a:custGeom>
              <a:avLst/>
              <a:gdLst/>
              <a:ahLst/>
              <a:cxnLst/>
              <a:rect l="l" t="t" r="r" b="b"/>
              <a:pathLst>
                <a:path w="2839" h="3650" extrusionOk="0">
                  <a:moveTo>
                    <a:pt x="1420" y="811"/>
                  </a:moveTo>
                  <a:cubicBezTo>
                    <a:pt x="1755" y="811"/>
                    <a:pt x="2028" y="1083"/>
                    <a:pt x="2028" y="1419"/>
                  </a:cubicBezTo>
                  <a:lnTo>
                    <a:pt x="2028" y="1622"/>
                  </a:lnTo>
                  <a:lnTo>
                    <a:pt x="812" y="1622"/>
                  </a:lnTo>
                  <a:lnTo>
                    <a:pt x="812" y="1419"/>
                  </a:lnTo>
                  <a:cubicBezTo>
                    <a:pt x="812" y="1083"/>
                    <a:pt x="1085" y="811"/>
                    <a:pt x="1420" y="811"/>
                  </a:cubicBezTo>
                  <a:close/>
                  <a:moveTo>
                    <a:pt x="2028" y="2433"/>
                  </a:moveTo>
                  <a:lnTo>
                    <a:pt x="2028" y="2838"/>
                  </a:lnTo>
                  <a:lnTo>
                    <a:pt x="812" y="2838"/>
                  </a:lnTo>
                  <a:lnTo>
                    <a:pt x="812" y="2433"/>
                  </a:lnTo>
                  <a:close/>
                  <a:moveTo>
                    <a:pt x="1420" y="0"/>
                  </a:moveTo>
                  <a:cubicBezTo>
                    <a:pt x="637" y="2"/>
                    <a:pt x="2" y="635"/>
                    <a:pt x="1" y="1419"/>
                  </a:cubicBezTo>
                  <a:lnTo>
                    <a:pt x="1" y="3245"/>
                  </a:lnTo>
                  <a:cubicBezTo>
                    <a:pt x="1" y="3469"/>
                    <a:pt x="182" y="3649"/>
                    <a:pt x="406" y="3649"/>
                  </a:cubicBezTo>
                  <a:lnTo>
                    <a:pt x="2433" y="3649"/>
                  </a:lnTo>
                  <a:cubicBezTo>
                    <a:pt x="2657" y="3649"/>
                    <a:pt x="2839" y="3468"/>
                    <a:pt x="2839" y="3245"/>
                  </a:cubicBezTo>
                  <a:lnTo>
                    <a:pt x="2839" y="1419"/>
                  </a:lnTo>
                  <a:cubicBezTo>
                    <a:pt x="2837" y="637"/>
                    <a:pt x="2202" y="2"/>
                    <a:pt x="1420"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4"/>
            <p:cNvSpPr/>
            <p:nvPr/>
          </p:nvSpPr>
          <p:spPr>
            <a:xfrm>
              <a:off x="1368278" y="1946983"/>
              <a:ext cx="40063" cy="48084"/>
            </a:xfrm>
            <a:custGeom>
              <a:avLst/>
              <a:gdLst/>
              <a:ahLst/>
              <a:cxnLst/>
              <a:rect l="l" t="t" r="r" b="b"/>
              <a:pathLst>
                <a:path w="2028" h="2434" extrusionOk="0">
                  <a:moveTo>
                    <a:pt x="0" y="1"/>
                  </a:moveTo>
                  <a:lnTo>
                    <a:pt x="0" y="2433"/>
                  </a:lnTo>
                  <a:lnTo>
                    <a:pt x="2027" y="2433"/>
                  </a:lnTo>
                  <a:lnTo>
                    <a:pt x="2027"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4"/>
            <p:cNvSpPr/>
            <p:nvPr/>
          </p:nvSpPr>
          <p:spPr>
            <a:xfrm>
              <a:off x="1360257" y="1938982"/>
              <a:ext cx="56084" cy="64065"/>
            </a:xfrm>
            <a:custGeom>
              <a:avLst/>
              <a:gdLst/>
              <a:ahLst/>
              <a:cxnLst/>
              <a:rect l="l" t="t" r="r" b="b"/>
              <a:pathLst>
                <a:path w="2839" h="3243" extrusionOk="0">
                  <a:moveTo>
                    <a:pt x="2028" y="811"/>
                  </a:moveTo>
                  <a:lnTo>
                    <a:pt x="2028" y="1215"/>
                  </a:lnTo>
                  <a:lnTo>
                    <a:pt x="812" y="1215"/>
                  </a:lnTo>
                  <a:lnTo>
                    <a:pt x="812" y="811"/>
                  </a:lnTo>
                  <a:close/>
                  <a:moveTo>
                    <a:pt x="2028" y="2027"/>
                  </a:moveTo>
                  <a:lnTo>
                    <a:pt x="2028" y="2433"/>
                  </a:lnTo>
                  <a:lnTo>
                    <a:pt x="812" y="2433"/>
                  </a:lnTo>
                  <a:lnTo>
                    <a:pt x="812" y="2027"/>
                  </a:lnTo>
                  <a:close/>
                  <a:moveTo>
                    <a:pt x="406" y="0"/>
                  </a:moveTo>
                  <a:cubicBezTo>
                    <a:pt x="182" y="0"/>
                    <a:pt x="1" y="182"/>
                    <a:pt x="1" y="406"/>
                  </a:cubicBezTo>
                  <a:lnTo>
                    <a:pt x="1" y="2838"/>
                  </a:lnTo>
                  <a:cubicBezTo>
                    <a:pt x="1" y="3062"/>
                    <a:pt x="182" y="3242"/>
                    <a:pt x="406" y="3242"/>
                  </a:cubicBezTo>
                  <a:lnTo>
                    <a:pt x="2433" y="3242"/>
                  </a:lnTo>
                  <a:cubicBezTo>
                    <a:pt x="2657" y="3242"/>
                    <a:pt x="2837" y="3062"/>
                    <a:pt x="2837" y="2838"/>
                  </a:cubicBezTo>
                  <a:lnTo>
                    <a:pt x="2837" y="406"/>
                  </a:lnTo>
                  <a:cubicBezTo>
                    <a:pt x="2839" y="182"/>
                    <a:pt x="2657" y="0"/>
                    <a:pt x="2433"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4"/>
            <p:cNvSpPr/>
            <p:nvPr/>
          </p:nvSpPr>
          <p:spPr>
            <a:xfrm>
              <a:off x="1295974" y="1946983"/>
              <a:ext cx="40063" cy="48084"/>
            </a:xfrm>
            <a:custGeom>
              <a:avLst/>
              <a:gdLst/>
              <a:ahLst/>
              <a:cxnLst/>
              <a:rect l="l" t="t" r="r" b="b"/>
              <a:pathLst>
                <a:path w="2028" h="2434" extrusionOk="0">
                  <a:moveTo>
                    <a:pt x="0" y="1"/>
                  </a:moveTo>
                  <a:lnTo>
                    <a:pt x="0" y="2433"/>
                  </a:lnTo>
                  <a:lnTo>
                    <a:pt x="2027" y="2433"/>
                  </a:lnTo>
                  <a:lnTo>
                    <a:pt x="2027"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4"/>
            <p:cNvSpPr/>
            <p:nvPr/>
          </p:nvSpPr>
          <p:spPr>
            <a:xfrm>
              <a:off x="1287954" y="1938982"/>
              <a:ext cx="56084" cy="64065"/>
            </a:xfrm>
            <a:custGeom>
              <a:avLst/>
              <a:gdLst/>
              <a:ahLst/>
              <a:cxnLst/>
              <a:rect l="l" t="t" r="r" b="b"/>
              <a:pathLst>
                <a:path w="2839" h="3243" extrusionOk="0">
                  <a:moveTo>
                    <a:pt x="2028" y="811"/>
                  </a:moveTo>
                  <a:lnTo>
                    <a:pt x="2028" y="1215"/>
                  </a:lnTo>
                  <a:lnTo>
                    <a:pt x="812" y="1215"/>
                  </a:lnTo>
                  <a:lnTo>
                    <a:pt x="812" y="811"/>
                  </a:lnTo>
                  <a:close/>
                  <a:moveTo>
                    <a:pt x="2028" y="2027"/>
                  </a:moveTo>
                  <a:lnTo>
                    <a:pt x="2028" y="2433"/>
                  </a:lnTo>
                  <a:lnTo>
                    <a:pt x="812" y="2433"/>
                  </a:lnTo>
                  <a:lnTo>
                    <a:pt x="812" y="2027"/>
                  </a:lnTo>
                  <a:close/>
                  <a:moveTo>
                    <a:pt x="406" y="0"/>
                  </a:moveTo>
                  <a:cubicBezTo>
                    <a:pt x="182" y="0"/>
                    <a:pt x="1" y="182"/>
                    <a:pt x="1" y="406"/>
                  </a:cubicBezTo>
                  <a:lnTo>
                    <a:pt x="1" y="2838"/>
                  </a:lnTo>
                  <a:cubicBezTo>
                    <a:pt x="1" y="3062"/>
                    <a:pt x="182" y="3242"/>
                    <a:pt x="406" y="3242"/>
                  </a:cubicBezTo>
                  <a:lnTo>
                    <a:pt x="2433" y="3242"/>
                  </a:lnTo>
                  <a:cubicBezTo>
                    <a:pt x="2657" y="3242"/>
                    <a:pt x="2837" y="3062"/>
                    <a:pt x="2837" y="2838"/>
                  </a:cubicBezTo>
                  <a:lnTo>
                    <a:pt x="2837" y="406"/>
                  </a:lnTo>
                  <a:cubicBezTo>
                    <a:pt x="2839" y="182"/>
                    <a:pt x="2657" y="0"/>
                    <a:pt x="2433"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4"/>
            <p:cNvSpPr/>
            <p:nvPr/>
          </p:nvSpPr>
          <p:spPr>
            <a:xfrm>
              <a:off x="1640561" y="1946983"/>
              <a:ext cx="40063" cy="48084"/>
            </a:xfrm>
            <a:custGeom>
              <a:avLst/>
              <a:gdLst/>
              <a:ahLst/>
              <a:cxnLst/>
              <a:rect l="l" t="t" r="r" b="b"/>
              <a:pathLst>
                <a:path w="2028" h="2434" extrusionOk="0">
                  <a:moveTo>
                    <a:pt x="1" y="1"/>
                  </a:moveTo>
                  <a:lnTo>
                    <a:pt x="1" y="2433"/>
                  </a:lnTo>
                  <a:lnTo>
                    <a:pt x="2028" y="2433"/>
                  </a:lnTo>
                  <a:lnTo>
                    <a:pt x="2028"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4"/>
            <p:cNvSpPr/>
            <p:nvPr/>
          </p:nvSpPr>
          <p:spPr>
            <a:xfrm>
              <a:off x="1632560" y="1938982"/>
              <a:ext cx="56045" cy="64065"/>
            </a:xfrm>
            <a:custGeom>
              <a:avLst/>
              <a:gdLst/>
              <a:ahLst/>
              <a:cxnLst/>
              <a:rect l="l" t="t" r="r" b="b"/>
              <a:pathLst>
                <a:path w="2837" h="3243" extrusionOk="0">
                  <a:moveTo>
                    <a:pt x="2028" y="811"/>
                  </a:moveTo>
                  <a:lnTo>
                    <a:pt x="2028" y="1215"/>
                  </a:lnTo>
                  <a:lnTo>
                    <a:pt x="811" y="1215"/>
                  </a:lnTo>
                  <a:lnTo>
                    <a:pt x="811" y="811"/>
                  </a:lnTo>
                  <a:close/>
                  <a:moveTo>
                    <a:pt x="2028" y="2027"/>
                  </a:moveTo>
                  <a:lnTo>
                    <a:pt x="2028" y="2433"/>
                  </a:lnTo>
                  <a:lnTo>
                    <a:pt x="811" y="2433"/>
                  </a:lnTo>
                  <a:lnTo>
                    <a:pt x="811" y="2027"/>
                  </a:lnTo>
                  <a:close/>
                  <a:moveTo>
                    <a:pt x="406" y="0"/>
                  </a:moveTo>
                  <a:cubicBezTo>
                    <a:pt x="182" y="0"/>
                    <a:pt x="1" y="182"/>
                    <a:pt x="1" y="406"/>
                  </a:cubicBezTo>
                  <a:lnTo>
                    <a:pt x="1" y="2838"/>
                  </a:lnTo>
                  <a:cubicBezTo>
                    <a:pt x="1" y="3062"/>
                    <a:pt x="182" y="3242"/>
                    <a:pt x="406" y="3242"/>
                  </a:cubicBezTo>
                  <a:lnTo>
                    <a:pt x="2433" y="3242"/>
                  </a:lnTo>
                  <a:cubicBezTo>
                    <a:pt x="2655" y="3242"/>
                    <a:pt x="2837" y="3062"/>
                    <a:pt x="2837" y="2838"/>
                  </a:cubicBezTo>
                  <a:lnTo>
                    <a:pt x="2837" y="406"/>
                  </a:lnTo>
                  <a:cubicBezTo>
                    <a:pt x="2837" y="182"/>
                    <a:pt x="2657" y="0"/>
                    <a:pt x="2433"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4"/>
            <p:cNvSpPr/>
            <p:nvPr/>
          </p:nvSpPr>
          <p:spPr>
            <a:xfrm>
              <a:off x="1568277" y="1946983"/>
              <a:ext cx="40063" cy="48084"/>
            </a:xfrm>
            <a:custGeom>
              <a:avLst/>
              <a:gdLst/>
              <a:ahLst/>
              <a:cxnLst/>
              <a:rect l="l" t="t" r="r" b="b"/>
              <a:pathLst>
                <a:path w="2028" h="2434" extrusionOk="0">
                  <a:moveTo>
                    <a:pt x="0" y="1"/>
                  </a:moveTo>
                  <a:lnTo>
                    <a:pt x="0" y="2433"/>
                  </a:lnTo>
                  <a:lnTo>
                    <a:pt x="2027" y="2433"/>
                  </a:lnTo>
                  <a:lnTo>
                    <a:pt x="2027"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4"/>
            <p:cNvSpPr/>
            <p:nvPr/>
          </p:nvSpPr>
          <p:spPr>
            <a:xfrm>
              <a:off x="1560296" y="1938982"/>
              <a:ext cx="56045" cy="64065"/>
            </a:xfrm>
            <a:custGeom>
              <a:avLst/>
              <a:gdLst/>
              <a:ahLst/>
              <a:cxnLst/>
              <a:rect l="l" t="t" r="r" b="b"/>
              <a:pathLst>
                <a:path w="2837" h="3243" extrusionOk="0">
                  <a:moveTo>
                    <a:pt x="2027" y="811"/>
                  </a:moveTo>
                  <a:lnTo>
                    <a:pt x="2027" y="1215"/>
                  </a:lnTo>
                  <a:lnTo>
                    <a:pt x="811" y="1215"/>
                  </a:lnTo>
                  <a:lnTo>
                    <a:pt x="811" y="811"/>
                  </a:lnTo>
                  <a:close/>
                  <a:moveTo>
                    <a:pt x="2027" y="2027"/>
                  </a:moveTo>
                  <a:lnTo>
                    <a:pt x="2027" y="2433"/>
                  </a:lnTo>
                  <a:lnTo>
                    <a:pt x="811" y="2433"/>
                  </a:lnTo>
                  <a:lnTo>
                    <a:pt x="811" y="2027"/>
                  </a:lnTo>
                  <a:close/>
                  <a:moveTo>
                    <a:pt x="405" y="0"/>
                  </a:moveTo>
                  <a:cubicBezTo>
                    <a:pt x="180" y="0"/>
                    <a:pt x="0" y="182"/>
                    <a:pt x="0" y="406"/>
                  </a:cubicBezTo>
                  <a:lnTo>
                    <a:pt x="0" y="2838"/>
                  </a:lnTo>
                  <a:cubicBezTo>
                    <a:pt x="0" y="3062"/>
                    <a:pt x="182" y="3242"/>
                    <a:pt x="405" y="3242"/>
                  </a:cubicBezTo>
                  <a:lnTo>
                    <a:pt x="2432" y="3242"/>
                  </a:lnTo>
                  <a:cubicBezTo>
                    <a:pt x="2655" y="3242"/>
                    <a:pt x="2836" y="3062"/>
                    <a:pt x="2836" y="2838"/>
                  </a:cubicBezTo>
                  <a:lnTo>
                    <a:pt x="2836" y="406"/>
                  </a:lnTo>
                  <a:cubicBezTo>
                    <a:pt x="2836" y="182"/>
                    <a:pt x="2656" y="0"/>
                    <a:pt x="2432"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4"/>
            <p:cNvSpPr/>
            <p:nvPr/>
          </p:nvSpPr>
          <p:spPr>
            <a:xfrm>
              <a:off x="1640126" y="1850874"/>
              <a:ext cx="40063" cy="56124"/>
            </a:xfrm>
            <a:custGeom>
              <a:avLst/>
              <a:gdLst/>
              <a:ahLst/>
              <a:cxnLst/>
              <a:rect l="l" t="t" r="r" b="b"/>
              <a:pathLst>
                <a:path w="2028" h="2841" extrusionOk="0">
                  <a:moveTo>
                    <a:pt x="1014" y="1"/>
                  </a:moveTo>
                  <a:cubicBezTo>
                    <a:pt x="454" y="1"/>
                    <a:pt x="0" y="454"/>
                    <a:pt x="0" y="1014"/>
                  </a:cubicBezTo>
                  <a:cubicBezTo>
                    <a:pt x="0" y="1082"/>
                    <a:pt x="7" y="1149"/>
                    <a:pt x="20" y="1217"/>
                  </a:cubicBezTo>
                  <a:lnTo>
                    <a:pt x="0" y="1217"/>
                  </a:lnTo>
                  <a:lnTo>
                    <a:pt x="0" y="2840"/>
                  </a:lnTo>
                  <a:lnTo>
                    <a:pt x="2027" y="2840"/>
                  </a:lnTo>
                  <a:lnTo>
                    <a:pt x="2027" y="1217"/>
                  </a:lnTo>
                  <a:lnTo>
                    <a:pt x="2008" y="1217"/>
                  </a:lnTo>
                  <a:cubicBezTo>
                    <a:pt x="2020" y="1149"/>
                    <a:pt x="2027" y="1082"/>
                    <a:pt x="2027" y="1014"/>
                  </a:cubicBezTo>
                  <a:cubicBezTo>
                    <a:pt x="2027" y="454"/>
                    <a:pt x="1574" y="1"/>
                    <a:pt x="1014"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4"/>
            <p:cNvSpPr/>
            <p:nvPr/>
          </p:nvSpPr>
          <p:spPr>
            <a:xfrm>
              <a:off x="1632343" y="1842874"/>
              <a:ext cx="56045" cy="72106"/>
            </a:xfrm>
            <a:custGeom>
              <a:avLst/>
              <a:gdLst/>
              <a:ahLst/>
              <a:cxnLst/>
              <a:rect l="l" t="t" r="r" b="b"/>
              <a:pathLst>
                <a:path w="2837" h="3650" extrusionOk="0">
                  <a:moveTo>
                    <a:pt x="1418" y="0"/>
                  </a:moveTo>
                  <a:cubicBezTo>
                    <a:pt x="1418" y="0"/>
                    <a:pt x="1418" y="0"/>
                    <a:pt x="1419" y="0"/>
                  </a:cubicBezTo>
                  <a:lnTo>
                    <a:pt x="1419" y="0"/>
                  </a:lnTo>
                  <a:cubicBezTo>
                    <a:pt x="1419" y="0"/>
                    <a:pt x="1419" y="0"/>
                    <a:pt x="1419" y="0"/>
                  </a:cubicBezTo>
                  <a:close/>
                  <a:moveTo>
                    <a:pt x="1419" y="811"/>
                  </a:moveTo>
                  <a:cubicBezTo>
                    <a:pt x="1754" y="811"/>
                    <a:pt x="2027" y="1083"/>
                    <a:pt x="2027" y="1419"/>
                  </a:cubicBezTo>
                  <a:lnTo>
                    <a:pt x="2027" y="1622"/>
                  </a:lnTo>
                  <a:lnTo>
                    <a:pt x="811" y="1622"/>
                  </a:lnTo>
                  <a:lnTo>
                    <a:pt x="811" y="1419"/>
                  </a:lnTo>
                  <a:cubicBezTo>
                    <a:pt x="811" y="1083"/>
                    <a:pt x="1083" y="811"/>
                    <a:pt x="1419" y="811"/>
                  </a:cubicBezTo>
                  <a:close/>
                  <a:moveTo>
                    <a:pt x="2027" y="2433"/>
                  </a:moveTo>
                  <a:lnTo>
                    <a:pt x="2027" y="2838"/>
                  </a:lnTo>
                  <a:lnTo>
                    <a:pt x="811" y="2838"/>
                  </a:lnTo>
                  <a:lnTo>
                    <a:pt x="811" y="2433"/>
                  </a:lnTo>
                  <a:close/>
                  <a:moveTo>
                    <a:pt x="1419" y="0"/>
                  </a:moveTo>
                  <a:cubicBezTo>
                    <a:pt x="636" y="2"/>
                    <a:pt x="2" y="636"/>
                    <a:pt x="0" y="1419"/>
                  </a:cubicBezTo>
                  <a:lnTo>
                    <a:pt x="0" y="3245"/>
                  </a:lnTo>
                  <a:cubicBezTo>
                    <a:pt x="0" y="3468"/>
                    <a:pt x="182" y="3649"/>
                    <a:pt x="404" y="3649"/>
                  </a:cubicBezTo>
                  <a:lnTo>
                    <a:pt x="2431" y="3649"/>
                  </a:lnTo>
                  <a:cubicBezTo>
                    <a:pt x="2655" y="3649"/>
                    <a:pt x="2837" y="3468"/>
                    <a:pt x="2837" y="3245"/>
                  </a:cubicBezTo>
                  <a:lnTo>
                    <a:pt x="2837" y="1419"/>
                  </a:lnTo>
                  <a:cubicBezTo>
                    <a:pt x="2835" y="637"/>
                    <a:pt x="2201" y="2"/>
                    <a:pt x="1419"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4"/>
            <p:cNvSpPr/>
            <p:nvPr/>
          </p:nvSpPr>
          <p:spPr>
            <a:xfrm>
              <a:off x="1295737" y="1850874"/>
              <a:ext cx="40103" cy="56124"/>
            </a:xfrm>
            <a:custGeom>
              <a:avLst/>
              <a:gdLst/>
              <a:ahLst/>
              <a:cxnLst/>
              <a:rect l="l" t="t" r="r" b="b"/>
              <a:pathLst>
                <a:path w="2030" h="2841" extrusionOk="0">
                  <a:moveTo>
                    <a:pt x="1016" y="1"/>
                  </a:moveTo>
                  <a:cubicBezTo>
                    <a:pt x="456" y="1"/>
                    <a:pt x="2" y="454"/>
                    <a:pt x="1" y="1014"/>
                  </a:cubicBezTo>
                  <a:cubicBezTo>
                    <a:pt x="1" y="1082"/>
                    <a:pt x="8" y="1149"/>
                    <a:pt x="22" y="1217"/>
                  </a:cubicBezTo>
                  <a:lnTo>
                    <a:pt x="1" y="1217"/>
                  </a:lnTo>
                  <a:lnTo>
                    <a:pt x="1" y="2840"/>
                  </a:lnTo>
                  <a:lnTo>
                    <a:pt x="2029" y="2840"/>
                  </a:lnTo>
                  <a:lnTo>
                    <a:pt x="2029" y="1217"/>
                  </a:lnTo>
                  <a:lnTo>
                    <a:pt x="2008" y="1217"/>
                  </a:lnTo>
                  <a:cubicBezTo>
                    <a:pt x="2021" y="1151"/>
                    <a:pt x="2028" y="1082"/>
                    <a:pt x="2029" y="1014"/>
                  </a:cubicBezTo>
                  <a:cubicBezTo>
                    <a:pt x="2028" y="454"/>
                    <a:pt x="1575" y="1"/>
                    <a:pt x="1016"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4"/>
            <p:cNvSpPr/>
            <p:nvPr/>
          </p:nvSpPr>
          <p:spPr>
            <a:xfrm>
              <a:off x="1287954" y="1842874"/>
              <a:ext cx="56065" cy="72106"/>
            </a:xfrm>
            <a:custGeom>
              <a:avLst/>
              <a:gdLst/>
              <a:ahLst/>
              <a:cxnLst/>
              <a:rect l="l" t="t" r="r" b="b"/>
              <a:pathLst>
                <a:path w="2838" h="3650" extrusionOk="0">
                  <a:moveTo>
                    <a:pt x="1420" y="811"/>
                  </a:moveTo>
                  <a:cubicBezTo>
                    <a:pt x="1756" y="811"/>
                    <a:pt x="2028" y="1083"/>
                    <a:pt x="2028" y="1419"/>
                  </a:cubicBezTo>
                  <a:lnTo>
                    <a:pt x="2028" y="1622"/>
                  </a:lnTo>
                  <a:lnTo>
                    <a:pt x="812" y="1622"/>
                  </a:lnTo>
                  <a:lnTo>
                    <a:pt x="812" y="1419"/>
                  </a:lnTo>
                  <a:cubicBezTo>
                    <a:pt x="812" y="1083"/>
                    <a:pt x="1083" y="811"/>
                    <a:pt x="1420" y="811"/>
                  </a:cubicBezTo>
                  <a:close/>
                  <a:moveTo>
                    <a:pt x="2028" y="2433"/>
                  </a:moveTo>
                  <a:lnTo>
                    <a:pt x="2028" y="2838"/>
                  </a:lnTo>
                  <a:lnTo>
                    <a:pt x="812" y="2838"/>
                  </a:lnTo>
                  <a:lnTo>
                    <a:pt x="812" y="2433"/>
                  </a:lnTo>
                  <a:close/>
                  <a:moveTo>
                    <a:pt x="1420" y="0"/>
                  </a:moveTo>
                  <a:cubicBezTo>
                    <a:pt x="637" y="2"/>
                    <a:pt x="2" y="637"/>
                    <a:pt x="1" y="1419"/>
                  </a:cubicBezTo>
                  <a:lnTo>
                    <a:pt x="1" y="3245"/>
                  </a:lnTo>
                  <a:cubicBezTo>
                    <a:pt x="1" y="3468"/>
                    <a:pt x="182" y="3649"/>
                    <a:pt x="406" y="3649"/>
                  </a:cubicBezTo>
                  <a:lnTo>
                    <a:pt x="2433" y="3649"/>
                  </a:lnTo>
                  <a:cubicBezTo>
                    <a:pt x="2656" y="3649"/>
                    <a:pt x="2837" y="3468"/>
                    <a:pt x="2837" y="3245"/>
                  </a:cubicBezTo>
                  <a:lnTo>
                    <a:pt x="2837" y="1419"/>
                  </a:lnTo>
                  <a:cubicBezTo>
                    <a:pt x="2836" y="637"/>
                    <a:pt x="2202" y="2"/>
                    <a:pt x="1420"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4"/>
            <p:cNvSpPr/>
            <p:nvPr/>
          </p:nvSpPr>
          <p:spPr>
            <a:xfrm>
              <a:off x="1365611" y="1850815"/>
              <a:ext cx="42078" cy="56183"/>
            </a:xfrm>
            <a:custGeom>
              <a:avLst/>
              <a:gdLst/>
              <a:ahLst/>
              <a:cxnLst/>
              <a:rect l="l" t="t" r="r" b="b"/>
              <a:pathLst>
                <a:path w="2130" h="2844" extrusionOk="0">
                  <a:moveTo>
                    <a:pt x="1117" y="0"/>
                  </a:moveTo>
                  <a:cubicBezTo>
                    <a:pt x="1083" y="0"/>
                    <a:pt x="1048" y="2"/>
                    <a:pt x="1014" y="5"/>
                  </a:cubicBezTo>
                  <a:cubicBezTo>
                    <a:pt x="415" y="66"/>
                    <a:pt x="0" y="632"/>
                    <a:pt x="122" y="1220"/>
                  </a:cubicBezTo>
                  <a:lnTo>
                    <a:pt x="101" y="1220"/>
                  </a:lnTo>
                  <a:lnTo>
                    <a:pt x="101" y="2843"/>
                  </a:lnTo>
                  <a:lnTo>
                    <a:pt x="2128" y="2843"/>
                  </a:lnTo>
                  <a:lnTo>
                    <a:pt x="2128" y="1220"/>
                  </a:lnTo>
                  <a:lnTo>
                    <a:pt x="2109" y="1220"/>
                  </a:lnTo>
                  <a:cubicBezTo>
                    <a:pt x="2123" y="1152"/>
                    <a:pt x="2128" y="1085"/>
                    <a:pt x="2128" y="1017"/>
                  </a:cubicBezTo>
                  <a:cubicBezTo>
                    <a:pt x="2130" y="451"/>
                    <a:pt x="1670" y="0"/>
                    <a:pt x="1117"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4"/>
            <p:cNvSpPr/>
            <p:nvPr/>
          </p:nvSpPr>
          <p:spPr>
            <a:xfrm>
              <a:off x="1359823" y="1842874"/>
              <a:ext cx="56045" cy="72106"/>
            </a:xfrm>
            <a:custGeom>
              <a:avLst/>
              <a:gdLst/>
              <a:ahLst/>
              <a:cxnLst/>
              <a:rect l="l" t="t" r="r" b="b"/>
              <a:pathLst>
                <a:path w="2837" h="3650" extrusionOk="0">
                  <a:moveTo>
                    <a:pt x="1418" y="0"/>
                  </a:moveTo>
                  <a:cubicBezTo>
                    <a:pt x="1418" y="0"/>
                    <a:pt x="1418" y="0"/>
                    <a:pt x="1418" y="0"/>
                  </a:cubicBezTo>
                  <a:lnTo>
                    <a:pt x="1418" y="0"/>
                  </a:lnTo>
                  <a:cubicBezTo>
                    <a:pt x="1419" y="0"/>
                    <a:pt x="1419" y="0"/>
                    <a:pt x="1419" y="0"/>
                  </a:cubicBezTo>
                  <a:close/>
                  <a:moveTo>
                    <a:pt x="1419" y="811"/>
                  </a:moveTo>
                  <a:cubicBezTo>
                    <a:pt x="1754" y="811"/>
                    <a:pt x="2027" y="1083"/>
                    <a:pt x="2027" y="1419"/>
                  </a:cubicBezTo>
                  <a:lnTo>
                    <a:pt x="2027" y="1622"/>
                  </a:lnTo>
                  <a:lnTo>
                    <a:pt x="811" y="1622"/>
                  </a:lnTo>
                  <a:lnTo>
                    <a:pt x="811" y="1419"/>
                  </a:lnTo>
                  <a:cubicBezTo>
                    <a:pt x="811" y="1083"/>
                    <a:pt x="1084" y="811"/>
                    <a:pt x="1419" y="811"/>
                  </a:cubicBezTo>
                  <a:close/>
                  <a:moveTo>
                    <a:pt x="2027" y="2433"/>
                  </a:moveTo>
                  <a:lnTo>
                    <a:pt x="2027" y="2838"/>
                  </a:lnTo>
                  <a:lnTo>
                    <a:pt x="811" y="2838"/>
                  </a:lnTo>
                  <a:lnTo>
                    <a:pt x="811" y="2433"/>
                  </a:lnTo>
                  <a:close/>
                  <a:moveTo>
                    <a:pt x="1418" y="0"/>
                  </a:moveTo>
                  <a:cubicBezTo>
                    <a:pt x="636" y="2"/>
                    <a:pt x="2" y="637"/>
                    <a:pt x="0" y="1419"/>
                  </a:cubicBezTo>
                  <a:lnTo>
                    <a:pt x="0" y="3245"/>
                  </a:lnTo>
                  <a:cubicBezTo>
                    <a:pt x="0" y="3468"/>
                    <a:pt x="182" y="3649"/>
                    <a:pt x="406" y="3649"/>
                  </a:cubicBezTo>
                  <a:lnTo>
                    <a:pt x="2433" y="3649"/>
                  </a:lnTo>
                  <a:cubicBezTo>
                    <a:pt x="2655" y="3649"/>
                    <a:pt x="2837" y="3468"/>
                    <a:pt x="2837" y="3245"/>
                  </a:cubicBezTo>
                  <a:lnTo>
                    <a:pt x="2837" y="1419"/>
                  </a:lnTo>
                  <a:cubicBezTo>
                    <a:pt x="2835" y="636"/>
                    <a:pt x="2201" y="2"/>
                    <a:pt x="1418"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4"/>
            <p:cNvSpPr/>
            <p:nvPr/>
          </p:nvSpPr>
          <p:spPr>
            <a:xfrm>
              <a:off x="1432343" y="1762787"/>
              <a:ext cx="112149" cy="112149"/>
            </a:xfrm>
            <a:custGeom>
              <a:avLst/>
              <a:gdLst/>
              <a:ahLst/>
              <a:cxnLst/>
              <a:rect l="l" t="t" r="r" b="b"/>
              <a:pathLst>
                <a:path w="5677" h="5677" extrusionOk="0">
                  <a:moveTo>
                    <a:pt x="2838" y="811"/>
                  </a:moveTo>
                  <a:cubicBezTo>
                    <a:pt x="3957" y="813"/>
                    <a:pt x="4864" y="1719"/>
                    <a:pt x="4865" y="2838"/>
                  </a:cubicBezTo>
                  <a:cubicBezTo>
                    <a:pt x="4865" y="3657"/>
                    <a:pt x="4371" y="4396"/>
                    <a:pt x="3614" y="4710"/>
                  </a:cubicBezTo>
                  <a:cubicBezTo>
                    <a:pt x="3363" y="4814"/>
                    <a:pt x="3100" y="4865"/>
                    <a:pt x="2838" y="4865"/>
                  </a:cubicBezTo>
                  <a:cubicBezTo>
                    <a:pt x="2311" y="4865"/>
                    <a:pt x="1793" y="4659"/>
                    <a:pt x="1405" y="4271"/>
                  </a:cubicBezTo>
                  <a:cubicBezTo>
                    <a:pt x="825" y="3691"/>
                    <a:pt x="652" y="2820"/>
                    <a:pt x="966" y="2063"/>
                  </a:cubicBezTo>
                  <a:cubicBezTo>
                    <a:pt x="1279" y="1305"/>
                    <a:pt x="2019" y="811"/>
                    <a:pt x="2838" y="811"/>
                  </a:cubicBezTo>
                  <a:close/>
                  <a:moveTo>
                    <a:pt x="2838" y="0"/>
                  </a:moveTo>
                  <a:cubicBezTo>
                    <a:pt x="1273" y="0"/>
                    <a:pt x="0" y="1273"/>
                    <a:pt x="0" y="2838"/>
                  </a:cubicBezTo>
                  <a:cubicBezTo>
                    <a:pt x="0" y="4404"/>
                    <a:pt x="1273" y="5676"/>
                    <a:pt x="2838" y="5676"/>
                  </a:cubicBezTo>
                  <a:cubicBezTo>
                    <a:pt x="4402" y="5676"/>
                    <a:pt x="5676" y="4404"/>
                    <a:pt x="5676" y="2838"/>
                  </a:cubicBezTo>
                  <a:cubicBezTo>
                    <a:pt x="5676" y="1273"/>
                    <a:pt x="4404" y="0"/>
                    <a:pt x="283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4"/>
            <p:cNvSpPr/>
            <p:nvPr/>
          </p:nvSpPr>
          <p:spPr>
            <a:xfrm>
              <a:off x="1432343" y="1898899"/>
              <a:ext cx="112149" cy="144212"/>
            </a:xfrm>
            <a:custGeom>
              <a:avLst/>
              <a:gdLst/>
              <a:ahLst/>
              <a:cxnLst/>
              <a:rect l="l" t="t" r="r" b="b"/>
              <a:pathLst>
                <a:path w="5677" h="7300" extrusionOk="0">
                  <a:moveTo>
                    <a:pt x="4458" y="815"/>
                  </a:moveTo>
                  <a:cubicBezTo>
                    <a:pt x="4681" y="815"/>
                    <a:pt x="4862" y="996"/>
                    <a:pt x="4862" y="1219"/>
                  </a:cubicBezTo>
                  <a:lnTo>
                    <a:pt x="4864" y="1624"/>
                  </a:lnTo>
                  <a:lnTo>
                    <a:pt x="810" y="1624"/>
                  </a:lnTo>
                  <a:lnTo>
                    <a:pt x="810" y="1219"/>
                  </a:lnTo>
                  <a:cubicBezTo>
                    <a:pt x="811" y="996"/>
                    <a:pt x="991" y="815"/>
                    <a:pt x="1215" y="815"/>
                  </a:cubicBezTo>
                  <a:close/>
                  <a:moveTo>
                    <a:pt x="4460" y="1"/>
                  </a:moveTo>
                  <a:lnTo>
                    <a:pt x="4460" y="2"/>
                  </a:lnTo>
                  <a:lnTo>
                    <a:pt x="1217" y="2"/>
                  </a:lnTo>
                  <a:cubicBezTo>
                    <a:pt x="545" y="2"/>
                    <a:pt x="0" y="547"/>
                    <a:pt x="0" y="1219"/>
                  </a:cubicBezTo>
                  <a:lnTo>
                    <a:pt x="0" y="6894"/>
                  </a:lnTo>
                  <a:cubicBezTo>
                    <a:pt x="0" y="7118"/>
                    <a:pt x="182" y="7298"/>
                    <a:pt x="406" y="7298"/>
                  </a:cubicBezTo>
                  <a:cubicBezTo>
                    <a:pt x="630" y="7298"/>
                    <a:pt x="811" y="7118"/>
                    <a:pt x="811" y="6894"/>
                  </a:cubicBezTo>
                  <a:lnTo>
                    <a:pt x="811" y="2435"/>
                  </a:lnTo>
                  <a:lnTo>
                    <a:pt x="2422" y="2435"/>
                  </a:lnTo>
                  <a:lnTo>
                    <a:pt x="2422" y="6894"/>
                  </a:lnTo>
                  <a:lnTo>
                    <a:pt x="3232" y="6894"/>
                  </a:lnTo>
                  <a:lnTo>
                    <a:pt x="3232" y="2435"/>
                  </a:lnTo>
                  <a:lnTo>
                    <a:pt x="4865" y="2435"/>
                  </a:lnTo>
                  <a:lnTo>
                    <a:pt x="4865" y="6894"/>
                  </a:lnTo>
                  <a:cubicBezTo>
                    <a:pt x="4865" y="7118"/>
                    <a:pt x="5047" y="7300"/>
                    <a:pt x="5271" y="7300"/>
                  </a:cubicBezTo>
                  <a:cubicBezTo>
                    <a:pt x="5495" y="7300"/>
                    <a:pt x="5676" y="7118"/>
                    <a:pt x="5676" y="6894"/>
                  </a:cubicBezTo>
                  <a:lnTo>
                    <a:pt x="5676" y="1219"/>
                  </a:lnTo>
                  <a:cubicBezTo>
                    <a:pt x="5675" y="547"/>
                    <a:pt x="5131" y="2"/>
                    <a:pt x="446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4"/>
            <p:cNvSpPr/>
            <p:nvPr/>
          </p:nvSpPr>
          <p:spPr>
            <a:xfrm>
              <a:off x="1232126" y="2027069"/>
              <a:ext cx="512583" cy="16041"/>
            </a:xfrm>
            <a:custGeom>
              <a:avLst/>
              <a:gdLst/>
              <a:ahLst/>
              <a:cxnLst/>
              <a:rect l="l" t="t" r="r" b="b"/>
              <a:pathLst>
                <a:path w="25947" h="812" extrusionOk="0">
                  <a:moveTo>
                    <a:pt x="406" y="1"/>
                  </a:moveTo>
                  <a:cubicBezTo>
                    <a:pt x="182" y="1"/>
                    <a:pt x="0" y="182"/>
                    <a:pt x="0" y="406"/>
                  </a:cubicBezTo>
                  <a:cubicBezTo>
                    <a:pt x="0" y="630"/>
                    <a:pt x="182" y="812"/>
                    <a:pt x="406" y="812"/>
                  </a:cubicBezTo>
                  <a:lnTo>
                    <a:pt x="25541" y="812"/>
                  </a:lnTo>
                  <a:cubicBezTo>
                    <a:pt x="25765" y="812"/>
                    <a:pt x="25946" y="630"/>
                    <a:pt x="25946" y="406"/>
                  </a:cubicBezTo>
                  <a:cubicBezTo>
                    <a:pt x="25946" y="182"/>
                    <a:pt x="25765" y="1"/>
                    <a:pt x="25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64"/>
          <p:cNvGrpSpPr/>
          <p:nvPr/>
        </p:nvGrpSpPr>
        <p:grpSpPr>
          <a:xfrm>
            <a:off x="1929863" y="1550529"/>
            <a:ext cx="108949" cy="512622"/>
            <a:chOff x="1419056" y="1327762"/>
            <a:chExt cx="108949" cy="512622"/>
          </a:xfrm>
        </p:grpSpPr>
        <p:sp>
          <p:nvSpPr>
            <p:cNvPr id="1940" name="Google Shape;1940;p64"/>
            <p:cNvSpPr/>
            <p:nvPr/>
          </p:nvSpPr>
          <p:spPr>
            <a:xfrm>
              <a:off x="1419056" y="1327762"/>
              <a:ext cx="108949" cy="379869"/>
            </a:xfrm>
            <a:custGeom>
              <a:avLst/>
              <a:gdLst/>
              <a:ahLst/>
              <a:cxnLst/>
              <a:rect l="l" t="t" r="r" b="b"/>
              <a:pathLst>
                <a:path w="5515" h="19229" extrusionOk="0">
                  <a:moveTo>
                    <a:pt x="2758" y="1"/>
                  </a:moveTo>
                  <a:cubicBezTo>
                    <a:pt x="1220" y="1"/>
                    <a:pt x="1" y="1299"/>
                    <a:pt x="96" y="2834"/>
                  </a:cubicBezTo>
                  <a:lnTo>
                    <a:pt x="1064" y="18245"/>
                  </a:lnTo>
                  <a:cubicBezTo>
                    <a:pt x="1090" y="18658"/>
                    <a:pt x="1327" y="19028"/>
                    <a:pt x="1690" y="19228"/>
                  </a:cubicBezTo>
                  <a:lnTo>
                    <a:pt x="3825" y="19228"/>
                  </a:lnTo>
                  <a:cubicBezTo>
                    <a:pt x="4189" y="19028"/>
                    <a:pt x="4425" y="18658"/>
                    <a:pt x="4453" y="18245"/>
                  </a:cubicBezTo>
                  <a:lnTo>
                    <a:pt x="5419" y="2834"/>
                  </a:lnTo>
                  <a:cubicBezTo>
                    <a:pt x="5515" y="1300"/>
                    <a:pt x="4296" y="1"/>
                    <a:pt x="275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4"/>
            <p:cNvSpPr/>
            <p:nvPr/>
          </p:nvSpPr>
          <p:spPr>
            <a:xfrm>
              <a:off x="1419095" y="1327802"/>
              <a:ext cx="54247" cy="379829"/>
            </a:xfrm>
            <a:custGeom>
              <a:avLst/>
              <a:gdLst/>
              <a:ahLst/>
              <a:cxnLst/>
              <a:rect l="l" t="t" r="r" b="b"/>
              <a:pathLst>
                <a:path w="2746" h="19227" extrusionOk="0">
                  <a:moveTo>
                    <a:pt x="2745" y="0"/>
                  </a:moveTo>
                  <a:lnTo>
                    <a:pt x="2745" y="0"/>
                  </a:lnTo>
                  <a:cubicBezTo>
                    <a:pt x="1212" y="7"/>
                    <a:pt x="0" y="1301"/>
                    <a:pt x="94" y="2832"/>
                  </a:cubicBezTo>
                  <a:lnTo>
                    <a:pt x="1062" y="18243"/>
                  </a:lnTo>
                  <a:cubicBezTo>
                    <a:pt x="1088" y="18656"/>
                    <a:pt x="1325" y="19026"/>
                    <a:pt x="1688" y="19226"/>
                  </a:cubicBezTo>
                  <a:lnTo>
                    <a:pt x="2744" y="19226"/>
                  </a:lnTo>
                  <a:lnTo>
                    <a:pt x="2745"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4"/>
            <p:cNvSpPr/>
            <p:nvPr/>
          </p:nvSpPr>
          <p:spPr>
            <a:xfrm>
              <a:off x="1434030" y="1592084"/>
              <a:ext cx="79020" cy="115547"/>
            </a:xfrm>
            <a:custGeom>
              <a:avLst/>
              <a:gdLst/>
              <a:ahLst/>
              <a:cxnLst/>
              <a:rect l="l" t="t" r="r" b="b"/>
              <a:pathLst>
                <a:path w="4000" h="5849" extrusionOk="0">
                  <a:moveTo>
                    <a:pt x="0" y="1"/>
                  </a:moveTo>
                  <a:lnTo>
                    <a:pt x="306" y="4865"/>
                  </a:lnTo>
                  <a:cubicBezTo>
                    <a:pt x="332" y="5278"/>
                    <a:pt x="569" y="5648"/>
                    <a:pt x="932" y="5848"/>
                  </a:cubicBezTo>
                  <a:lnTo>
                    <a:pt x="3067" y="5848"/>
                  </a:lnTo>
                  <a:cubicBezTo>
                    <a:pt x="3431" y="5648"/>
                    <a:pt x="3667" y="5278"/>
                    <a:pt x="3695" y="4865"/>
                  </a:cubicBezTo>
                  <a:lnTo>
                    <a:pt x="3999"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4"/>
            <p:cNvSpPr/>
            <p:nvPr/>
          </p:nvSpPr>
          <p:spPr>
            <a:xfrm>
              <a:off x="1473323" y="1592084"/>
              <a:ext cx="39727" cy="115547"/>
            </a:xfrm>
            <a:custGeom>
              <a:avLst/>
              <a:gdLst/>
              <a:ahLst/>
              <a:cxnLst/>
              <a:rect l="l" t="t" r="r" b="b"/>
              <a:pathLst>
                <a:path w="2011" h="5849" extrusionOk="0">
                  <a:moveTo>
                    <a:pt x="0" y="1"/>
                  </a:moveTo>
                  <a:lnTo>
                    <a:pt x="0" y="5848"/>
                  </a:lnTo>
                  <a:lnTo>
                    <a:pt x="1078" y="5848"/>
                  </a:lnTo>
                  <a:cubicBezTo>
                    <a:pt x="1442" y="5648"/>
                    <a:pt x="1678" y="5278"/>
                    <a:pt x="1706" y="4865"/>
                  </a:cubicBezTo>
                  <a:lnTo>
                    <a:pt x="2010"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4"/>
            <p:cNvSpPr/>
            <p:nvPr/>
          </p:nvSpPr>
          <p:spPr>
            <a:xfrm>
              <a:off x="1425476" y="1694692"/>
              <a:ext cx="96128" cy="145693"/>
            </a:xfrm>
            <a:custGeom>
              <a:avLst/>
              <a:gdLst/>
              <a:ahLst/>
              <a:cxnLst/>
              <a:rect l="l" t="t" r="r" b="b"/>
              <a:pathLst>
                <a:path w="4866" h="7375" extrusionOk="0">
                  <a:moveTo>
                    <a:pt x="2433" y="1"/>
                  </a:moveTo>
                  <a:cubicBezTo>
                    <a:pt x="1090" y="1"/>
                    <a:pt x="1" y="1089"/>
                    <a:pt x="1" y="2433"/>
                  </a:cubicBezTo>
                  <a:cubicBezTo>
                    <a:pt x="1" y="4032"/>
                    <a:pt x="1479" y="6517"/>
                    <a:pt x="2131" y="7239"/>
                  </a:cubicBezTo>
                  <a:cubicBezTo>
                    <a:pt x="2211" y="7329"/>
                    <a:pt x="2321" y="7374"/>
                    <a:pt x="2432" y="7374"/>
                  </a:cubicBezTo>
                  <a:cubicBezTo>
                    <a:pt x="2543" y="7374"/>
                    <a:pt x="2654" y="7329"/>
                    <a:pt x="2735" y="7238"/>
                  </a:cubicBezTo>
                  <a:cubicBezTo>
                    <a:pt x="3385" y="6510"/>
                    <a:pt x="4866" y="4014"/>
                    <a:pt x="4866" y="2433"/>
                  </a:cubicBezTo>
                  <a:cubicBezTo>
                    <a:pt x="4866" y="1089"/>
                    <a:pt x="3778" y="1"/>
                    <a:pt x="2433"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4"/>
            <p:cNvSpPr/>
            <p:nvPr/>
          </p:nvSpPr>
          <p:spPr>
            <a:xfrm>
              <a:off x="1425476" y="1694692"/>
              <a:ext cx="47866" cy="145634"/>
            </a:xfrm>
            <a:custGeom>
              <a:avLst/>
              <a:gdLst/>
              <a:ahLst/>
              <a:cxnLst/>
              <a:rect l="l" t="t" r="r" b="b"/>
              <a:pathLst>
                <a:path w="2423" h="7372" extrusionOk="0">
                  <a:moveTo>
                    <a:pt x="2422" y="1"/>
                  </a:moveTo>
                  <a:cubicBezTo>
                    <a:pt x="1083" y="6"/>
                    <a:pt x="1" y="1095"/>
                    <a:pt x="1" y="2433"/>
                  </a:cubicBezTo>
                  <a:cubicBezTo>
                    <a:pt x="1" y="4032"/>
                    <a:pt x="1479" y="6517"/>
                    <a:pt x="2129" y="7239"/>
                  </a:cubicBezTo>
                  <a:cubicBezTo>
                    <a:pt x="2204" y="7322"/>
                    <a:pt x="2310" y="7370"/>
                    <a:pt x="2421" y="7371"/>
                  </a:cubicBezTo>
                  <a:lnTo>
                    <a:pt x="2422"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4"/>
            <p:cNvSpPr/>
            <p:nvPr/>
          </p:nvSpPr>
          <p:spPr>
            <a:xfrm>
              <a:off x="1435018" y="1608105"/>
              <a:ext cx="77025" cy="16041"/>
            </a:xfrm>
            <a:custGeom>
              <a:avLst/>
              <a:gdLst/>
              <a:ahLst/>
              <a:cxnLst/>
              <a:rect l="l" t="t" r="r" b="b"/>
              <a:pathLst>
                <a:path w="3899" h="812" extrusionOk="0">
                  <a:moveTo>
                    <a:pt x="1" y="0"/>
                  </a:moveTo>
                  <a:lnTo>
                    <a:pt x="53" y="811"/>
                  </a:lnTo>
                  <a:lnTo>
                    <a:pt x="3848" y="811"/>
                  </a:lnTo>
                  <a:lnTo>
                    <a:pt x="3899"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4"/>
            <p:cNvSpPr/>
            <p:nvPr/>
          </p:nvSpPr>
          <p:spPr>
            <a:xfrm>
              <a:off x="1435018" y="1608105"/>
              <a:ext cx="38325" cy="16041"/>
            </a:xfrm>
            <a:custGeom>
              <a:avLst/>
              <a:gdLst/>
              <a:ahLst/>
              <a:cxnLst/>
              <a:rect l="l" t="t" r="r" b="b"/>
              <a:pathLst>
                <a:path w="1940" h="812" extrusionOk="0">
                  <a:moveTo>
                    <a:pt x="1" y="0"/>
                  </a:moveTo>
                  <a:lnTo>
                    <a:pt x="53" y="811"/>
                  </a:lnTo>
                  <a:lnTo>
                    <a:pt x="1939" y="811"/>
                  </a:lnTo>
                  <a:lnTo>
                    <a:pt x="1939"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4"/>
            <p:cNvSpPr/>
            <p:nvPr/>
          </p:nvSpPr>
          <p:spPr>
            <a:xfrm>
              <a:off x="1511015" y="1608105"/>
              <a:ext cx="1027" cy="16041"/>
            </a:xfrm>
            <a:custGeom>
              <a:avLst/>
              <a:gdLst/>
              <a:ahLst/>
              <a:cxnLst/>
              <a:rect l="l" t="t" r="r" b="b"/>
              <a:pathLst>
                <a:path w="52" h="812" extrusionOk="0">
                  <a:moveTo>
                    <a:pt x="1" y="811"/>
                  </a:moveTo>
                  <a:lnTo>
                    <a:pt x="52" y="0"/>
                  </a:lnTo>
                  <a:close/>
                </a:path>
              </a:pathLst>
            </a:custGeom>
            <a:solidFill>
              <a:srgbClr val="5C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64"/>
          <p:cNvGrpSpPr/>
          <p:nvPr/>
        </p:nvGrpSpPr>
        <p:grpSpPr>
          <a:xfrm>
            <a:off x="2222049" y="1550559"/>
            <a:ext cx="400454" cy="512563"/>
            <a:chOff x="1673619" y="1324246"/>
            <a:chExt cx="400454" cy="512563"/>
          </a:xfrm>
        </p:grpSpPr>
        <p:sp>
          <p:nvSpPr>
            <p:cNvPr id="1950" name="Google Shape;1950;p64"/>
            <p:cNvSpPr/>
            <p:nvPr/>
          </p:nvSpPr>
          <p:spPr>
            <a:xfrm>
              <a:off x="1673619" y="1332247"/>
              <a:ext cx="400454" cy="504562"/>
            </a:xfrm>
            <a:custGeom>
              <a:avLst/>
              <a:gdLst/>
              <a:ahLst/>
              <a:cxnLst/>
              <a:rect l="l" t="t" r="r" b="b"/>
              <a:pathLst>
                <a:path w="20271" h="25541" extrusionOk="0">
                  <a:moveTo>
                    <a:pt x="1215" y="0"/>
                  </a:moveTo>
                  <a:cubicBezTo>
                    <a:pt x="544" y="0"/>
                    <a:pt x="0" y="545"/>
                    <a:pt x="0" y="1217"/>
                  </a:cubicBezTo>
                  <a:lnTo>
                    <a:pt x="0" y="24325"/>
                  </a:lnTo>
                  <a:cubicBezTo>
                    <a:pt x="0" y="24996"/>
                    <a:pt x="544" y="25541"/>
                    <a:pt x="1215" y="25541"/>
                  </a:cubicBezTo>
                  <a:lnTo>
                    <a:pt x="19055" y="25541"/>
                  </a:lnTo>
                  <a:cubicBezTo>
                    <a:pt x="19726" y="25541"/>
                    <a:pt x="20269" y="24996"/>
                    <a:pt x="20271" y="24325"/>
                  </a:cubicBezTo>
                  <a:lnTo>
                    <a:pt x="20271" y="1217"/>
                  </a:lnTo>
                  <a:cubicBezTo>
                    <a:pt x="20269" y="545"/>
                    <a:pt x="19726" y="0"/>
                    <a:pt x="19055"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4"/>
            <p:cNvSpPr/>
            <p:nvPr/>
          </p:nvSpPr>
          <p:spPr>
            <a:xfrm>
              <a:off x="1673619" y="1332247"/>
              <a:ext cx="39846" cy="504562"/>
            </a:xfrm>
            <a:custGeom>
              <a:avLst/>
              <a:gdLst/>
              <a:ahLst/>
              <a:cxnLst/>
              <a:rect l="l" t="t" r="r" b="b"/>
              <a:pathLst>
                <a:path w="2017" h="25541" extrusionOk="0">
                  <a:moveTo>
                    <a:pt x="1215" y="0"/>
                  </a:moveTo>
                  <a:cubicBezTo>
                    <a:pt x="544" y="0"/>
                    <a:pt x="0" y="545"/>
                    <a:pt x="0" y="1217"/>
                  </a:cubicBezTo>
                  <a:lnTo>
                    <a:pt x="0" y="24325"/>
                  </a:lnTo>
                  <a:cubicBezTo>
                    <a:pt x="0" y="24996"/>
                    <a:pt x="544" y="25541"/>
                    <a:pt x="1215" y="25541"/>
                  </a:cubicBezTo>
                  <a:lnTo>
                    <a:pt x="2016" y="25541"/>
                  </a:lnTo>
                  <a:lnTo>
                    <a:pt x="2016"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4"/>
            <p:cNvSpPr/>
            <p:nvPr/>
          </p:nvSpPr>
          <p:spPr>
            <a:xfrm>
              <a:off x="1929880" y="1324246"/>
              <a:ext cx="96167" cy="136151"/>
            </a:xfrm>
            <a:custGeom>
              <a:avLst/>
              <a:gdLst/>
              <a:ahLst/>
              <a:cxnLst/>
              <a:rect l="l" t="t" r="r" b="b"/>
              <a:pathLst>
                <a:path w="4868" h="6892" extrusionOk="0">
                  <a:moveTo>
                    <a:pt x="405" y="0"/>
                  </a:moveTo>
                  <a:cubicBezTo>
                    <a:pt x="183" y="0"/>
                    <a:pt x="1" y="182"/>
                    <a:pt x="1" y="405"/>
                  </a:cubicBezTo>
                  <a:lnTo>
                    <a:pt x="1" y="6487"/>
                  </a:lnTo>
                  <a:cubicBezTo>
                    <a:pt x="0" y="6723"/>
                    <a:pt x="195" y="6892"/>
                    <a:pt x="406" y="6892"/>
                  </a:cubicBezTo>
                  <a:cubicBezTo>
                    <a:pt x="476" y="6892"/>
                    <a:pt x="548" y="6873"/>
                    <a:pt x="615" y="6833"/>
                  </a:cubicBezTo>
                  <a:lnTo>
                    <a:pt x="2434" y="5742"/>
                  </a:lnTo>
                  <a:lnTo>
                    <a:pt x="4253" y="6833"/>
                  </a:lnTo>
                  <a:cubicBezTo>
                    <a:pt x="4320" y="6873"/>
                    <a:pt x="4392" y="6892"/>
                    <a:pt x="4462" y="6892"/>
                  </a:cubicBezTo>
                  <a:cubicBezTo>
                    <a:pt x="4673" y="6892"/>
                    <a:pt x="4867" y="6723"/>
                    <a:pt x="4866" y="6485"/>
                  </a:cubicBezTo>
                  <a:lnTo>
                    <a:pt x="4866" y="405"/>
                  </a:lnTo>
                  <a:cubicBezTo>
                    <a:pt x="4866" y="182"/>
                    <a:pt x="4685" y="0"/>
                    <a:pt x="446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4"/>
            <p:cNvSpPr/>
            <p:nvPr/>
          </p:nvSpPr>
          <p:spPr>
            <a:xfrm>
              <a:off x="1801730" y="1500421"/>
              <a:ext cx="184215" cy="192236"/>
            </a:xfrm>
            <a:custGeom>
              <a:avLst/>
              <a:gdLst/>
              <a:ahLst/>
              <a:cxnLst/>
              <a:rect l="l" t="t" r="r" b="b"/>
              <a:pathLst>
                <a:path w="9325" h="9731" extrusionOk="0">
                  <a:moveTo>
                    <a:pt x="4681" y="1217"/>
                  </a:moveTo>
                  <a:cubicBezTo>
                    <a:pt x="4685" y="1231"/>
                    <a:pt x="4685" y="1245"/>
                    <a:pt x="4689" y="1258"/>
                  </a:cubicBezTo>
                  <a:lnTo>
                    <a:pt x="6021" y="5474"/>
                  </a:lnTo>
                  <a:lnTo>
                    <a:pt x="3283" y="5474"/>
                  </a:lnTo>
                  <a:lnTo>
                    <a:pt x="4615" y="1258"/>
                  </a:lnTo>
                  <a:cubicBezTo>
                    <a:pt x="4619" y="1245"/>
                    <a:pt x="4621" y="1231"/>
                    <a:pt x="4623" y="1217"/>
                  </a:cubicBezTo>
                  <a:close/>
                  <a:moveTo>
                    <a:pt x="3031" y="1"/>
                  </a:moveTo>
                  <a:cubicBezTo>
                    <a:pt x="2715" y="1"/>
                    <a:pt x="2451" y="243"/>
                    <a:pt x="2425" y="558"/>
                  </a:cubicBezTo>
                  <a:cubicBezTo>
                    <a:pt x="2399" y="872"/>
                    <a:pt x="2619" y="1155"/>
                    <a:pt x="2930" y="1207"/>
                  </a:cubicBezTo>
                  <a:lnTo>
                    <a:pt x="635" y="8474"/>
                  </a:lnTo>
                  <a:cubicBezTo>
                    <a:pt x="631" y="8488"/>
                    <a:pt x="631" y="8500"/>
                    <a:pt x="627" y="8514"/>
                  </a:cubicBezTo>
                  <a:lnTo>
                    <a:pt x="599" y="8514"/>
                  </a:lnTo>
                  <a:cubicBezTo>
                    <a:pt x="267" y="8520"/>
                    <a:pt x="1" y="8790"/>
                    <a:pt x="1" y="9123"/>
                  </a:cubicBezTo>
                  <a:cubicBezTo>
                    <a:pt x="1" y="9455"/>
                    <a:pt x="267" y="9725"/>
                    <a:pt x="599" y="9731"/>
                  </a:cubicBezTo>
                  <a:lnTo>
                    <a:pt x="2220" y="9731"/>
                  </a:lnTo>
                  <a:cubicBezTo>
                    <a:pt x="2536" y="9731"/>
                    <a:pt x="2800" y="9489"/>
                    <a:pt x="2826" y="9173"/>
                  </a:cubicBezTo>
                  <a:cubicBezTo>
                    <a:pt x="2852" y="8858"/>
                    <a:pt x="2633" y="8576"/>
                    <a:pt x="2320" y="8524"/>
                  </a:cubicBezTo>
                  <a:lnTo>
                    <a:pt x="2772" y="7096"/>
                  </a:lnTo>
                  <a:lnTo>
                    <a:pt x="6534" y="7096"/>
                  </a:lnTo>
                  <a:lnTo>
                    <a:pt x="6984" y="8524"/>
                  </a:lnTo>
                  <a:cubicBezTo>
                    <a:pt x="6673" y="8576"/>
                    <a:pt x="6452" y="8858"/>
                    <a:pt x="6479" y="9173"/>
                  </a:cubicBezTo>
                  <a:cubicBezTo>
                    <a:pt x="6504" y="9489"/>
                    <a:pt x="6769" y="9731"/>
                    <a:pt x="7085" y="9731"/>
                  </a:cubicBezTo>
                  <a:lnTo>
                    <a:pt x="8707" y="9731"/>
                  </a:lnTo>
                  <a:cubicBezTo>
                    <a:pt x="8710" y="9731"/>
                    <a:pt x="8714" y="9731"/>
                    <a:pt x="8717" y="9731"/>
                  </a:cubicBezTo>
                  <a:cubicBezTo>
                    <a:pt x="9052" y="9731"/>
                    <a:pt x="9325" y="9458"/>
                    <a:pt x="9325" y="9123"/>
                  </a:cubicBezTo>
                  <a:cubicBezTo>
                    <a:pt x="9325" y="8785"/>
                    <a:pt x="9052" y="8514"/>
                    <a:pt x="8717" y="8514"/>
                  </a:cubicBezTo>
                  <a:cubicBezTo>
                    <a:pt x="8714" y="8514"/>
                    <a:pt x="8710" y="8514"/>
                    <a:pt x="8707" y="8514"/>
                  </a:cubicBezTo>
                  <a:lnTo>
                    <a:pt x="8677" y="8514"/>
                  </a:lnTo>
                  <a:cubicBezTo>
                    <a:pt x="8673" y="8500"/>
                    <a:pt x="8673" y="8488"/>
                    <a:pt x="8669" y="8474"/>
                  </a:cubicBezTo>
                  <a:lnTo>
                    <a:pt x="6374" y="1207"/>
                  </a:lnTo>
                  <a:cubicBezTo>
                    <a:pt x="6686" y="1155"/>
                    <a:pt x="6905" y="872"/>
                    <a:pt x="6880" y="558"/>
                  </a:cubicBezTo>
                  <a:cubicBezTo>
                    <a:pt x="6853" y="243"/>
                    <a:pt x="6590" y="1"/>
                    <a:pt x="6275"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4" name="Google Shape;1954;p64"/>
          <p:cNvSpPr/>
          <p:nvPr/>
        </p:nvSpPr>
        <p:spPr>
          <a:xfrm>
            <a:off x="5049834" y="2336677"/>
            <a:ext cx="511595" cy="456044"/>
          </a:xfrm>
          <a:custGeom>
            <a:avLst/>
            <a:gdLst/>
            <a:ahLst/>
            <a:cxnLst/>
            <a:rect l="l" t="t" r="r" b="b"/>
            <a:pathLst>
              <a:path w="25897" h="23085" extrusionOk="0">
                <a:moveTo>
                  <a:pt x="17400" y="0"/>
                </a:moveTo>
                <a:cubicBezTo>
                  <a:pt x="16651" y="0"/>
                  <a:pt x="15933" y="300"/>
                  <a:pt x="15405" y="831"/>
                </a:cubicBezTo>
                <a:lnTo>
                  <a:pt x="834" y="15402"/>
                </a:lnTo>
                <a:cubicBezTo>
                  <a:pt x="301" y="15932"/>
                  <a:pt x="1" y="16654"/>
                  <a:pt x="4" y="17408"/>
                </a:cubicBezTo>
                <a:lnTo>
                  <a:pt x="4" y="19826"/>
                </a:lnTo>
                <a:cubicBezTo>
                  <a:pt x="4" y="21604"/>
                  <a:pt x="1449" y="23058"/>
                  <a:pt x="3226" y="23069"/>
                </a:cubicBezTo>
                <a:lnTo>
                  <a:pt x="5672" y="23085"/>
                </a:lnTo>
                <a:lnTo>
                  <a:pt x="5692" y="23085"/>
                </a:lnTo>
                <a:cubicBezTo>
                  <a:pt x="6444" y="23082"/>
                  <a:pt x="7164" y="22783"/>
                  <a:pt x="7698" y="22253"/>
                </a:cubicBezTo>
                <a:lnTo>
                  <a:pt x="18709" y="11242"/>
                </a:lnTo>
                <a:cubicBezTo>
                  <a:pt x="19342" y="10609"/>
                  <a:pt x="19342" y="9582"/>
                  <a:pt x="18709" y="8949"/>
                </a:cubicBezTo>
                <a:lnTo>
                  <a:pt x="17184" y="7424"/>
                </a:lnTo>
                <a:cubicBezTo>
                  <a:pt x="16867" y="7108"/>
                  <a:pt x="16452" y="6949"/>
                  <a:pt x="16038" y="6949"/>
                </a:cubicBezTo>
                <a:cubicBezTo>
                  <a:pt x="15623" y="6949"/>
                  <a:pt x="15208" y="7108"/>
                  <a:pt x="14891" y="7424"/>
                </a:cubicBezTo>
                <a:lnTo>
                  <a:pt x="5308" y="17008"/>
                </a:lnTo>
                <a:cubicBezTo>
                  <a:pt x="4991" y="17325"/>
                  <a:pt x="4992" y="17837"/>
                  <a:pt x="5308" y="18154"/>
                </a:cubicBezTo>
                <a:cubicBezTo>
                  <a:pt x="5466" y="18312"/>
                  <a:pt x="5674" y="18391"/>
                  <a:pt x="5881" y="18391"/>
                </a:cubicBezTo>
                <a:cubicBezTo>
                  <a:pt x="6089" y="18391"/>
                  <a:pt x="6297" y="18312"/>
                  <a:pt x="6455" y="18154"/>
                </a:cubicBezTo>
                <a:lnTo>
                  <a:pt x="16038" y="8570"/>
                </a:lnTo>
                <a:lnTo>
                  <a:pt x="17561" y="10096"/>
                </a:lnTo>
                <a:lnTo>
                  <a:pt x="6551" y="21107"/>
                </a:lnTo>
                <a:cubicBezTo>
                  <a:pt x="6336" y="21322"/>
                  <a:pt x="6040" y="21463"/>
                  <a:pt x="5738" y="21463"/>
                </a:cubicBezTo>
                <a:cubicBezTo>
                  <a:pt x="5720" y="21463"/>
                  <a:pt x="5702" y="21463"/>
                  <a:pt x="5683" y="21462"/>
                </a:cubicBezTo>
                <a:lnTo>
                  <a:pt x="3236" y="21448"/>
                </a:lnTo>
                <a:cubicBezTo>
                  <a:pt x="2346" y="21439"/>
                  <a:pt x="1627" y="20716"/>
                  <a:pt x="1625" y="19826"/>
                </a:cubicBezTo>
                <a:lnTo>
                  <a:pt x="1625" y="17406"/>
                </a:lnTo>
                <a:cubicBezTo>
                  <a:pt x="1624" y="17084"/>
                  <a:pt x="1752" y="16774"/>
                  <a:pt x="1981" y="16546"/>
                </a:cubicBezTo>
                <a:lnTo>
                  <a:pt x="16551" y="1977"/>
                </a:lnTo>
                <a:cubicBezTo>
                  <a:pt x="16777" y="1749"/>
                  <a:pt x="17087" y="1621"/>
                  <a:pt x="17411" y="1621"/>
                </a:cubicBezTo>
                <a:lnTo>
                  <a:pt x="22651" y="1621"/>
                </a:lnTo>
                <a:cubicBezTo>
                  <a:pt x="23547" y="1622"/>
                  <a:pt x="24272" y="2347"/>
                  <a:pt x="24273" y="3242"/>
                </a:cubicBezTo>
                <a:lnTo>
                  <a:pt x="24273" y="8484"/>
                </a:lnTo>
                <a:cubicBezTo>
                  <a:pt x="24273" y="8807"/>
                  <a:pt x="24145" y="9116"/>
                  <a:pt x="23917" y="9344"/>
                </a:cubicBezTo>
                <a:lnTo>
                  <a:pt x="16432" y="16829"/>
                </a:lnTo>
                <a:cubicBezTo>
                  <a:pt x="16120" y="17146"/>
                  <a:pt x="16123" y="17655"/>
                  <a:pt x="16437" y="17971"/>
                </a:cubicBezTo>
                <a:cubicBezTo>
                  <a:pt x="16595" y="18129"/>
                  <a:pt x="16802" y="18208"/>
                  <a:pt x="17010" y="18208"/>
                </a:cubicBezTo>
                <a:cubicBezTo>
                  <a:pt x="17215" y="18208"/>
                  <a:pt x="17421" y="18130"/>
                  <a:pt x="17580" y="17975"/>
                </a:cubicBezTo>
                <a:lnTo>
                  <a:pt x="25064" y="10490"/>
                </a:lnTo>
                <a:cubicBezTo>
                  <a:pt x="25598" y="9960"/>
                  <a:pt x="25896" y="9238"/>
                  <a:pt x="25895" y="8484"/>
                </a:cubicBezTo>
                <a:lnTo>
                  <a:pt x="25895" y="3244"/>
                </a:lnTo>
                <a:cubicBezTo>
                  <a:pt x="25895" y="1455"/>
                  <a:pt x="24439" y="0"/>
                  <a:pt x="22651" y="0"/>
                </a:cubicBezTo>
                <a:lnTo>
                  <a:pt x="17411" y="0"/>
                </a:lnTo>
                <a:cubicBezTo>
                  <a:pt x="17407" y="0"/>
                  <a:pt x="17404" y="0"/>
                  <a:pt x="1740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 name="Google Shape;1955;p64"/>
          <p:cNvGrpSpPr/>
          <p:nvPr/>
        </p:nvGrpSpPr>
        <p:grpSpPr>
          <a:xfrm>
            <a:off x="3405453" y="1626616"/>
            <a:ext cx="512998" cy="360450"/>
            <a:chOff x="3522489" y="1624561"/>
            <a:chExt cx="512998" cy="360450"/>
          </a:xfrm>
        </p:grpSpPr>
        <p:sp>
          <p:nvSpPr>
            <p:cNvPr id="1956" name="Google Shape;1956;p64"/>
            <p:cNvSpPr/>
            <p:nvPr/>
          </p:nvSpPr>
          <p:spPr>
            <a:xfrm>
              <a:off x="3554512" y="1632582"/>
              <a:ext cx="448518" cy="336388"/>
            </a:xfrm>
            <a:custGeom>
              <a:avLst/>
              <a:gdLst/>
              <a:ahLst/>
              <a:cxnLst/>
              <a:rect l="l" t="t" r="r" b="b"/>
              <a:pathLst>
                <a:path w="22704" h="17028" extrusionOk="0">
                  <a:moveTo>
                    <a:pt x="1" y="0"/>
                  </a:moveTo>
                  <a:lnTo>
                    <a:pt x="1" y="17027"/>
                  </a:lnTo>
                  <a:lnTo>
                    <a:pt x="22703" y="17027"/>
                  </a:lnTo>
                  <a:lnTo>
                    <a:pt x="22703"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4"/>
            <p:cNvSpPr/>
            <p:nvPr/>
          </p:nvSpPr>
          <p:spPr>
            <a:xfrm>
              <a:off x="3546728" y="1624561"/>
              <a:ext cx="464539" cy="336388"/>
            </a:xfrm>
            <a:custGeom>
              <a:avLst/>
              <a:gdLst/>
              <a:ahLst/>
              <a:cxnLst/>
              <a:rect l="l" t="t" r="r" b="b"/>
              <a:pathLst>
                <a:path w="23515" h="17028" extrusionOk="0">
                  <a:moveTo>
                    <a:pt x="811" y="1"/>
                  </a:moveTo>
                  <a:cubicBezTo>
                    <a:pt x="364" y="1"/>
                    <a:pt x="1" y="364"/>
                    <a:pt x="1" y="812"/>
                  </a:cubicBezTo>
                  <a:lnTo>
                    <a:pt x="1" y="16622"/>
                  </a:lnTo>
                  <a:cubicBezTo>
                    <a:pt x="1" y="16846"/>
                    <a:pt x="182" y="17028"/>
                    <a:pt x="406" y="17028"/>
                  </a:cubicBezTo>
                  <a:cubicBezTo>
                    <a:pt x="630" y="17028"/>
                    <a:pt x="811" y="16846"/>
                    <a:pt x="811" y="16622"/>
                  </a:cubicBezTo>
                  <a:lnTo>
                    <a:pt x="811" y="812"/>
                  </a:lnTo>
                  <a:lnTo>
                    <a:pt x="22703" y="812"/>
                  </a:lnTo>
                  <a:lnTo>
                    <a:pt x="22703" y="16622"/>
                  </a:lnTo>
                  <a:cubicBezTo>
                    <a:pt x="22703" y="16846"/>
                    <a:pt x="22885" y="17028"/>
                    <a:pt x="23109" y="17028"/>
                  </a:cubicBezTo>
                  <a:cubicBezTo>
                    <a:pt x="23333" y="17028"/>
                    <a:pt x="23514" y="16846"/>
                    <a:pt x="23514" y="16622"/>
                  </a:cubicBezTo>
                  <a:lnTo>
                    <a:pt x="23514" y="812"/>
                  </a:lnTo>
                  <a:cubicBezTo>
                    <a:pt x="23513" y="364"/>
                    <a:pt x="23151" y="1"/>
                    <a:pt x="2270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4"/>
            <p:cNvSpPr/>
            <p:nvPr/>
          </p:nvSpPr>
          <p:spPr>
            <a:xfrm>
              <a:off x="3522489" y="1952988"/>
              <a:ext cx="512998" cy="32023"/>
            </a:xfrm>
            <a:custGeom>
              <a:avLst/>
              <a:gdLst/>
              <a:ahLst/>
              <a:cxnLst/>
              <a:rect l="l" t="t" r="r" b="b"/>
              <a:pathLst>
                <a:path w="25968" h="1621" extrusionOk="0">
                  <a:moveTo>
                    <a:pt x="406" y="0"/>
                  </a:moveTo>
                  <a:cubicBezTo>
                    <a:pt x="182" y="0"/>
                    <a:pt x="2" y="180"/>
                    <a:pt x="0" y="404"/>
                  </a:cubicBezTo>
                  <a:lnTo>
                    <a:pt x="0" y="1215"/>
                  </a:lnTo>
                  <a:cubicBezTo>
                    <a:pt x="0" y="1439"/>
                    <a:pt x="182" y="1620"/>
                    <a:pt x="406" y="1620"/>
                  </a:cubicBezTo>
                  <a:lnTo>
                    <a:pt x="25563" y="1620"/>
                  </a:lnTo>
                  <a:cubicBezTo>
                    <a:pt x="25787" y="1620"/>
                    <a:pt x="25967" y="1439"/>
                    <a:pt x="25967" y="1215"/>
                  </a:cubicBezTo>
                  <a:lnTo>
                    <a:pt x="25967" y="404"/>
                  </a:lnTo>
                  <a:cubicBezTo>
                    <a:pt x="25967" y="180"/>
                    <a:pt x="25787" y="0"/>
                    <a:pt x="2556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4"/>
            <p:cNvSpPr/>
            <p:nvPr/>
          </p:nvSpPr>
          <p:spPr>
            <a:xfrm>
              <a:off x="3594792" y="1928927"/>
              <a:ext cx="64085" cy="24022"/>
            </a:xfrm>
            <a:custGeom>
              <a:avLst/>
              <a:gdLst/>
              <a:ahLst/>
              <a:cxnLst/>
              <a:rect l="l" t="t" r="r" b="b"/>
              <a:pathLst>
                <a:path w="3244" h="1216" extrusionOk="0">
                  <a:moveTo>
                    <a:pt x="405" y="1"/>
                  </a:moveTo>
                  <a:cubicBezTo>
                    <a:pt x="182" y="1"/>
                    <a:pt x="1" y="181"/>
                    <a:pt x="0" y="405"/>
                  </a:cubicBezTo>
                  <a:lnTo>
                    <a:pt x="0" y="1215"/>
                  </a:lnTo>
                  <a:lnTo>
                    <a:pt x="3243" y="1215"/>
                  </a:lnTo>
                  <a:lnTo>
                    <a:pt x="3243" y="405"/>
                  </a:lnTo>
                  <a:cubicBezTo>
                    <a:pt x="3243" y="181"/>
                    <a:pt x="3062" y="1"/>
                    <a:pt x="2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4"/>
            <p:cNvSpPr/>
            <p:nvPr/>
          </p:nvSpPr>
          <p:spPr>
            <a:xfrm>
              <a:off x="3602793" y="1744711"/>
              <a:ext cx="83248" cy="80087"/>
            </a:xfrm>
            <a:custGeom>
              <a:avLst/>
              <a:gdLst/>
              <a:ahLst/>
              <a:cxnLst/>
              <a:rect l="l" t="t" r="r" b="b"/>
              <a:pathLst>
                <a:path w="4214" h="4054" extrusionOk="0">
                  <a:moveTo>
                    <a:pt x="2027" y="0"/>
                  </a:moveTo>
                  <a:cubicBezTo>
                    <a:pt x="1766" y="0"/>
                    <a:pt x="1503" y="51"/>
                    <a:pt x="1252" y="155"/>
                  </a:cubicBezTo>
                  <a:cubicBezTo>
                    <a:pt x="495" y="467"/>
                    <a:pt x="0" y="1208"/>
                    <a:pt x="0" y="2027"/>
                  </a:cubicBezTo>
                  <a:cubicBezTo>
                    <a:pt x="0" y="2251"/>
                    <a:pt x="182" y="2432"/>
                    <a:pt x="406" y="2432"/>
                  </a:cubicBezTo>
                  <a:cubicBezTo>
                    <a:pt x="630" y="2432"/>
                    <a:pt x="811" y="2251"/>
                    <a:pt x="811" y="2027"/>
                  </a:cubicBezTo>
                  <a:cubicBezTo>
                    <a:pt x="811" y="1536"/>
                    <a:pt x="1107" y="1091"/>
                    <a:pt x="1562" y="904"/>
                  </a:cubicBezTo>
                  <a:cubicBezTo>
                    <a:pt x="1712" y="841"/>
                    <a:pt x="1870" y="811"/>
                    <a:pt x="2027" y="811"/>
                  </a:cubicBezTo>
                  <a:cubicBezTo>
                    <a:pt x="2344" y="811"/>
                    <a:pt x="2655" y="934"/>
                    <a:pt x="2888" y="1167"/>
                  </a:cubicBezTo>
                  <a:cubicBezTo>
                    <a:pt x="3235" y="1514"/>
                    <a:pt x="3339" y="2038"/>
                    <a:pt x="3151" y="2493"/>
                  </a:cubicBezTo>
                  <a:cubicBezTo>
                    <a:pt x="2962" y="2946"/>
                    <a:pt x="2519" y="3243"/>
                    <a:pt x="2027" y="3243"/>
                  </a:cubicBezTo>
                  <a:cubicBezTo>
                    <a:pt x="1804" y="3243"/>
                    <a:pt x="1622" y="3425"/>
                    <a:pt x="1622" y="3648"/>
                  </a:cubicBezTo>
                  <a:cubicBezTo>
                    <a:pt x="1622" y="3872"/>
                    <a:pt x="1804" y="4054"/>
                    <a:pt x="2027" y="4054"/>
                  </a:cubicBezTo>
                  <a:cubicBezTo>
                    <a:pt x="2847" y="4054"/>
                    <a:pt x="3586" y="3560"/>
                    <a:pt x="3900" y="2802"/>
                  </a:cubicBezTo>
                  <a:cubicBezTo>
                    <a:pt x="4214" y="2045"/>
                    <a:pt x="4040" y="1174"/>
                    <a:pt x="3460" y="594"/>
                  </a:cubicBezTo>
                  <a:cubicBezTo>
                    <a:pt x="3073" y="206"/>
                    <a:pt x="2555" y="0"/>
                    <a:pt x="20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4"/>
            <p:cNvSpPr/>
            <p:nvPr/>
          </p:nvSpPr>
          <p:spPr>
            <a:xfrm>
              <a:off x="3602793" y="1808796"/>
              <a:ext cx="80107" cy="48064"/>
            </a:xfrm>
            <a:custGeom>
              <a:avLst/>
              <a:gdLst/>
              <a:ahLst/>
              <a:cxnLst/>
              <a:rect l="l" t="t" r="r" b="b"/>
              <a:pathLst>
                <a:path w="4055" h="2433" extrusionOk="0">
                  <a:moveTo>
                    <a:pt x="1622" y="0"/>
                  </a:moveTo>
                  <a:cubicBezTo>
                    <a:pt x="727" y="2"/>
                    <a:pt x="2" y="727"/>
                    <a:pt x="0" y="1622"/>
                  </a:cubicBezTo>
                  <a:lnTo>
                    <a:pt x="0" y="2028"/>
                  </a:lnTo>
                  <a:cubicBezTo>
                    <a:pt x="0" y="2250"/>
                    <a:pt x="182" y="2432"/>
                    <a:pt x="406" y="2432"/>
                  </a:cubicBezTo>
                  <a:lnTo>
                    <a:pt x="3649" y="2432"/>
                  </a:lnTo>
                  <a:lnTo>
                    <a:pt x="3649" y="2433"/>
                  </a:lnTo>
                  <a:cubicBezTo>
                    <a:pt x="3873" y="2433"/>
                    <a:pt x="4055" y="2251"/>
                    <a:pt x="4055" y="2028"/>
                  </a:cubicBezTo>
                  <a:cubicBezTo>
                    <a:pt x="4055" y="1804"/>
                    <a:pt x="3873" y="1622"/>
                    <a:pt x="3649" y="1622"/>
                  </a:cubicBezTo>
                  <a:lnTo>
                    <a:pt x="811" y="1622"/>
                  </a:lnTo>
                  <a:cubicBezTo>
                    <a:pt x="813" y="1174"/>
                    <a:pt x="1174" y="813"/>
                    <a:pt x="1622" y="811"/>
                  </a:cubicBezTo>
                  <a:lnTo>
                    <a:pt x="2027" y="811"/>
                  </a:lnTo>
                  <a:cubicBezTo>
                    <a:pt x="2251" y="811"/>
                    <a:pt x="2433" y="630"/>
                    <a:pt x="2433" y="406"/>
                  </a:cubicBezTo>
                  <a:cubicBezTo>
                    <a:pt x="2433" y="182"/>
                    <a:pt x="2251" y="0"/>
                    <a:pt x="20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4"/>
            <p:cNvSpPr/>
            <p:nvPr/>
          </p:nvSpPr>
          <p:spPr>
            <a:xfrm>
              <a:off x="3746945" y="1744711"/>
              <a:ext cx="83248" cy="80087"/>
            </a:xfrm>
            <a:custGeom>
              <a:avLst/>
              <a:gdLst/>
              <a:ahLst/>
              <a:cxnLst/>
              <a:rect l="l" t="t" r="r" b="b"/>
              <a:pathLst>
                <a:path w="4214" h="4054" extrusionOk="0">
                  <a:moveTo>
                    <a:pt x="2028" y="0"/>
                  </a:moveTo>
                  <a:cubicBezTo>
                    <a:pt x="1766" y="0"/>
                    <a:pt x="1503" y="51"/>
                    <a:pt x="1252" y="155"/>
                  </a:cubicBezTo>
                  <a:cubicBezTo>
                    <a:pt x="495" y="467"/>
                    <a:pt x="1" y="1208"/>
                    <a:pt x="1" y="2027"/>
                  </a:cubicBezTo>
                  <a:cubicBezTo>
                    <a:pt x="1" y="2251"/>
                    <a:pt x="182" y="2432"/>
                    <a:pt x="406" y="2432"/>
                  </a:cubicBezTo>
                  <a:cubicBezTo>
                    <a:pt x="630" y="2432"/>
                    <a:pt x="812" y="2251"/>
                    <a:pt x="812" y="2027"/>
                  </a:cubicBezTo>
                  <a:cubicBezTo>
                    <a:pt x="812" y="1536"/>
                    <a:pt x="1107" y="1091"/>
                    <a:pt x="1562" y="904"/>
                  </a:cubicBezTo>
                  <a:cubicBezTo>
                    <a:pt x="1713" y="841"/>
                    <a:pt x="1871" y="811"/>
                    <a:pt x="2028" y="811"/>
                  </a:cubicBezTo>
                  <a:cubicBezTo>
                    <a:pt x="2344" y="811"/>
                    <a:pt x="2655" y="934"/>
                    <a:pt x="2888" y="1167"/>
                  </a:cubicBezTo>
                  <a:cubicBezTo>
                    <a:pt x="3236" y="1514"/>
                    <a:pt x="3340" y="2038"/>
                    <a:pt x="3151" y="2493"/>
                  </a:cubicBezTo>
                  <a:cubicBezTo>
                    <a:pt x="2962" y="2946"/>
                    <a:pt x="2519" y="3243"/>
                    <a:pt x="2028" y="3243"/>
                  </a:cubicBezTo>
                  <a:cubicBezTo>
                    <a:pt x="1804" y="3243"/>
                    <a:pt x="1622" y="3425"/>
                    <a:pt x="1622" y="3648"/>
                  </a:cubicBezTo>
                  <a:cubicBezTo>
                    <a:pt x="1622" y="3872"/>
                    <a:pt x="1804" y="4054"/>
                    <a:pt x="2028" y="4054"/>
                  </a:cubicBezTo>
                  <a:cubicBezTo>
                    <a:pt x="2847" y="4054"/>
                    <a:pt x="3586" y="3560"/>
                    <a:pt x="3900" y="2802"/>
                  </a:cubicBezTo>
                  <a:cubicBezTo>
                    <a:pt x="4214" y="2045"/>
                    <a:pt x="4041" y="1174"/>
                    <a:pt x="3461" y="594"/>
                  </a:cubicBezTo>
                  <a:cubicBezTo>
                    <a:pt x="3073" y="206"/>
                    <a:pt x="2555"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4"/>
            <p:cNvSpPr/>
            <p:nvPr/>
          </p:nvSpPr>
          <p:spPr>
            <a:xfrm>
              <a:off x="3746945" y="1808796"/>
              <a:ext cx="80107" cy="48064"/>
            </a:xfrm>
            <a:custGeom>
              <a:avLst/>
              <a:gdLst/>
              <a:ahLst/>
              <a:cxnLst/>
              <a:rect l="l" t="t" r="r" b="b"/>
              <a:pathLst>
                <a:path w="4055" h="2433" extrusionOk="0">
                  <a:moveTo>
                    <a:pt x="1622" y="0"/>
                  </a:moveTo>
                  <a:cubicBezTo>
                    <a:pt x="727" y="2"/>
                    <a:pt x="2" y="727"/>
                    <a:pt x="1" y="1622"/>
                  </a:cubicBezTo>
                  <a:lnTo>
                    <a:pt x="1" y="2028"/>
                  </a:lnTo>
                  <a:cubicBezTo>
                    <a:pt x="1" y="2250"/>
                    <a:pt x="182" y="2432"/>
                    <a:pt x="406" y="2432"/>
                  </a:cubicBezTo>
                  <a:lnTo>
                    <a:pt x="3649" y="2432"/>
                  </a:lnTo>
                  <a:lnTo>
                    <a:pt x="3649" y="2433"/>
                  </a:lnTo>
                  <a:cubicBezTo>
                    <a:pt x="3873" y="2433"/>
                    <a:pt x="4055" y="2251"/>
                    <a:pt x="4055" y="2028"/>
                  </a:cubicBezTo>
                  <a:cubicBezTo>
                    <a:pt x="4055" y="1804"/>
                    <a:pt x="3873" y="1622"/>
                    <a:pt x="3649" y="1622"/>
                  </a:cubicBezTo>
                  <a:lnTo>
                    <a:pt x="812" y="1622"/>
                  </a:lnTo>
                  <a:cubicBezTo>
                    <a:pt x="813" y="1174"/>
                    <a:pt x="1175" y="811"/>
                    <a:pt x="1622" y="811"/>
                  </a:cubicBezTo>
                  <a:lnTo>
                    <a:pt x="2028" y="811"/>
                  </a:lnTo>
                  <a:cubicBezTo>
                    <a:pt x="2252" y="811"/>
                    <a:pt x="2433" y="630"/>
                    <a:pt x="2433" y="406"/>
                  </a:cubicBezTo>
                  <a:cubicBezTo>
                    <a:pt x="2433" y="182"/>
                    <a:pt x="2252"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4"/>
            <p:cNvSpPr/>
            <p:nvPr/>
          </p:nvSpPr>
          <p:spPr>
            <a:xfrm>
              <a:off x="3690881" y="1792755"/>
              <a:ext cx="48084" cy="16041"/>
            </a:xfrm>
            <a:custGeom>
              <a:avLst/>
              <a:gdLst/>
              <a:ahLst/>
              <a:cxnLst/>
              <a:rect l="l" t="t" r="r" b="b"/>
              <a:pathLst>
                <a:path w="2434" h="812" extrusionOk="0">
                  <a:moveTo>
                    <a:pt x="406" y="0"/>
                  </a:moveTo>
                  <a:cubicBezTo>
                    <a:pt x="183" y="0"/>
                    <a:pt x="1" y="182"/>
                    <a:pt x="1" y="406"/>
                  </a:cubicBezTo>
                  <a:cubicBezTo>
                    <a:pt x="1" y="629"/>
                    <a:pt x="183" y="811"/>
                    <a:pt x="406" y="811"/>
                  </a:cubicBezTo>
                  <a:lnTo>
                    <a:pt x="2028" y="811"/>
                  </a:lnTo>
                  <a:cubicBezTo>
                    <a:pt x="2252" y="811"/>
                    <a:pt x="2433" y="629"/>
                    <a:pt x="2433" y="406"/>
                  </a:cubicBezTo>
                  <a:cubicBezTo>
                    <a:pt x="2433" y="182"/>
                    <a:pt x="2252"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4"/>
            <p:cNvSpPr/>
            <p:nvPr/>
          </p:nvSpPr>
          <p:spPr>
            <a:xfrm>
              <a:off x="3835053" y="1808777"/>
              <a:ext cx="48064" cy="16021"/>
            </a:xfrm>
            <a:custGeom>
              <a:avLst/>
              <a:gdLst/>
              <a:ahLst/>
              <a:cxnLst/>
              <a:rect l="l" t="t" r="r" b="b"/>
              <a:pathLst>
                <a:path w="2433" h="811" extrusionOk="0">
                  <a:moveTo>
                    <a:pt x="406" y="0"/>
                  </a:moveTo>
                  <a:cubicBezTo>
                    <a:pt x="182" y="0"/>
                    <a:pt x="0" y="182"/>
                    <a:pt x="0" y="405"/>
                  </a:cubicBezTo>
                  <a:cubicBezTo>
                    <a:pt x="0" y="629"/>
                    <a:pt x="182" y="811"/>
                    <a:pt x="406" y="811"/>
                  </a:cubicBezTo>
                  <a:lnTo>
                    <a:pt x="2027" y="811"/>
                  </a:lnTo>
                  <a:cubicBezTo>
                    <a:pt x="2251" y="811"/>
                    <a:pt x="2433" y="629"/>
                    <a:pt x="2433" y="405"/>
                  </a:cubicBezTo>
                  <a:cubicBezTo>
                    <a:pt x="2433" y="182"/>
                    <a:pt x="2251" y="0"/>
                    <a:pt x="20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4"/>
            <p:cNvSpPr/>
            <p:nvPr/>
          </p:nvSpPr>
          <p:spPr>
            <a:xfrm>
              <a:off x="3835053" y="1784735"/>
              <a:ext cx="48064" cy="16041"/>
            </a:xfrm>
            <a:custGeom>
              <a:avLst/>
              <a:gdLst/>
              <a:ahLst/>
              <a:cxnLst/>
              <a:rect l="l" t="t" r="r" b="b"/>
              <a:pathLst>
                <a:path w="2433" h="812" extrusionOk="0">
                  <a:moveTo>
                    <a:pt x="406" y="1"/>
                  </a:moveTo>
                  <a:cubicBezTo>
                    <a:pt x="182" y="1"/>
                    <a:pt x="0" y="182"/>
                    <a:pt x="0" y="406"/>
                  </a:cubicBezTo>
                  <a:cubicBezTo>
                    <a:pt x="0" y="630"/>
                    <a:pt x="182" y="812"/>
                    <a:pt x="406" y="812"/>
                  </a:cubicBezTo>
                  <a:lnTo>
                    <a:pt x="2027" y="812"/>
                  </a:lnTo>
                  <a:cubicBezTo>
                    <a:pt x="2251" y="812"/>
                    <a:pt x="2433" y="630"/>
                    <a:pt x="2433" y="406"/>
                  </a:cubicBezTo>
                  <a:cubicBezTo>
                    <a:pt x="2433" y="182"/>
                    <a:pt x="2251" y="1"/>
                    <a:pt x="20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4"/>
            <p:cNvSpPr/>
            <p:nvPr/>
          </p:nvSpPr>
          <p:spPr>
            <a:xfrm>
              <a:off x="3706902" y="1776754"/>
              <a:ext cx="16041" cy="48044"/>
            </a:xfrm>
            <a:custGeom>
              <a:avLst/>
              <a:gdLst/>
              <a:ahLst/>
              <a:cxnLst/>
              <a:rect l="l" t="t" r="r" b="b"/>
              <a:pathLst>
                <a:path w="812" h="2432" extrusionOk="0">
                  <a:moveTo>
                    <a:pt x="406" y="1"/>
                  </a:moveTo>
                  <a:cubicBezTo>
                    <a:pt x="182" y="1"/>
                    <a:pt x="1" y="182"/>
                    <a:pt x="1" y="406"/>
                  </a:cubicBezTo>
                  <a:lnTo>
                    <a:pt x="1" y="2028"/>
                  </a:lnTo>
                  <a:cubicBezTo>
                    <a:pt x="1" y="2250"/>
                    <a:pt x="182" y="2432"/>
                    <a:pt x="406" y="2432"/>
                  </a:cubicBezTo>
                  <a:lnTo>
                    <a:pt x="408" y="2432"/>
                  </a:lnTo>
                  <a:cubicBezTo>
                    <a:pt x="631" y="2432"/>
                    <a:pt x="812" y="2252"/>
                    <a:pt x="812" y="2028"/>
                  </a:cubicBezTo>
                  <a:lnTo>
                    <a:pt x="812" y="406"/>
                  </a:lnTo>
                  <a:cubicBezTo>
                    <a:pt x="812" y="182"/>
                    <a:pt x="630" y="1"/>
                    <a:pt x="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4"/>
            <p:cNvSpPr/>
            <p:nvPr/>
          </p:nvSpPr>
          <p:spPr>
            <a:xfrm>
              <a:off x="3890070" y="1744711"/>
              <a:ext cx="81154" cy="80087"/>
            </a:xfrm>
            <a:custGeom>
              <a:avLst/>
              <a:gdLst/>
              <a:ahLst/>
              <a:cxnLst/>
              <a:rect l="l" t="t" r="r" b="b"/>
              <a:pathLst>
                <a:path w="4108" h="4054" extrusionOk="0">
                  <a:moveTo>
                    <a:pt x="1268" y="0"/>
                  </a:moveTo>
                  <a:cubicBezTo>
                    <a:pt x="1086" y="0"/>
                    <a:pt x="922" y="123"/>
                    <a:pt x="877" y="307"/>
                  </a:cubicBezTo>
                  <a:lnTo>
                    <a:pt x="66" y="3550"/>
                  </a:lnTo>
                  <a:cubicBezTo>
                    <a:pt x="1" y="3806"/>
                    <a:pt x="194" y="4054"/>
                    <a:pt x="458" y="4054"/>
                  </a:cubicBezTo>
                  <a:lnTo>
                    <a:pt x="3702" y="4054"/>
                  </a:lnTo>
                  <a:cubicBezTo>
                    <a:pt x="3926" y="4054"/>
                    <a:pt x="4107" y="3872"/>
                    <a:pt x="4107" y="3648"/>
                  </a:cubicBezTo>
                  <a:cubicBezTo>
                    <a:pt x="4107" y="3425"/>
                    <a:pt x="3926" y="3243"/>
                    <a:pt x="3702" y="3243"/>
                  </a:cubicBezTo>
                  <a:lnTo>
                    <a:pt x="978" y="3243"/>
                  </a:lnTo>
                  <a:lnTo>
                    <a:pt x="1662" y="504"/>
                  </a:lnTo>
                  <a:cubicBezTo>
                    <a:pt x="1717" y="287"/>
                    <a:pt x="1585" y="66"/>
                    <a:pt x="1368" y="12"/>
                  </a:cubicBezTo>
                  <a:cubicBezTo>
                    <a:pt x="1334" y="4"/>
                    <a:pt x="1301" y="0"/>
                    <a:pt x="1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4"/>
            <p:cNvSpPr/>
            <p:nvPr/>
          </p:nvSpPr>
          <p:spPr>
            <a:xfrm>
              <a:off x="3939161" y="1768733"/>
              <a:ext cx="16041" cy="88107"/>
            </a:xfrm>
            <a:custGeom>
              <a:avLst/>
              <a:gdLst/>
              <a:ahLst/>
              <a:cxnLst/>
              <a:rect l="l" t="t" r="r" b="b"/>
              <a:pathLst>
                <a:path w="812" h="4460" extrusionOk="0">
                  <a:moveTo>
                    <a:pt x="406" y="0"/>
                  </a:moveTo>
                  <a:cubicBezTo>
                    <a:pt x="182" y="0"/>
                    <a:pt x="1" y="182"/>
                    <a:pt x="1" y="405"/>
                  </a:cubicBezTo>
                  <a:lnTo>
                    <a:pt x="1" y="4056"/>
                  </a:lnTo>
                  <a:cubicBezTo>
                    <a:pt x="1" y="4278"/>
                    <a:pt x="182" y="4460"/>
                    <a:pt x="406" y="4460"/>
                  </a:cubicBezTo>
                  <a:lnTo>
                    <a:pt x="407" y="4460"/>
                  </a:lnTo>
                  <a:cubicBezTo>
                    <a:pt x="631" y="4460"/>
                    <a:pt x="811" y="4278"/>
                    <a:pt x="811" y="4054"/>
                  </a:cubicBezTo>
                  <a:lnTo>
                    <a:pt x="811" y="405"/>
                  </a:lnTo>
                  <a:cubicBezTo>
                    <a:pt x="811" y="182"/>
                    <a:pt x="630" y="0"/>
                    <a:pt x="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4"/>
            <p:cNvSpPr/>
            <p:nvPr/>
          </p:nvSpPr>
          <p:spPr>
            <a:xfrm>
              <a:off x="3522489" y="1968950"/>
              <a:ext cx="512998" cy="16041"/>
            </a:xfrm>
            <a:custGeom>
              <a:avLst/>
              <a:gdLst/>
              <a:ahLst/>
              <a:cxnLst/>
              <a:rect l="l" t="t" r="r" b="b"/>
              <a:pathLst>
                <a:path w="25968" h="812" extrusionOk="0">
                  <a:moveTo>
                    <a:pt x="0" y="0"/>
                  </a:moveTo>
                  <a:lnTo>
                    <a:pt x="0" y="406"/>
                  </a:lnTo>
                  <a:cubicBezTo>
                    <a:pt x="0" y="629"/>
                    <a:pt x="182" y="811"/>
                    <a:pt x="406" y="811"/>
                  </a:cubicBezTo>
                  <a:lnTo>
                    <a:pt x="25563" y="811"/>
                  </a:lnTo>
                  <a:cubicBezTo>
                    <a:pt x="25787" y="811"/>
                    <a:pt x="25967" y="629"/>
                    <a:pt x="25967" y="406"/>
                  </a:cubicBezTo>
                  <a:lnTo>
                    <a:pt x="25967"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64"/>
          <p:cNvGrpSpPr/>
          <p:nvPr/>
        </p:nvGrpSpPr>
        <p:grpSpPr>
          <a:xfrm>
            <a:off x="2805741" y="1550549"/>
            <a:ext cx="416475" cy="512583"/>
            <a:chOff x="2306371" y="1328236"/>
            <a:chExt cx="416475" cy="512583"/>
          </a:xfrm>
        </p:grpSpPr>
        <p:sp>
          <p:nvSpPr>
            <p:cNvPr id="1972" name="Google Shape;1972;p64"/>
            <p:cNvSpPr/>
            <p:nvPr/>
          </p:nvSpPr>
          <p:spPr>
            <a:xfrm>
              <a:off x="2402499" y="1720669"/>
              <a:ext cx="224239" cy="16041"/>
            </a:xfrm>
            <a:custGeom>
              <a:avLst/>
              <a:gdLst/>
              <a:ahLst/>
              <a:cxnLst/>
              <a:rect l="l" t="t" r="r" b="b"/>
              <a:pathLst>
                <a:path w="11351" h="812" extrusionOk="0">
                  <a:moveTo>
                    <a:pt x="405" y="1"/>
                  </a:moveTo>
                  <a:cubicBezTo>
                    <a:pt x="181" y="1"/>
                    <a:pt x="1" y="182"/>
                    <a:pt x="1" y="406"/>
                  </a:cubicBezTo>
                  <a:cubicBezTo>
                    <a:pt x="1" y="630"/>
                    <a:pt x="181" y="811"/>
                    <a:pt x="405" y="811"/>
                  </a:cubicBezTo>
                  <a:lnTo>
                    <a:pt x="10945" y="811"/>
                  </a:lnTo>
                  <a:cubicBezTo>
                    <a:pt x="11169" y="811"/>
                    <a:pt x="11351" y="630"/>
                    <a:pt x="11351" y="406"/>
                  </a:cubicBezTo>
                  <a:cubicBezTo>
                    <a:pt x="11351" y="182"/>
                    <a:pt x="11169" y="1"/>
                    <a:pt x="10945"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4"/>
            <p:cNvSpPr/>
            <p:nvPr/>
          </p:nvSpPr>
          <p:spPr>
            <a:xfrm>
              <a:off x="2569962" y="1328236"/>
              <a:ext cx="53793" cy="56104"/>
            </a:xfrm>
            <a:custGeom>
              <a:avLst/>
              <a:gdLst/>
              <a:ahLst/>
              <a:cxnLst/>
              <a:rect l="l" t="t" r="r" b="b"/>
              <a:pathLst>
                <a:path w="2723" h="2840" extrusionOk="0">
                  <a:moveTo>
                    <a:pt x="431" y="1"/>
                  </a:moveTo>
                  <a:cubicBezTo>
                    <a:pt x="189" y="1"/>
                    <a:pt x="1" y="210"/>
                    <a:pt x="27" y="451"/>
                  </a:cubicBezTo>
                  <a:lnTo>
                    <a:pt x="257" y="2478"/>
                  </a:lnTo>
                  <a:cubicBezTo>
                    <a:pt x="279" y="2684"/>
                    <a:pt x="452" y="2840"/>
                    <a:pt x="659" y="2840"/>
                  </a:cubicBezTo>
                  <a:lnTo>
                    <a:pt x="2292" y="2840"/>
                  </a:lnTo>
                  <a:cubicBezTo>
                    <a:pt x="2534" y="2840"/>
                    <a:pt x="2723" y="2629"/>
                    <a:pt x="2695" y="2388"/>
                  </a:cubicBezTo>
                  <a:lnTo>
                    <a:pt x="2465" y="361"/>
                  </a:lnTo>
                  <a:cubicBezTo>
                    <a:pt x="2443" y="156"/>
                    <a:pt x="2268" y="1"/>
                    <a:pt x="2063"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4"/>
            <p:cNvSpPr/>
            <p:nvPr/>
          </p:nvSpPr>
          <p:spPr>
            <a:xfrm>
              <a:off x="2603407" y="1624561"/>
              <a:ext cx="71888" cy="216258"/>
            </a:xfrm>
            <a:custGeom>
              <a:avLst/>
              <a:gdLst/>
              <a:ahLst/>
              <a:cxnLst/>
              <a:rect l="l" t="t" r="r" b="b"/>
              <a:pathLst>
                <a:path w="3639" h="10947" extrusionOk="0">
                  <a:moveTo>
                    <a:pt x="432" y="1"/>
                  </a:moveTo>
                  <a:cubicBezTo>
                    <a:pt x="190" y="1"/>
                    <a:pt x="1" y="210"/>
                    <a:pt x="29" y="451"/>
                  </a:cubicBezTo>
                  <a:lnTo>
                    <a:pt x="1172" y="10586"/>
                  </a:lnTo>
                  <a:cubicBezTo>
                    <a:pt x="1196" y="10792"/>
                    <a:pt x="1369" y="10947"/>
                    <a:pt x="1575" y="10947"/>
                  </a:cubicBezTo>
                  <a:lnTo>
                    <a:pt x="3208" y="10947"/>
                  </a:lnTo>
                  <a:cubicBezTo>
                    <a:pt x="3450" y="10947"/>
                    <a:pt x="3638" y="10736"/>
                    <a:pt x="3610" y="10495"/>
                  </a:cubicBezTo>
                  <a:lnTo>
                    <a:pt x="2467" y="361"/>
                  </a:lnTo>
                  <a:cubicBezTo>
                    <a:pt x="2443" y="156"/>
                    <a:pt x="2270" y="1"/>
                    <a:pt x="2063"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4"/>
            <p:cNvSpPr/>
            <p:nvPr/>
          </p:nvSpPr>
          <p:spPr>
            <a:xfrm>
              <a:off x="2405364" y="1328236"/>
              <a:ext cx="53497" cy="56104"/>
            </a:xfrm>
            <a:custGeom>
              <a:avLst/>
              <a:gdLst/>
              <a:ahLst/>
              <a:cxnLst/>
              <a:rect l="l" t="t" r="r" b="b"/>
              <a:pathLst>
                <a:path w="2708" h="2840" extrusionOk="0">
                  <a:moveTo>
                    <a:pt x="661" y="1"/>
                  </a:moveTo>
                  <a:cubicBezTo>
                    <a:pt x="454" y="1"/>
                    <a:pt x="281" y="156"/>
                    <a:pt x="257" y="361"/>
                  </a:cubicBezTo>
                  <a:lnTo>
                    <a:pt x="29" y="2388"/>
                  </a:lnTo>
                  <a:cubicBezTo>
                    <a:pt x="1" y="2629"/>
                    <a:pt x="189" y="2840"/>
                    <a:pt x="431" y="2840"/>
                  </a:cubicBezTo>
                  <a:lnTo>
                    <a:pt x="2063" y="2840"/>
                  </a:lnTo>
                  <a:cubicBezTo>
                    <a:pt x="2270" y="2840"/>
                    <a:pt x="2443" y="2685"/>
                    <a:pt x="2465" y="2480"/>
                  </a:cubicBezTo>
                  <a:lnTo>
                    <a:pt x="2695" y="453"/>
                  </a:lnTo>
                  <a:cubicBezTo>
                    <a:pt x="2708" y="337"/>
                    <a:pt x="2671" y="222"/>
                    <a:pt x="2595" y="136"/>
                  </a:cubicBezTo>
                  <a:cubicBezTo>
                    <a:pt x="2518" y="50"/>
                    <a:pt x="2408" y="1"/>
                    <a:pt x="2292"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4"/>
            <p:cNvSpPr/>
            <p:nvPr/>
          </p:nvSpPr>
          <p:spPr>
            <a:xfrm>
              <a:off x="2353803" y="1624561"/>
              <a:ext cx="71612" cy="216258"/>
            </a:xfrm>
            <a:custGeom>
              <a:avLst/>
              <a:gdLst/>
              <a:ahLst/>
              <a:cxnLst/>
              <a:rect l="l" t="t" r="r" b="b"/>
              <a:pathLst>
                <a:path w="3625" h="10947" extrusionOk="0">
                  <a:moveTo>
                    <a:pt x="1576" y="1"/>
                  </a:moveTo>
                  <a:cubicBezTo>
                    <a:pt x="1370" y="1"/>
                    <a:pt x="1196" y="156"/>
                    <a:pt x="1173" y="361"/>
                  </a:cubicBezTo>
                  <a:lnTo>
                    <a:pt x="29" y="10496"/>
                  </a:lnTo>
                  <a:cubicBezTo>
                    <a:pt x="1" y="10736"/>
                    <a:pt x="188" y="10947"/>
                    <a:pt x="431" y="10947"/>
                  </a:cubicBezTo>
                  <a:cubicBezTo>
                    <a:pt x="431" y="10947"/>
                    <a:pt x="432" y="10947"/>
                    <a:pt x="433" y="10947"/>
                  </a:cubicBezTo>
                  <a:lnTo>
                    <a:pt x="2064" y="10947"/>
                  </a:lnTo>
                  <a:cubicBezTo>
                    <a:pt x="2270" y="10947"/>
                    <a:pt x="2445" y="10792"/>
                    <a:pt x="2467" y="10586"/>
                  </a:cubicBezTo>
                  <a:lnTo>
                    <a:pt x="3611" y="451"/>
                  </a:lnTo>
                  <a:cubicBezTo>
                    <a:pt x="3624" y="337"/>
                    <a:pt x="3588" y="222"/>
                    <a:pt x="3510" y="136"/>
                  </a:cubicBezTo>
                  <a:cubicBezTo>
                    <a:pt x="3434" y="50"/>
                    <a:pt x="3323" y="1"/>
                    <a:pt x="3207"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4"/>
            <p:cNvSpPr/>
            <p:nvPr/>
          </p:nvSpPr>
          <p:spPr>
            <a:xfrm>
              <a:off x="2314372" y="1368280"/>
              <a:ext cx="400473" cy="272342"/>
            </a:xfrm>
            <a:custGeom>
              <a:avLst/>
              <a:gdLst/>
              <a:ahLst/>
              <a:cxnLst/>
              <a:rect l="l" t="t" r="r" b="b"/>
              <a:pathLst>
                <a:path w="20272" h="13786" extrusionOk="0">
                  <a:moveTo>
                    <a:pt x="812" y="1"/>
                  </a:moveTo>
                  <a:cubicBezTo>
                    <a:pt x="364" y="1"/>
                    <a:pt x="1" y="364"/>
                    <a:pt x="1" y="813"/>
                  </a:cubicBezTo>
                  <a:lnTo>
                    <a:pt x="1" y="12975"/>
                  </a:lnTo>
                  <a:cubicBezTo>
                    <a:pt x="1" y="13423"/>
                    <a:pt x="364" y="13785"/>
                    <a:pt x="812" y="13786"/>
                  </a:cubicBezTo>
                  <a:lnTo>
                    <a:pt x="19460" y="13786"/>
                  </a:lnTo>
                  <a:cubicBezTo>
                    <a:pt x="19908" y="13785"/>
                    <a:pt x="20271" y="13423"/>
                    <a:pt x="20271" y="12975"/>
                  </a:cubicBezTo>
                  <a:lnTo>
                    <a:pt x="20271" y="813"/>
                  </a:lnTo>
                  <a:cubicBezTo>
                    <a:pt x="20271" y="365"/>
                    <a:pt x="19908" y="2"/>
                    <a:pt x="19460" y="2"/>
                  </a:cubicBezTo>
                  <a:lnTo>
                    <a:pt x="19460"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4"/>
            <p:cNvSpPr/>
            <p:nvPr/>
          </p:nvSpPr>
          <p:spPr>
            <a:xfrm>
              <a:off x="2306371" y="1656604"/>
              <a:ext cx="416475" cy="16041"/>
            </a:xfrm>
            <a:custGeom>
              <a:avLst/>
              <a:gdLst/>
              <a:ahLst/>
              <a:cxnLst/>
              <a:rect l="l" t="t" r="r" b="b"/>
              <a:pathLst>
                <a:path w="21082" h="812" extrusionOk="0">
                  <a:moveTo>
                    <a:pt x="406" y="0"/>
                  </a:moveTo>
                  <a:cubicBezTo>
                    <a:pt x="182" y="0"/>
                    <a:pt x="0" y="182"/>
                    <a:pt x="0" y="406"/>
                  </a:cubicBezTo>
                  <a:cubicBezTo>
                    <a:pt x="0" y="630"/>
                    <a:pt x="182" y="811"/>
                    <a:pt x="406" y="811"/>
                  </a:cubicBezTo>
                  <a:lnTo>
                    <a:pt x="20676" y="811"/>
                  </a:lnTo>
                  <a:cubicBezTo>
                    <a:pt x="20900" y="811"/>
                    <a:pt x="21081" y="630"/>
                    <a:pt x="21081" y="406"/>
                  </a:cubicBezTo>
                  <a:cubicBezTo>
                    <a:pt x="21081" y="182"/>
                    <a:pt x="20900" y="0"/>
                    <a:pt x="2067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4"/>
            <p:cNvSpPr/>
            <p:nvPr/>
          </p:nvSpPr>
          <p:spPr>
            <a:xfrm>
              <a:off x="2338394" y="1824778"/>
              <a:ext cx="72106" cy="16041"/>
            </a:xfrm>
            <a:custGeom>
              <a:avLst/>
              <a:gdLst/>
              <a:ahLst/>
              <a:cxnLst/>
              <a:rect l="l" t="t" r="r" b="b"/>
              <a:pathLst>
                <a:path w="3650" h="812" extrusionOk="0">
                  <a:moveTo>
                    <a:pt x="406" y="1"/>
                  </a:moveTo>
                  <a:cubicBezTo>
                    <a:pt x="183" y="1"/>
                    <a:pt x="1" y="182"/>
                    <a:pt x="1" y="406"/>
                  </a:cubicBezTo>
                  <a:cubicBezTo>
                    <a:pt x="1" y="630"/>
                    <a:pt x="183" y="812"/>
                    <a:pt x="406" y="812"/>
                  </a:cubicBezTo>
                  <a:lnTo>
                    <a:pt x="3244" y="812"/>
                  </a:lnTo>
                  <a:cubicBezTo>
                    <a:pt x="3468" y="812"/>
                    <a:pt x="3650" y="630"/>
                    <a:pt x="3650" y="406"/>
                  </a:cubicBezTo>
                  <a:cubicBezTo>
                    <a:pt x="3650" y="182"/>
                    <a:pt x="3468" y="1"/>
                    <a:pt x="3244"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4"/>
            <p:cNvSpPr/>
            <p:nvPr/>
          </p:nvSpPr>
          <p:spPr>
            <a:xfrm>
              <a:off x="2618717" y="1824778"/>
              <a:ext cx="72086" cy="16041"/>
            </a:xfrm>
            <a:custGeom>
              <a:avLst/>
              <a:gdLst/>
              <a:ahLst/>
              <a:cxnLst/>
              <a:rect l="l" t="t" r="r" b="b"/>
              <a:pathLst>
                <a:path w="3649" h="812" extrusionOk="0">
                  <a:moveTo>
                    <a:pt x="406" y="1"/>
                  </a:moveTo>
                  <a:cubicBezTo>
                    <a:pt x="182" y="1"/>
                    <a:pt x="0" y="182"/>
                    <a:pt x="0" y="406"/>
                  </a:cubicBezTo>
                  <a:cubicBezTo>
                    <a:pt x="0" y="630"/>
                    <a:pt x="182" y="812"/>
                    <a:pt x="406" y="812"/>
                  </a:cubicBezTo>
                  <a:lnTo>
                    <a:pt x="3243" y="812"/>
                  </a:lnTo>
                  <a:cubicBezTo>
                    <a:pt x="3467" y="812"/>
                    <a:pt x="3649" y="630"/>
                    <a:pt x="3649" y="406"/>
                  </a:cubicBezTo>
                  <a:cubicBezTo>
                    <a:pt x="3649" y="182"/>
                    <a:pt x="3467" y="1"/>
                    <a:pt x="3243"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4"/>
            <p:cNvSpPr/>
            <p:nvPr/>
          </p:nvSpPr>
          <p:spPr>
            <a:xfrm>
              <a:off x="2386458" y="1432345"/>
              <a:ext cx="224259" cy="144192"/>
            </a:xfrm>
            <a:custGeom>
              <a:avLst/>
              <a:gdLst/>
              <a:ahLst/>
              <a:cxnLst/>
              <a:rect l="l" t="t" r="r" b="b"/>
              <a:pathLst>
                <a:path w="11352" h="7299" extrusionOk="0">
                  <a:moveTo>
                    <a:pt x="5676" y="1"/>
                  </a:moveTo>
                  <a:cubicBezTo>
                    <a:pt x="5499" y="1"/>
                    <a:pt x="5343" y="116"/>
                    <a:pt x="5289" y="285"/>
                  </a:cubicBezTo>
                  <a:lnTo>
                    <a:pt x="3601" y="5684"/>
                  </a:lnTo>
                  <a:lnTo>
                    <a:pt x="2403" y="2688"/>
                  </a:lnTo>
                  <a:cubicBezTo>
                    <a:pt x="2343" y="2535"/>
                    <a:pt x="2194" y="2433"/>
                    <a:pt x="2027" y="2433"/>
                  </a:cubicBezTo>
                  <a:lnTo>
                    <a:pt x="406" y="2433"/>
                  </a:lnTo>
                  <a:cubicBezTo>
                    <a:pt x="182" y="2433"/>
                    <a:pt x="0" y="2615"/>
                    <a:pt x="0" y="2839"/>
                  </a:cubicBezTo>
                  <a:cubicBezTo>
                    <a:pt x="0" y="3063"/>
                    <a:pt x="182" y="3244"/>
                    <a:pt x="406" y="3244"/>
                  </a:cubicBezTo>
                  <a:lnTo>
                    <a:pt x="1753" y="3244"/>
                  </a:lnTo>
                  <a:lnTo>
                    <a:pt x="3272" y="7044"/>
                  </a:lnTo>
                  <a:cubicBezTo>
                    <a:pt x="3334" y="7197"/>
                    <a:pt x="3483" y="7298"/>
                    <a:pt x="3649" y="7298"/>
                  </a:cubicBezTo>
                  <a:lnTo>
                    <a:pt x="3665" y="7298"/>
                  </a:lnTo>
                  <a:cubicBezTo>
                    <a:pt x="3836" y="7291"/>
                    <a:pt x="3986" y="7177"/>
                    <a:pt x="4036" y="7014"/>
                  </a:cubicBezTo>
                  <a:lnTo>
                    <a:pt x="5975" y="812"/>
                  </a:lnTo>
                  <a:lnTo>
                    <a:pt x="10946" y="812"/>
                  </a:lnTo>
                  <a:cubicBezTo>
                    <a:pt x="11170" y="812"/>
                    <a:pt x="11352" y="630"/>
                    <a:pt x="11352" y="406"/>
                  </a:cubicBezTo>
                  <a:cubicBezTo>
                    <a:pt x="11352" y="183"/>
                    <a:pt x="11170" y="1"/>
                    <a:pt x="10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4"/>
            <p:cNvSpPr/>
            <p:nvPr/>
          </p:nvSpPr>
          <p:spPr>
            <a:xfrm>
              <a:off x="2513522" y="1472389"/>
              <a:ext cx="82260" cy="104148"/>
            </a:xfrm>
            <a:custGeom>
              <a:avLst/>
              <a:gdLst/>
              <a:ahLst/>
              <a:cxnLst/>
              <a:rect l="l" t="t" r="r" b="b"/>
              <a:pathLst>
                <a:path w="4164" h="5272" extrusionOk="0">
                  <a:moveTo>
                    <a:pt x="3704" y="1"/>
                  </a:moveTo>
                  <a:cubicBezTo>
                    <a:pt x="3579" y="1"/>
                    <a:pt x="3455" y="59"/>
                    <a:pt x="3376" y="169"/>
                  </a:cubicBezTo>
                  <a:lnTo>
                    <a:pt x="2082" y="1948"/>
                  </a:lnTo>
                  <a:lnTo>
                    <a:pt x="788" y="169"/>
                  </a:lnTo>
                  <a:cubicBezTo>
                    <a:pt x="709" y="59"/>
                    <a:pt x="586" y="2"/>
                    <a:pt x="460" y="2"/>
                  </a:cubicBezTo>
                  <a:cubicBezTo>
                    <a:pt x="377" y="2"/>
                    <a:pt x="293" y="27"/>
                    <a:pt x="221" y="80"/>
                  </a:cubicBezTo>
                  <a:cubicBezTo>
                    <a:pt x="41" y="211"/>
                    <a:pt x="0" y="464"/>
                    <a:pt x="132" y="646"/>
                  </a:cubicBezTo>
                  <a:lnTo>
                    <a:pt x="1581" y="2636"/>
                  </a:lnTo>
                  <a:lnTo>
                    <a:pt x="132" y="4628"/>
                  </a:lnTo>
                  <a:cubicBezTo>
                    <a:pt x="0" y="4808"/>
                    <a:pt x="41" y="5062"/>
                    <a:pt x="222" y="5194"/>
                  </a:cubicBezTo>
                  <a:cubicBezTo>
                    <a:pt x="294" y="5246"/>
                    <a:pt x="377" y="5272"/>
                    <a:pt x="460" y="5272"/>
                  </a:cubicBezTo>
                  <a:cubicBezTo>
                    <a:pt x="585" y="5272"/>
                    <a:pt x="709" y="5214"/>
                    <a:pt x="788" y="5105"/>
                  </a:cubicBezTo>
                  <a:lnTo>
                    <a:pt x="2082" y="3326"/>
                  </a:lnTo>
                  <a:lnTo>
                    <a:pt x="3376" y="5104"/>
                  </a:lnTo>
                  <a:cubicBezTo>
                    <a:pt x="3454" y="5213"/>
                    <a:pt x="3578" y="5271"/>
                    <a:pt x="3703" y="5271"/>
                  </a:cubicBezTo>
                  <a:cubicBezTo>
                    <a:pt x="3786" y="5271"/>
                    <a:pt x="3869" y="5246"/>
                    <a:pt x="3941" y="5194"/>
                  </a:cubicBezTo>
                  <a:cubicBezTo>
                    <a:pt x="4123" y="5062"/>
                    <a:pt x="4162" y="4808"/>
                    <a:pt x="4032" y="4628"/>
                  </a:cubicBezTo>
                  <a:lnTo>
                    <a:pt x="2583" y="2636"/>
                  </a:lnTo>
                  <a:lnTo>
                    <a:pt x="4032" y="646"/>
                  </a:lnTo>
                  <a:cubicBezTo>
                    <a:pt x="4164" y="464"/>
                    <a:pt x="4123" y="211"/>
                    <a:pt x="3941" y="78"/>
                  </a:cubicBezTo>
                  <a:cubicBezTo>
                    <a:pt x="3870" y="26"/>
                    <a:pt x="3787"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64"/>
          <p:cNvGrpSpPr/>
          <p:nvPr/>
        </p:nvGrpSpPr>
        <p:grpSpPr>
          <a:xfrm>
            <a:off x="6456583" y="1550549"/>
            <a:ext cx="336388" cy="512583"/>
            <a:chOff x="2949377" y="2015710"/>
            <a:chExt cx="336388" cy="512583"/>
          </a:xfrm>
        </p:grpSpPr>
        <p:sp>
          <p:nvSpPr>
            <p:cNvPr id="1984" name="Google Shape;1984;p64"/>
            <p:cNvSpPr/>
            <p:nvPr/>
          </p:nvSpPr>
          <p:spPr>
            <a:xfrm>
              <a:off x="3173635" y="2031732"/>
              <a:ext cx="96108" cy="368431"/>
            </a:xfrm>
            <a:custGeom>
              <a:avLst/>
              <a:gdLst/>
              <a:ahLst/>
              <a:cxnLst/>
              <a:rect l="l" t="t" r="r" b="b"/>
              <a:pathLst>
                <a:path w="4865" h="18650" extrusionOk="0">
                  <a:moveTo>
                    <a:pt x="0" y="1"/>
                  </a:moveTo>
                  <a:lnTo>
                    <a:pt x="0" y="16132"/>
                  </a:lnTo>
                  <a:cubicBezTo>
                    <a:pt x="0" y="17368"/>
                    <a:pt x="887" y="18472"/>
                    <a:pt x="2113" y="18628"/>
                  </a:cubicBezTo>
                  <a:cubicBezTo>
                    <a:pt x="2221" y="18642"/>
                    <a:pt x="2329" y="18649"/>
                    <a:pt x="2434" y="18649"/>
                  </a:cubicBezTo>
                  <a:cubicBezTo>
                    <a:pt x="3774" y="18649"/>
                    <a:pt x="4865" y="17558"/>
                    <a:pt x="4865" y="16217"/>
                  </a:cubicBezTo>
                  <a:lnTo>
                    <a:pt x="4865"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4"/>
            <p:cNvSpPr/>
            <p:nvPr/>
          </p:nvSpPr>
          <p:spPr>
            <a:xfrm>
              <a:off x="3173635" y="2031732"/>
              <a:ext cx="47847" cy="368391"/>
            </a:xfrm>
            <a:custGeom>
              <a:avLst/>
              <a:gdLst/>
              <a:ahLst/>
              <a:cxnLst/>
              <a:rect l="l" t="t" r="r" b="b"/>
              <a:pathLst>
                <a:path w="2422" h="18648" extrusionOk="0">
                  <a:moveTo>
                    <a:pt x="0" y="1"/>
                  </a:moveTo>
                  <a:lnTo>
                    <a:pt x="0" y="16132"/>
                  </a:lnTo>
                  <a:cubicBezTo>
                    <a:pt x="0" y="17368"/>
                    <a:pt x="887" y="18472"/>
                    <a:pt x="2113" y="18628"/>
                  </a:cubicBezTo>
                  <a:cubicBezTo>
                    <a:pt x="2214" y="18641"/>
                    <a:pt x="2318" y="18648"/>
                    <a:pt x="2421" y="18648"/>
                  </a:cubicBezTo>
                  <a:lnTo>
                    <a:pt x="242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4"/>
            <p:cNvSpPr/>
            <p:nvPr/>
          </p:nvSpPr>
          <p:spPr>
            <a:xfrm>
              <a:off x="3197440" y="2183904"/>
              <a:ext cx="48064" cy="191920"/>
            </a:xfrm>
            <a:custGeom>
              <a:avLst/>
              <a:gdLst/>
              <a:ahLst/>
              <a:cxnLst/>
              <a:rect l="l" t="t" r="r" b="b"/>
              <a:pathLst>
                <a:path w="2433" h="9715" extrusionOk="0">
                  <a:moveTo>
                    <a:pt x="2051" y="0"/>
                  </a:moveTo>
                  <a:cubicBezTo>
                    <a:pt x="2045" y="0"/>
                    <a:pt x="2040" y="0"/>
                    <a:pt x="2034" y="0"/>
                  </a:cubicBezTo>
                  <a:cubicBezTo>
                    <a:pt x="1226" y="0"/>
                    <a:pt x="1226" y="404"/>
                    <a:pt x="418" y="404"/>
                  </a:cubicBezTo>
                  <a:cubicBezTo>
                    <a:pt x="413" y="404"/>
                    <a:pt x="407" y="405"/>
                    <a:pt x="402" y="405"/>
                  </a:cubicBezTo>
                  <a:cubicBezTo>
                    <a:pt x="266" y="405"/>
                    <a:pt x="131" y="388"/>
                    <a:pt x="0" y="355"/>
                  </a:cubicBezTo>
                  <a:lnTo>
                    <a:pt x="0" y="8513"/>
                  </a:lnTo>
                  <a:cubicBezTo>
                    <a:pt x="8" y="9180"/>
                    <a:pt x="550" y="9715"/>
                    <a:pt x="1216" y="9715"/>
                  </a:cubicBezTo>
                  <a:cubicBezTo>
                    <a:pt x="1882" y="9715"/>
                    <a:pt x="2424" y="9180"/>
                    <a:pt x="2432" y="8513"/>
                  </a:cubicBezTo>
                  <a:lnTo>
                    <a:pt x="2432" y="47"/>
                  </a:lnTo>
                  <a:cubicBezTo>
                    <a:pt x="2307" y="16"/>
                    <a:pt x="2179" y="0"/>
                    <a:pt x="2051"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4"/>
            <p:cNvSpPr/>
            <p:nvPr/>
          </p:nvSpPr>
          <p:spPr>
            <a:xfrm>
              <a:off x="3197440" y="2187994"/>
              <a:ext cx="24042" cy="188147"/>
            </a:xfrm>
            <a:custGeom>
              <a:avLst/>
              <a:gdLst/>
              <a:ahLst/>
              <a:cxnLst/>
              <a:rect l="l" t="t" r="r" b="b"/>
              <a:pathLst>
                <a:path w="1217" h="9524" extrusionOk="0">
                  <a:moveTo>
                    <a:pt x="1216" y="0"/>
                  </a:moveTo>
                  <a:cubicBezTo>
                    <a:pt x="1016" y="100"/>
                    <a:pt x="815" y="199"/>
                    <a:pt x="418" y="199"/>
                  </a:cubicBezTo>
                  <a:cubicBezTo>
                    <a:pt x="413" y="199"/>
                    <a:pt x="407" y="199"/>
                    <a:pt x="402" y="199"/>
                  </a:cubicBezTo>
                  <a:cubicBezTo>
                    <a:pt x="266" y="199"/>
                    <a:pt x="131" y="182"/>
                    <a:pt x="0" y="148"/>
                  </a:cubicBezTo>
                  <a:lnTo>
                    <a:pt x="0" y="8307"/>
                  </a:lnTo>
                  <a:cubicBezTo>
                    <a:pt x="0" y="8978"/>
                    <a:pt x="545" y="9523"/>
                    <a:pt x="1216" y="9523"/>
                  </a:cubicBezTo>
                  <a:lnTo>
                    <a:pt x="1216" y="0"/>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4"/>
            <p:cNvSpPr/>
            <p:nvPr/>
          </p:nvSpPr>
          <p:spPr>
            <a:xfrm>
              <a:off x="3157614" y="2015710"/>
              <a:ext cx="128151" cy="32062"/>
            </a:xfrm>
            <a:custGeom>
              <a:avLst/>
              <a:gdLst/>
              <a:ahLst/>
              <a:cxnLst/>
              <a:rect l="l" t="t" r="r" b="b"/>
              <a:pathLst>
                <a:path w="6487" h="1623" extrusionOk="0">
                  <a:moveTo>
                    <a:pt x="800" y="1"/>
                  </a:moveTo>
                  <a:cubicBezTo>
                    <a:pt x="356" y="8"/>
                    <a:pt x="0" y="368"/>
                    <a:pt x="0" y="812"/>
                  </a:cubicBezTo>
                  <a:cubicBezTo>
                    <a:pt x="0" y="1255"/>
                    <a:pt x="356" y="1615"/>
                    <a:pt x="800" y="1623"/>
                  </a:cubicBezTo>
                  <a:lnTo>
                    <a:pt x="5687" y="1623"/>
                  </a:lnTo>
                  <a:cubicBezTo>
                    <a:pt x="6131" y="1615"/>
                    <a:pt x="6487" y="1255"/>
                    <a:pt x="6487" y="812"/>
                  </a:cubicBezTo>
                  <a:cubicBezTo>
                    <a:pt x="6487" y="368"/>
                    <a:pt x="6131" y="8"/>
                    <a:pt x="5687"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4"/>
            <p:cNvSpPr/>
            <p:nvPr/>
          </p:nvSpPr>
          <p:spPr>
            <a:xfrm>
              <a:off x="2965398" y="2031732"/>
              <a:ext cx="96128" cy="368431"/>
            </a:xfrm>
            <a:custGeom>
              <a:avLst/>
              <a:gdLst/>
              <a:ahLst/>
              <a:cxnLst/>
              <a:rect l="l" t="t" r="r" b="b"/>
              <a:pathLst>
                <a:path w="4866" h="18650" extrusionOk="0">
                  <a:moveTo>
                    <a:pt x="1" y="1"/>
                  </a:moveTo>
                  <a:lnTo>
                    <a:pt x="1" y="16132"/>
                  </a:lnTo>
                  <a:cubicBezTo>
                    <a:pt x="1" y="17368"/>
                    <a:pt x="887" y="18472"/>
                    <a:pt x="2113" y="18628"/>
                  </a:cubicBezTo>
                  <a:cubicBezTo>
                    <a:pt x="2222" y="18642"/>
                    <a:pt x="2329" y="18649"/>
                    <a:pt x="2435" y="18649"/>
                  </a:cubicBezTo>
                  <a:cubicBezTo>
                    <a:pt x="3775" y="18649"/>
                    <a:pt x="4865" y="17558"/>
                    <a:pt x="4865" y="16217"/>
                  </a:cubicBezTo>
                  <a:lnTo>
                    <a:pt x="4865"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4"/>
            <p:cNvSpPr/>
            <p:nvPr/>
          </p:nvSpPr>
          <p:spPr>
            <a:xfrm>
              <a:off x="2965398" y="2031732"/>
              <a:ext cx="47847" cy="368391"/>
            </a:xfrm>
            <a:custGeom>
              <a:avLst/>
              <a:gdLst/>
              <a:ahLst/>
              <a:cxnLst/>
              <a:rect l="l" t="t" r="r" b="b"/>
              <a:pathLst>
                <a:path w="2422" h="18648" extrusionOk="0">
                  <a:moveTo>
                    <a:pt x="1" y="1"/>
                  </a:moveTo>
                  <a:lnTo>
                    <a:pt x="1" y="16132"/>
                  </a:lnTo>
                  <a:cubicBezTo>
                    <a:pt x="1" y="17368"/>
                    <a:pt x="887" y="18472"/>
                    <a:pt x="2113" y="18628"/>
                  </a:cubicBezTo>
                  <a:cubicBezTo>
                    <a:pt x="2215" y="18641"/>
                    <a:pt x="2319" y="18648"/>
                    <a:pt x="2422" y="18648"/>
                  </a:cubicBezTo>
                  <a:lnTo>
                    <a:pt x="2422"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4"/>
            <p:cNvSpPr/>
            <p:nvPr/>
          </p:nvSpPr>
          <p:spPr>
            <a:xfrm>
              <a:off x="2989203" y="2183904"/>
              <a:ext cx="48064" cy="192196"/>
            </a:xfrm>
            <a:custGeom>
              <a:avLst/>
              <a:gdLst/>
              <a:ahLst/>
              <a:cxnLst/>
              <a:rect l="l" t="t" r="r" b="b"/>
              <a:pathLst>
                <a:path w="2433" h="9729" extrusionOk="0">
                  <a:moveTo>
                    <a:pt x="2051" y="0"/>
                  </a:moveTo>
                  <a:cubicBezTo>
                    <a:pt x="2046" y="0"/>
                    <a:pt x="2040" y="0"/>
                    <a:pt x="2035" y="0"/>
                  </a:cubicBezTo>
                  <a:cubicBezTo>
                    <a:pt x="1227" y="0"/>
                    <a:pt x="1227" y="404"/>
                    <a:pt x="419" y="404"/>
                  </a:cubicBezTo>
                  <a:cubicBezTo>
                    <a:pt x="413" y="404"/>
                    <a:pt x="408" y="405"/>
                    <a:pt x="402" y="405"/>
                  </a:cubicBezTo>
                  <a:cubicBezTo>
                    <a:pt x="267" y="405"/>
                    <a:pt x="132" y="388"/>
                    <a:pt x="0" y="355"/>
                  </a:cubicBezTo>
                  <a:lnTo>
                    <a:pt x="0" y="8513"/>
                  </a:lnTo>
                  <a:cubicBezTo>
                    <a:pt x="0" y="9185"/>
                    <a:pt x="545" y="9729"/>
                    <a:pt x="1217" y="9729"/>
                  </a:cubicBezTo>
                  <a:cubicBezTo>
                    <a:pt x="1888" y="9729"/>
                    <a:pt x="2433" y="9185"/>
                    <a:pt x="2433" y="8513"/>
                  </a:cubicBezTo>
                  <a:lnTo>
                    <a:pt x="2433" y="47"/>
                  </a:lnTo>
                  <a:cubicBezTo>
                    <a:pt x="2307" y="16"/>
                    <a:pt x="2179" y="0"/>
                    <a:pt x="2051"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4"/>
            <p:cNvSpPr/>
            <p:nvPr/>
          </p:nvSpPr>
          <p:spPr>
            <a:xfrm>
              <a:off x="2989203" y="2187994"/>
              <a:ext cx="24042" cy="188147"/>
            </a:xfrm>
            <a:custGeom>
              <a:avLst/>
              <a:gdLst/>
              <a:ahLst/>
              <a:cxnLst/>
              <a:rect l="l" t="t" r="r" b="b"/>
              <a:pathLst>
                <a:path w="1217" h="9524" extrusionOk="0">
                  <a:moveTo>
                    <a:pt x="1217" y="0"/>
                  </a:moveTo>
                  <a:cubicBezTo>
                    <a:pt x="1018" y="100"/>
                    <a:pt x="817" y="199"/>
                    <a:pt x="420" y="199"/>
                  </a:cubicBezTo>
                  <a:cubicBezTo>
                    <a:pt x="414" y="199"/>
                    <a:pt x="409" y="199"/>
                    <a:pt x="404" y="199"/>
                  </a:cubicBezTo>
                  <a:cubicBezTo>
                    <a:pt x="267" y="199"/>
                    <a:pt x="132" y="182"/>
                    <a:pt x="0" y="148"/>
                  </a:cubicBezTo>
                  <a:lnTo>
                    <a:pt x="0" y="8307"/>
                  </a:lnTo>
                  <a:cubicBezTo>
                    <a:pt x="0" y="8978"/>
                    <a:pt x="545" y="9523"/>
                    <a:pt x="1217" y="9523"/>
                  </a:cubicBezTo>
                  <a:lnTo>
                    <a:pt x="1217"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4"/>
            <p:cNvSpPr/>
            <p:nvPr/>
          </p:nvSpPr>
          <p:spPr>
            <a:xfrm>
              <a:off x="3109550" y="2135841"/>
              <a:ext cx="16041" cy="368431"/>
            </a:xfrm>
            <a:custGeom>
              <a:avLst/>
              <a:gdLst/>
              <a:ahLst/>
              <a:cxnLst/>
              <a:rect l="l" t="t" r="r" b="b"/>
              <a:pathLst>
                <a:path w="812" h="18650" extrusionOk="0">
                  <a:moveTo>
                    <a:pt x="406" y="1"/>
                  </a:moveTo>
                  <a:cubicBezTo>
                    <a:pt x="182" y="1"/>
                    <a:pt x="1" y="183"/>
                    <a:pt x="1" y="406"/>
                  </a:cubicBezTo>
                  <a:lnTo>
                    <a:pt x="1" y="18244"/>
                  </a:lnTo>
                  <a:cubicBezTo>
                    <a:pt x="1" y="18468"/>
                    <a:pt x="182" y="18650"/>
                    <a:pt x="406" y="18650"/>
                  </a:cubicBezTo>
                  <a:lnTo>
                    <a:pt x="408" y="18650"/>
                  </a:lnTo>
                  <a:cubicBezTo>
                    <a:pt x="631" y="18650"/>
                    <a:pt x="812" y="18468"/>
                    <a:pt x="812" y="18244"/>
                  </a:cubicBezTo>
                  <a:lnTo>
                    <a:pt x="812" y="406"/>
                  </a:lnTo>
                  <a:cubicBezTo>
                    <a:pt x="812" y="183"/>
                    <a:pt x="630" y="1"/>
                    <a:pt x="40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4"/>
            <p:cNvSpPr/>
            <p:nvPr/>
          </p:nvSpPr>
          <p:spPr>
            <a:xfrm>
              <a:off x="2949377" y="2127840"/>
              <a:ext cx="336388" cy="16041"/>
            </a:xfrm>
            <a:custGeom>
              <a:avLst/>
              <a:gdLst/>
              <a:ahLst/>
              <a:cxnLst/>
              <a:rect l="l" t="t" r="r" b="b"/>
              <a:pathLst>
                <a:path w="17028" h="812" extrusionOk="0">
                  <a:moveTo>
                    <a:pt x="406" y="1"/>
                  </a:moveTo>
                  <a:cubicBezTo>
                    <a:pt x="182" y="1"/>
                    <a:pt x="1" y="182"/>
                    <a:pt x="1" y="406"/>
                  </a:cubicBezTo>
                  <a:cubicBezTo>
                    <a:pt x="1" y="630"/>
                    <a:pt x="182" y="811"/>
                    <a:pt x="406" y="811"/>
                  </a:cubicBezTo>
                  <a:lnTo>
                    <a:pt x="16622" y="811"/>
                  </a:lnTo>
                  <a:cubicBezTo>
                    <a:pt x="16846" y="811"/>
                    <a:pt x="17028" y="630"/>
                    <a:pt x="17028" y="406"/>
                  </a:cubicBezTo>
                  <a:cubicBezTo>
                    <a:pt x="17028" y="182"/>
                    <a:pt x="16846" y="1"/>
                    <a:pt x="16622"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4"/>
            <p:cNvSpPr/>
            <p:nvPr/>
          </p:nvSpPr>
          <p:spPr>
            <a:xfrm>
              <a:off x="2949377" y="2015710"/>
              <a:ext cx="128131" cy="32062"/>
            </a:xfrm>
            <a:custGeom>
              <a:avLst/>
              <a:gdLst/>
              <a:ahLst/>
              <a:cxnLst/>
              <a:rect l="l" t="t" r="r" b="b"/>
              <a:pathLst>
                <a:path w="6486" h="1623" extrusionOk="0">
                  <a:moveTo>
                    <a:pt x="800" y="1"/>
                  </a:moveTo>
                  <a:cubicBezTo>
                    <a:pt x="357" y="8"/>
                    <a:pt x="1" y="368"/>
                    <a:pt x="1" y="812"/>
                  </a:cubicBezTo>
                  <a:cubicBezTo>
                    <a:pt x="1" y="1255"/>
                    <a:pt x="357" y="1615"/>
                    <a:pt x="800" y="1623"/>
                  </a:cubicBezTo>
                  <a:lnTo>
                    <a:pt x="5688" y="1623"/>
                  </a:lnTo>
                  <a:cubicBezTo>
                    <a:pt x="6131" y="1615"/>
                    <a:pt x="6486" y="1255"/>
                    <a:pt x="6486" y="812"/>
                  </a:cubicBezTo>
                  <a:cubicBezTo>
                    <a:pt x="6486" y="368"/>
                    <a:pt x="6131" y="8"/>
                    <a:pt x="568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4"/>
            <p:cNvSpPr/>
            <p:nvPr/>
          </p:nvSpPr>
          <p:spPr>
            <a:xfrm>
              <a:off x="3013679" y="2488270"/>
              <a:ext cx="207803" cy="40024"/>
            </a:xfrm>
            <a:custGeom>
              <a:avLst/>
              <a:gdLst/>
              <a:ahLst/>
              <a:cxnLst/>
              <a:rect l="l" t="t" r="r" b="b"/>
              <a:pathLst>
                <a:path w="10519" h="2026" extrusionOk="0">
                  <a:moveTo>
                    <a:pt x="1622" y="0"/>
                  </a:moveTo>
                  <a:cubicBezTo>
                    <a:pt x="727" y="0"/>
                    <a:pt x="0" y="725"/>
                    <a:pt x="0" y="1622"/>
                  </a:cubicBezTo>
                  <a:cubicBezTo>
                    <a:pt x="0" y="1844"/>
                    <a:pt x="182" y="2026"/>
                    <a:pt x="406" y="2026"/>
                  </a:cubicBezTo>
                  <a:lnTo>
                    <a:pt x="10113" y="2026"/>
                  </a:lnTo>
                  <a:cubicBezTo>
                    <a:pt x="10337" y="2026"/>
                    <a:pt x="10518" y="1846"/>
                    <a:pt x="10518" y="1622"/>
                  </a:cubicBezTo>
                  <a:cubicBezTo>
                    <a:pt x="10518" y="725"/>
                    <a:pt x="9792" y="0"/>
                    <a:pt x="889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64"/>
          <p:cNvGrpSpPr/>
          <p:nvPr/>
        </p:nvGrpSpPr>
        <p:grpSpPr>
          <a:xfrm>
            <a:off x="3427606" y="3862938"/>
            <a:ext cx="516356" cy="512583"/>
            <a:chOff x="5551663" y="4064936"/>
            <a:chExt cx="516356" cy="512583"/>
          </a:xfrm>
        </p:grpSpPr>
        <p:sp>
          <p:nvSpPr>
            <p:cNvPr id="1998" name="Google Shape;1998;p64"/>
            <p:cNvSpPr/>
            <p:nvPr/>
          </p:nvSpPr>
          <p:spPr>
            <a:xfrm>
              <a:off x="5631335" y="4343402"/>
              <a:ext cx="124318" cy="65192"/>
            </a:xfrm>
            <a:custGeom>
              <a:avLst/>
              <a:gdLst/>
              <a:ahLst/>
              <a:cxnLst/>
              <a:rect l="l" t="t" r="r" b="b"/>
              <a:pathLst>
                <a:path w="6293" h="3300" extrusionOk="0">
                  <a:moveTo>
                    <a:pt x="5831" y="0"/>
                  </a:moveTo>
                  <a:cubicBezTo>
                    <a:pt x="5774" y="0"/>
                    <a:pt x="5716" y="12"/>
                    <a:pt x="5660" y="38"/>
                  </a:cubicBezTo>
                  <a:lnTo>
                    <a:pt x="272" y="2525"/>
                  </a:lnTo>
                  <a:cubicBezTo>
                    <a:pt x="96" y="2602"/>
                    <a:pt x="0" y="2794"/>
                    <a:pt x="41" y="2981"/>
                  </a:cubicBezTo>
                  <a:cubicBezTo>
                    <a:pt x="81" y="3166"/>
                    <a:pt x="246" y="3299"/>
                    <a:pt x="436" y="3299"/>
                  </a:cubicBezTo>
                  <a:cubicBezTo>
                    <a:pt x="438" y="3299"/>
                    <a:pt x="440" y="3299"/>
                    <a:pt x="442" y="3299"/>
                  </a:cubicBezTo>
                  <a:lnTo>
                    <a:pt x="442" y="3298"/>
                  </a:lnTo>
                  <a:cubicBezTo>
                    <a:pt x="500" y="3298"/>
                    <a:pt x="557" y="3285"/>
                    <a:pt x="611" y="3261"/>
                  </a:cubicBezTo>
                  <a:lnTo>
                    <a:pt x="6001" y="774"/>
                  </a:lnTo>
                  <a:cubicBezTo>
                    <a:pt x="6204" y="680"/>
                    <a:pt x="6292" y="439"/>
                    <a:pt x="6198" y="236"/>
                  </a:cubicBezTo>
                  <a:cubicBezTo>
                    <a:pt x="6130" y="87"/>
                    <a:pt x="5984" y="0"/>
                    <a:pt x="583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4"/>
            <p:cNvSpPr/>
            <p:nvPr/>
          </p:nvSpPr>
          <p:spPr>
            <a:xfrm>
              <a:off x="5681631" y="4191704"/>
              <a:ext cx="90083" cy="86566"/>
            </a:xfrm>
            <a:custGeom>
              <a:avLst/>
              <a:gdLst/>
              <a:ahLst/>
              <a:cxnLst/>
              <a:rect l="l" t="t" r="r" b="b"/>
              <a:pathLst>
                <a:path w="4560" h="4382" extrusionOk="0">
                  <a:moveTo>
                    <a:pt x="445" y="0"/>
                  </a:moveTo>
                  <a:cubicBezTo>
                    <a:pt x="342" y="0"/>
                    <a:pt x="238" y="40"/>
                    <a:pt x="160" y="120"/>
                  </a:cubicBezTo>
                  <a:cubicBezTo>
                    <a:pt x="0" y="277"/>
                    <a:pt x="0" y="533"/>
                    <a:pt x="160" y="693"/>
                  </a:cubicBezTo>
                  <a:lnTo>
                    <a:pt x="3729" y="4262"/>
                  </a:lnTo>
                  <a:cubicBezTo>
                    <a:pt x="3805" y="4338"/>
                    <a:pt x="3910" y="4382"/>
                    <a:pt x="4017" y="4382"/>
                  </a:cubicBezTo>
                  <a:lnTo>
                    <a:pt x="4017" y="4381"/>
                  </a:lnTo>
                  <a:cubicBezTo>
                    <a:pt x="4017" y="4381"/>
                    <a:pt x="4018" y="4381"/>
                    <a:pt x="4018" y="4381"/>
                  </a:cubicBezTo>
                  <a:cubicBezTo>
                    <a:pt x="4379" y="4381"/>
                    <a:pt x="4559" y="3944"/>
                    <a:pt x="4304" y="3689"/>
                  </a:cubicBezTo>
                  <a:lnTo>
                    <a:pt x="732" y="120"/>
                  </a:lnTo>
                  <a:cubicBezTo>
                    <a:pt x="653" y="40"/>
                    <a:pt x="549" y="0"/>
                    <a:pt x="44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4"/>
            <p:cNvSpPr/>
            <p:nvPr/>
          </p:nvSpPr>
          <p:spPr>
            <a:xfrm>
              <a:off x="5852157" y="4160629"/>
              <a:ext cx="121177" cy="117641"/>
            </a:xfrm>
            <a:custGeom>
              <a:avLst/>
              <a:gdLst/>
              <a:ahLst/>
              <a:cxnLst/>
              <a:rect l="l" t="t" r="r" b="b"/>
              <a:pathLst>
                <a:path w="6134" h="5955" extrusionOk="0">
                  <a:moveTo>
                    <a:pt x="5688" y="1"/>
                  </a:moveTo>
                  <a:cubicBezTo>
                    <a:pt x="5584" y="1"/>
                    <a:pt x="5480" y="41"/>
                    <a:pt x="5401" y="120"/>
                  </a:cubicBezTo>
                  <a:lnTo>
                    <a:pt x="258" y="5262"/>
                  </a:lnTo>
                  <a:cubicBezTo>
                    <a:pt x="1" y="5517"/>
                    <a:pt x="181" y="5955"/>
                    <a:pt x="543" y="5955"/>
                  </a:cubicBezTo>
                  <a:cubicBezTo>
                    <a:pt x="544" y="5955"/>
                    <a:pt x="544" y="5955"/>
                    <a:pt x="545" y="5955"/>
                  </a:cubicBezTo>
                  <a:cubicBezTo>
                    <a:pt x="652" y="5955"/>
                    <a:pt x="755" y="5911"/>
                    <a:pt x="831" y="5835"/>
                  </a:cubicBezTo>
                  <a:lnTo>
                    <a:pt x="5974" y="693"/>
                  </a:lnTo>
                  <a:cubicBezTo>
                    <a:pt x="6133" y="535"/>
                    <a:pt x="6133" y="278"/>
                    <a:pt x="5974" y="120"/>
                  </a:cubicBezTo>
                  <a:cubicBezTo>
                    <a:pt x="5896" y="41"/>
                    <a:pt x="5792" y="1"/>
                    <a:pt x="568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4"/>
            <p:cNvSpPr/>
            <p:nvPr/>
          </p:nvSpPr>
          <p:spPr>
            <a:xfrm>
              <a:off x="5854093" y="4364165"/>
              <a:ext cx="162189" cy="158652"/>
            </a:xfrm>
            <a:custGeom>
              <a:avLst/>
              <a:gdLst/>
              <a:ahLst/>
              <a:cxnLst/>
              <a:rect l="l" t="t" r="r" b="b"/>
              <a:pathLst>
                <a:path w="8210" h="8031" extrusionOk="0">
                  <a:moveTo>
                    <a:pt x="446" y="1"/>
                  </a:moveTo>
                  <a:cubicBezTo>
                    <a:pt x="342" y="1"/>
                    <a:pt x="239" y="40"/>
                    <a:pt x="160" y="120"/>
                  </a:cubicBezTo>
                  <a:cubicBezTo>
                    <a:pt x="1" y="278"/>
                    <a:pt x="1" y="535"/>
                    <a:pt x="160" y="693"/>
                  </a:cubicBezTo>
                  <a:lnTo>
                    <a:pt x="7380" y="7913"/>
                  </a:lnTo>
                  <a:cubicBezTo>
                    <a:pt x="7456" y="7989"/>
                    <a:pt x="7558" y="8031"/>
                    <a:pt x="7665" y="8031"/>
                  </a:cubicBezTo>
                  <a:lnTo>
                    <a:pt x="7667" y="8031"/>
                  </a:lnTo>
                  <a:cubicBezTo>
                    <a:pt x="7667" y="8031"/>
                    <a:pt x="7668" y="8031"/>
                    <a:pt x="7669" y="8031"/>
                  </a:cubicBezTo>
                  <a:cubicBezTo>
                    <a:pt x="8029" y="8031"/>
                    <a:pt x="8210" y="7594"/>
                    <a:pt x="7954" y="7340"/>
                  </a:cubicBezTo>
                  <a:lnTo>
                    <a:pt x="733" y="120"/>
                  </a:lnTo>
                  <a:cubicBezTo>
                    <a:pt x="654" y="40"/>
                    <a:pt x="550" y="1"/>
                    <a:pt x="44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4"/>
            <p:cNvSpPr/>
            <p:nvPr/>
          </p:nvSpPr>
          <p:spPr>
            <a:xfrm>
              <a:off x="5810078" y="4384987"/>
              <a:ext cx="23350" cy="88423"/>
            </a:xfrm>
            <a:custGeom>
              <a:avLst/>
              <a:gdLst/>
              <a:ahLst/>
              <a:cxnLst/>
              <a:rect l="l" t="t" r="r" b="b"/>
              <a:pathLst>
                <a:path w="1182" h="4476" extrusionOk="0">
                  <a:moveTo>
                    <a:pt x="426" y="0"/>
                  </a:moveTo>
                  <a:cubicBezTo>
                    <a:pt x="413" y="0"/>
                    <a:pt x="401" y="1"/>
                    <a:pt x="388" y="2"/>
                  </a:cubicBezTo>
                  <a:cubicBezTo>
                    <a:pt x="165" y="22"/>
                    <a:pt x="0" y="219"/>
                    <a:pt x="22" y="443"/>
                  </a:cubicBezTo>
                  <a:lnTo>
                    <a:pt x="354" y="4107"/>
                  </a:lnTo>
                  <a:cubicBezTo>
                    <a:pt x="373" y="4315"/>
                    <a:pt x="548" y="4474"/>
                    <a:pt x="758" y="4476"/>
                  </a:cubicBezTo>
                  <a:lnTo>
                    <a:pt x="758" y="4474"/>
                  </a:lnTo>
                  <a:cubicBezTo>
                    <a:pt x="770" y="4474"/>
                    <a:pt x="782" y="4474"/>
                    <a:pt x="794" y="4473"/>
                  </a:cubicBezTo>
                  <a:cubicBezTo>
                    <a:pt x="1018" y="4453"/>
                    <a:pt x="1181" y="4256"/>
                    <a:pt x="1162" y="4032"/>
                  </a:cubicBezTo>
                  <a:lnTo>
                    <a:pt x="828" y="368"/>
                  </a:lnTo>
                  <a:cubicBezTo>
                    <a:pt x="810" y="158"/>
                    <a:pt x="634" y="0"/>
                    <a:pt x="42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4"/>
            <p:cNvSpPr/>
            <p:nvPr/>
          </p:nvSpPr>
          <p:spPr>
            <a:xfrm>
              <a:off x="5731849" y="4241131"/>
              <a:ext cx="160193" cy="160193"/>
            </a:xfrm>
            <a:custGeom>
              <a:avLst/>
              <a:gdLst/>
              <a:ahLst/>
              <a:cxnLst/>
              <a:rect l="l" t="t" r="r" b="b"/>
              <a:pathLst>
                <a:path w="8109" h="8109" extrusionOk="0">
                  <a:moveTo>
                    <a:pt x="4055" y="1"/>
                  </a:moveTo>
                  <a:cubicBezTo>
                    <a:pt x="1815" y="1"/>
                    <a:pt x="1" y="1817"/>
                    <a:pt x="1" y="4055"/>
                  </a:cubicBezTo>
                  <a:cubicBezTo>
                    <a:pt x="1" y="6294"/>
                    <a:pt x="1815" y="8109"/>
                    <a:pt x="4055" y="8109"/>
                  </a:cubicBezTo>
                  <a:cubicBezTo>
                    <a:pt x="6293" y="8109"/>
                    <a:pt x="8109" y="6294"/>
                    <a:pt x="8109" y="4055"/>
                  </a:cubicBezTo>
                  <a:cubicBezTo>
                    <a:pt x="8109" y="1817"/>
                    <a:pt x="6294" y="1"/>
                    <a:pt x="4055"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4"/>
            <p:cNvSpPr/>
            <p:nvPr/>
          </p:nvSpPr>
          <p:spPr>
            <a:xfrm>
              <a:off x="5551663" y="4369282"/>
              <a:ext cx="99684" cy="95891"/>
            </a:xfrm>
            <a:custGeom>
              <a:avLst/>
              <a:gdLst/>
              <a:ahLst/>
              <a:cxnLst/>
              <a:rect l="l" t="t" r="r" b="b"/>
              <a:pathLst>
                <a:path w="5046" h="4854" extrusionOk="0">
                  <a:moveTo>
                    <a:pt x="2618" y="0"/>
                  </a:moveTo>
                  <a:cubicBezTo>
                    <a:pt x="1637" y="0"/>
                    <a:pt x="752" y="591"/>
                    <a:pt x="376" y="1498"/>
                  </a:cubicBezTo>
                  <a:cubicBezTo>
                    <a:pt x="0" y="2405"/>
                    <a:pt x="208" y="3449"/>
                    <a:pt x="902" y="4143"/>
                  </a:cubicBezTo>
                  <a:cubicBezTo>
                    <a:pt x="1367" y="4607"/>
                    <a:pt x="1988" y="4854"/>
                    <a:pt x="2620" y="4854"/>
                  </a:cubicBezTo>
                  <a:cubicBezTo>
                    <a:pt x="2932" y="4854"/>
                    <a:pt x="3247" y="4793"/>
                    <a:pt x="3547" y="4669"/>
                  </a:cubicBezTo>
                  <a:cubicBezTo>
                    <a:pt x="4454" y="4294"/>
                    <a:pt x="5045" y="3408"/>
                    <a:pt x="5045" y="2427"/>
                  </a:cubicBezTo>
                  <a:cubicBezTo>
                    <a:pt x="5045" y="1087"/>
                    <a:pt x="3958" y="0"/>
                    <a:pt x="2618"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4"/>
            <p:cNvSpPr/>
            <p:nvPr/>
          </p:nvSpPr>
          <p:spPr>
            <a:xfrm>
              <a:off x="5935049" y="4064936"/>
              <a:ext cx="132971" cy="127953"/>
            </a:xfrm>
            <a:custGeom>
              <a:avLst/>
              <a:gdLst/>
              <a:ahLst/>
              <a:cxnLst/>
              <a:rect l="l" t="t" r="r" b="b"/>
              <a:pathLst>
                <a:path w="6731" h="6477" extrusionOk="0">
                  <a:moveTo>
                    <a:pt x="3493" y="1"/>
                  </a:moveTo>
                  <a:cubicBezTo>
                    <a:pt x="2184" y="1"/>
                    <a:pt x="1003" y="789"/>
                    <a:pt x="502" y="2000"/>
                  </a:cubicBezTo>
                  <a:cubicBezTo>
                    <a:pt x="0" y="3209"/>
                    <a:pt x="278" y="4601"/>
                    <a:pt x="1204" y="5527"/>
                  </a:cubicBezTo>
                  <a:cubicBezTo>
                    <a:pt x="1823" y="6147"/>
                    <a:pt x="2651" y="6476"/>
                    <a:pt x="3494" y="6476"/>
                  </a:cubicBezTo>
                  <a:cubicBezTo>
                    <a:pt x="3911" y="6476"/>
                    <a:pt x="4331" y="6396"/>
                    <a:pt x="4732" y="6230"/>
                  </a:cubicBezTo>
                  <a:cubicBezTo>
                    <a:pt x="5941" y="5729"/>
                    <a:pt x="6730" y="4548"/>
                    <a:pt x="6730" y="3238"/>
                  </a:cubicBezTo>
                  <a:cubicBezTo>
                    <a:pt x="6730" y="1449"/>
                    <a:pt x="5281" y="1"/>
                    <a:pt x="349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4"/>
            <p:cNvSpPr/>
            <p:nvPr/>
          </p:nvSpPr>
          <p:spPr>
            <a:xfrm>
              <a:off x="5624401" y="4137239"/>
              <a:ext cx="83030" cy="79889"/>
            </a:xfrm>
            <a:custGeom>
              <a:avLst/>
              <a:gdLst/>
              <a:ahLst/>
              <a:cxnLst/>
              <a:rect l="l" t="t" r="r" b="b"/>
              <a:pathLst>
                <a:path w="4203" h="4044" extrusionOk="0">
                  <a:moveTo>
                    <a:pt x="2180" y="1"/>
                  </a:moveTo>
                  <a:cubicBezTo>
                    <a:pt x="1363" y="1"/>
                    <a:pt x="626" y="493"/>
                    <a:pt x="313" y="1248"/>
                  </a:cubicBezTo>
                  <a:cubicBezTo>
                    <a:pt x="1" y="2004"/>
                    <a:pt x="172" y="2872"/>
                    <a:pt x="751" y="3451"/>
                  </a:cubicBezTo>
                  <a:cubicBezTo>
                    <a:pt x="1138" y="3838"/>
                    <a:pt x="1655" y="4043"/>
                    <a:pt x="2180" y="4043"/>
                  </a:cubicBezTo>
                  <a:cubicBezTo>
                    <a:pt x="2441" y="4043"/>
                    <a:pt x="2704" y="3993"/>
                    <a:pt x="2954" y="3889"/>
                  </a:cubicBezTo>
                  <a:cubicBezTo>
                    <a:pt x="3710" y="3576"/>
                    <a:pt x="4201" y="2839"/>
                    <a:pt x="4202" y="2022"/>
                  </a:cubicBezTo>
                  <a:cubicBezTo>
                    <a:pt x="4201" y="906"/>
                    <a:pt x="3296" y="1"/>
                    <a:pt x="2180"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4"/>
            <p:cNvSpPr/>
            <p:nvPr/>
          </p:nvSpPr>
          <p:spPr>
            <a:xfrm>
              <a:off x="5984772" y="4497650"/>
              <a:ext cx="83030" cy="79869"/>
            </a:xfrm>
            <a:custGeom>
              <a:avLst/>
              <a:gdLst/>
              <a:ahLst/>
              <a:cxnLst/>
              <a:rect l="l" t="t" r="r" b="b"/>
              <a:pathLst>
                <a:path w="4203" h="4043" extrusionOk="0">
                  <a:moveTo>
                    <a:pt x="2183" y="0"/>
                  </a:moveTo>
                  <a:cubicBezTo>
                    <a:pt x="2183" y="0"/>
                    <a:pt x="2182" y="0"/>
                    <a:pt x="2181" y="0"/>
                  </a:cubicBezTo>
                  <a:cubicBezTo>
                    <a:pt x="1363" y="0"/>
                    <a:pt x="625" y="491"/>
                    <a:pt x="313" y="1247"/>
                  </a:cubicBezTo>
                  <a:cubicBezTo>
                    <a:pt x="0" y="2003"/>
                    <a:pt x="174" y="2872"/>
                    <a:pt x="752" y="3450"/>
                  </a:cubicBezTo>
                  <a:cubicBezTo>
                    <a:pt x="1138" y="3837"/>
                    <a:pt x="1655" y="4043"/>
                    <a:pt x="2181" y="4043"/>
                  </a:cubicBezTo>
                  <a:cubicBezTo>
                    <a:pt x="2441" y="4043"/>
                    <a:pt x="2704" y="3992"/>
                    <a:pt x="2955" y="3888"/>
                  </a:cubicBezTo>
                  <a:cubicBezTo>
                    <a:pt x="3710" y="3575"/>
                    <a:pt x="4202" y="2838"/>
                    <a:pt x="4202" y="2021"/>
                  </a:cubicBezTo>
                  <a:cubicBezTo>
                    <a:pt x="4202" y="905"/>
                    <a:pt x="3299" y="0"/>
                    <a:pt x="218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4"/>
            <p:cNvSpPr/>
            <p:nvPr/>
          </p:nvSpPr>
          <p:spPr>
            <a:xfrm>
              <a:off x="5784772" y="4457586"/>
              <a:ext cx="83030" cy="79889"/>
            </a:xfrm>
            <a:custGeom>
              <a:avLst/>
              <a:gdLst/>
              <a:ahLst/>
              <a:cxnLst/>
              <a:rect l="l" t="t" r="r" b="b"/>
              <a:pathLst>
                <a:path w="4203" h="4044" extrusionOk="0">
                  <a:moveTo>
                    <a:pt x="2177" y="1"/>
                  </a:moveTo>
                  <a:cubicBezTo>
                    <a:pt x="1361" y="1"/>
                    <a:pt x="625" y="493"/>
                    <a:pt x="313" y="1248"/>
                  </a:cubicBezTo>
                  <a:cubicBezTo>
                    <a:pt x="0" y="2004"/>
                    <a:pt x="174" y="2873"/>
                    <a:pt x="751" y="3451"/>
                  </a:cubicBezTo>
                  <a:cubicBezTo>
                    <a:pt x="1138" y="3838"/>
                    <a:pt x="1655" y="4044"/>
                    <a:pt x="2180" y="4044"/>
                  </a:cubicBezTo>
                  <a:cubicBezTo>
                    <a:pt x="2441" y="4044"/>
                    <a:pt x="2704" y="3993"/>
                    <a:pt x="2954" y="3889"/>
                  </a:cubicBezTo>
                  <a:cubicBezTo>
                    <a:pt x="3710" y="3576"/>
                    <a:pt x="4202" y="2839"/>
                    <a:pt x="4202" y="2022"/>
                  </a:cubicBezTo>
                  <a:cubicBezTo>
                    <a:pt x="4202" y="906"/>
                    <a:pt x="3299" y="1"/>
                    <a:pt x="2184" y="1"/>
                  </a:cubicBezTo>
                  <a:cubicBezTo>
                    <a:pt x="2183" y="1"/>
                    <a:pt x="2182" y="1"/>
                    <a:pt x="2181" y="1"/>
                  </a:cubicBezTo>
                  <a:cubicBezTo>
                    <a:pt x="2180" y="1"/>
                    <a:pt x="2179" y="1"/>
                    <a:pt x="2177"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64"/>
          <p:cNvGrpSpPr/>
          <p:nvPr/>
        </p:nvGrpSpPr>
        <p:grpSpPr>
          <a:xfrm>
            <a:off x="2790436" y="3862938"/>
            <a:ext cx="510469" cy="512583"/>
            <a:chOff x="4895343" y="4078350"/>
            <a:chExt cx="510469" cy="512583"/>
          </a:xfrm>
        </p:grpSpPr>
        <p:sp>
          <p:nvSpPr>
            <p:cNvPr id="2010" name="Google Shape;2010;p64"/>
            <p:cNvSpPr/>
            <p:nvPr/>
          </p:nvSpPr>
          <p:spPr>
            <a:xfrm>
              <a:off x="5165512" y="4078350"/>
              <a:ext cx="240300" cy="270900"/>
            </a:xfrm>
            <a:custGeom>
              <a:avLst/>
              <a:gdLst/>
              <a:ahLst/>
              <a:cxnLst/>
              <a:rect l="l" t="t" r="r" b="b"/>
              <a:pathLst>
                <a:path w="12164" h="13713" extrusionOk="0">
                  <a:moveTo>
                    <a:pt x="5133" y="0"/>
                  </a:moveTo>
                  <a:cubicBezTo>
                    <a:pt x="4978" y="0"/>
                    <a:pt x="4836" y="90"/>
                    <a:pt x="4768" y="230"/>
                  </a:cubicBezTo>
                  <a:lnTo>
                    <a:pt x="90" y="9961"/>
                  </a:lnTo>
                  <a:lnTo>
                    <a:pt x="90" y="9960"/>
                  </a:lnTo>
                  <a:lnTo>
                    <a:pt x="90" y="9960"/>
                  </a:lnTo>
                  <a:cubicBezTo>
                    <a:pt x="0" y="10145"/>
                    <a:pt x="65" y="10368"/>
                    <a:pt x="238" y="10479"/>
                  </a:cubicBezTo>
                  <a:lnTo>
                    <a:pt x="5249" y="13649"/>
                  </a:lnTo>
                  <a:cubicBezTo>
                    <a:pt x="5314" y="13690"/>
                    <a:pt x="5389" y="13711"/>
                    <a:pt x="5466" y="13712"/>
                  </a:cubicBezTo>
                  <a:cubicBezTo>
                    <a:pt x="5504" y="13712"/>
                    <a:pt x="5542" y="13707"/>
                    <a:pt x="5577" y="13695"/>
                  </a:cubicBezTo>
                  <a:cubicBezTo>
                    <a:pt x="5689" y="13664"/>
                    <a:pt x="5782" y="13586"/>
                    <a:pt x="5832" y="13481"/>
                  </a:cubicBezTo>
                  <a:lnTo>
                    <a:pt x="12034" y="582"/>
                  </a:lnTo>
                  <a:cubicBezTo>
                    <a:pt x="12164" y="311"/>
                    <a:pt x="11967" y="0"/>
                    <a:pt x="11668"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4"/>
            <p:cNvSpPr/>
            <p:nvPr/>
          </p:nvSpPr>
          <p:spPr>
            <a:xfrm>
              <a:off x="5221617" y="4078350"/>
              <a:ext cx="184196" cy="270900"/>
            </a:xfrm>
            <a:custGeom>
              <a:avLst/>
              <a:gdLst/>
              <a:ahLst/>
              <a:cxnLst/>
              <a:rect l="l" t="t" r="r" b="b"/>
              <a:pathLst>
                <a:path w="9324" h="13713" extrusionOk="0">
                  <a:moveTo>
                    <a:pt x="5830" y="0"/>
                  </a:moveTo>
                  <a:lnTo>
                    <a:pt x="1" y="12124"/>
                  </a:lnTo>
                  <a:lnTo>
                    <a:pt x="2409" y="13649"/>
                  </a:lnTo>
                  <a:cubicBezTo>
                    <a:pt x="2474" y="13690"/>
                    <a:pt x="2549" y="13712"/>
                    <a:pt x="2626" y="13712"/>
                  </a:cubicBezTo>
                  <a:cubicBezTo>
                    <a:pt x="2664" y="13712"/>
                    <a:pt x="2702" y="13707"/>
                    <a:pt x="2737" y="13697"/>
                  </a:cubicBezTo>
                  <a:cubicBezTo>
                    <a:pt x="2849" y="13664"/>
                    <a:pt x="2942" y="13587"/>
                    <a:pt x="2992" y="13483"/>
                  </a:cubicBezTo>
                  <a:lnTo>
                    <a:pt x="9194" y="582"/>
                  </a:lnTo>
                  <a:cubicBezTo>
                    <a:pt x="9324" y="313"/>
                    <a:pt x="9127" y="0"/>
                    <a:pt x="882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4"/>
            <p:cNvSpPr/>
            <p:nvPr/>
          </p:nvSpPr>
          <p:spPr>
            <a:xfrm>
              <a:off x="4895363" y="4078350"/>
              <a:ext cx="240300" cy="270900"/>
            </a:xfrm>
            <a:custGeom>
              <a:avLst/>
              <a:gdLst/>
              <a:ahLst/>
              <a:cxnLst/>
              <a:rect l="l" t="t" r="r" b="b"/>
              <a:pathLst>
                <a:path w="12164" h="13713" extrusionOk="0">
                  <a:moveTo>
                    <a:pt x="493" y="0"/>
                  </a:moveTo>
                  <a:cubicBezTo>
                    <a:pt x="196" y="0"/>
                    <a:pt x="0" y="312"/>
                    <a:pt x="131" y="582"/>
                  </a:cubicBezTo>
                  <a:lnTo>
                    <a:pt x="6333" y="13481"/>
                  </a:lnTo>
                  <a:cubicBezTo>
                    <a:pt x="6382" y="13586"/>
                    <a:pt x="6475" y="13664"/>
                    <a:pt x="6586" y="13695"/>
                  </a:cubicBezTo>
                  <a:cubicBezTo>
                    <a:pt x="6623" y="13707"/>
                    <a:pt x="6660" y="13712"/>
                    <a:pt x="6698" y="13712"/>
                  </a:cubicBezTo>
                  <a:cubicBezTo>
                    <a:pt x="6775" y="13711"/>
                    <a:pt x="6850" y="13690"/>
                    <a:pt x="6914" y="13649"/>
                  </a:cubicBezTo>
                  <a:lnTo>
                    <a:pt x="11926" y="10479"/>
                  </a:lnTo>
                  <a:cubicBezTo>
                    <a:pt x="12100" y="10368"/>
                    <a:pt x="12163" y="10145"/>
                    <a:pt x="12075" y="9960"/>
                  </a:cubicBezTo>
                  <a:lnTo>
                    <a:pt x="12075" y="9960"/>
                  </a:lnTo>
                  <a:lnTo>
                    <a:pt x="12075" y="9961"/>
                  </a:lnTo>
                  <a:lnTo>
                    <a:pt x="7396" y="230"/>
                  </a:lnTo>
                  <a:cubicBezTo>
                    <a:pt x="7330" y="89"/>
                    <a:pt x="7187" y="0"/>
                    <a:pt x="7031" y="0"/>
                  </a:cubicBezTo>
                  <a:lnTo>
                    <a:pt x="495" y="0"/>
                  </a:lnTo>
                  <a:cubicBezTo>
                    <a:pt x="495" y="0"/>
                    <a:pt x="494" y="0"/>
                    <a:pt x="49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4"/>
            <p:cNvSpPr/>
            <p:nvPr/>
          </p:nvSpPr>
          <p:spPr>
            <a:xfrm>
              <a:off x="4895343" y="4078350"/>
              <a:ext cx="184235" cy="270900"/>
            </a:xfrm>
            <a:custGeom>
              <a:avLst/>
              <a:gdLst/>
              <a:ahLst/>
              <a:cxnLst/>
              <a:rect l="l" t="t" r="r" b="b"/>
              <a:pathLst>
                <a:path w="9326" h="13713" extrusionOk="0">
                  <a:moveTo>
                    <a:pt x="496" y="0"/>
                  </a:moveTo>
                  <a:cubicBezTo>
                    <a:pt x="198" y="0"/>
                    <a:pt x="1" y="313"/>
                    <a:pt x="132" y="582"/>
                  </a:cubicBezTo>
                  <a:lnTo>
                    <a:pt x="6334" y="13483"/>
                  </a:lnTo>
                  <a:cubicBezTo>
                    <a:pt x="6383" y="13587"/>
                    <a:pt x="6476" y="13664"/>
                    <a:pt x="6587" y="13697"/>
                  </a:cubicBezTo>
                  <a:cubicBezTo>
                    <a:pt x="6624" y="13707"/>
                    <a:pt x="6661" y="13712"/>
                    <a:pt x="6699" y="13712"/>
                  </a:cubicBezTo>
                  <a:cubicBezTo>
                    <a:pt x="6776" y="13712"/>
                    <a:pt x="6851" y="13690"/>
                    <a:pt x="6915" y="13649"/>
                  </a:cubicBezTo>
                  <a:lnTo>
                    <a:pt x="9325" y="12124"/>
                  </a:lnTo>
                  <a:lnTo>
                    <a:pt x="3496"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4"/>
            <p:cNvSpPr/>
            <p:nvPr/>
          </p:nvSpPr>
          <p:spPr>
            <a:xfrm>
              <a:off x="4990503" y="4270566"/>
              <a:ext cx="320387" cy="320367"/>
            </a:xfrm>
            <a:custGeom>
              <a:avLst/>
              <a:gdLst/>
              <a:ahLst/>
              <a:cxnLst/>
              <a:rect l="l" t="t" r="r" b="b"/>
              <a:pathLst>
                <a:path w="16218" h="16217" extrusionOk="0">
                  <a:moveTo>
                    <a:pt x="8109" y="0"/>
                  </a:moveTo>
                  <a:cubicBezTo>
                    <a:pt x="3631" y="0"/>
                    <a:pt x="1" y="3630"/>
                    <a:pt x="1" y="8108"/>
                  </a:cubicBezTo>
                  <a:cubicBezTo>
                    <a:pt x="1" y="12587"/>
                    <a:pt x="3631" y="16216"/>
                    <a:pt x="8109" y="16216"/>
                  </a:cubicBezTo>
                  <a:cubicBezTo>
                    <a:pt x="12587" y="16216"/>
                    <a:pt x="16217" y="12587"/>
                    <a:pt x="16217" y="8108"/>
                  </a:cubicBezTo>
                  <a:cubicBezTo>
                    <a:pt x="16217" y="3630"/>
                    <a:pt x="12587" y="0"/>
                    <a:pt x="810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4"/>
            <p:cNvSpPr/>
            <p:nvPr/>
          </p:nvSpPr>
          <p:spPr>
            <a:xfrm>
              <a:off x="4990463" y="4317464"/>
              <a:ext cx="273508" cy="273468"/>
            </a:xfrm>
            <a:custGeom>
              <a:avLst/>
              <a:gdLst/>
              <a:ahLst/>
              <a:cxnLst/>
              <a:rect l="l" t="t" r="r" b="b"/>
              <a:pathLst>
                <a:path w="13845" h="13843" extrusionOk="0">
                  <a:moveTo>
                    <a:pt x="2378" y="1"/>
                  </a:moveTo>
                  <a:cubicBezTo>
                    <a:pt x="855" y="1520"/>
                    <a:pt x="0" y="3583"/>
                    <a:pt x="3" y="5734"/>
                  </a:cubicBezTo>
                  <a:cubicBezTo>
                    <a:pt x="3" y="10212"/>
                    <a:pt x="3633" y="13842"/>
                    <a:pt x="8111" y="13842"/>
                  </a:cubicBezTo>
                  <a:cubicBezTo>
                    <a:pt x="8115" y="13842"/>
                    <a:pt x="8118" y="13842"/>
                    <a:pt x="8122" y="13842"/>
                  </a:cubicBezTo>
                  <a:cubicBezTo>
                    <a:pt x="10269" y="13842"/>
                    <a:pt x="12328" y="12988"/>
                    <a:pt x="13844" y="11468"/>
                  </a:cubicBezTo>
                  <a:lnTo>
                    <a:pt x="2378"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4"/>
            <p:cNvSpPr/>
            <p:nvPr/>
          </p:nvSpPr>
          <p:spPr>
            <a:xfrm>
              <a:off x="5065295" y="4348065"/>
              <a:ext cx="170841" cy="161991"/>
            </a:xfrm>
            <a:custGeom>
              <a:avLst/>
              <a:gdLst/>
              <a:ahLst/>
              <a:cxnLst/>
              <a:rect l="l" t="t" r="r" b="b"/>
              <a:pathLst>
                <a:path w="8648" h="8200" extrusionOk="0">
                  <a:moveTo>
                    <a:pt x="4348" y="827"/>
                  </a:moveTo>
                  <a:lnTo>
                    <a:pt x="5307" y="2769"/>
                  </a:lnTo>
                  <a:cubicBezTo>
                    <a:pt x="5366" y="2889"/>
                    <a:pt x="5480" y="2972"/>
                    <a:pt x="5612" y="2991"/>
                  </a:cubicBezTo>
                  <a:lnTo>
                    <a:pt x="7756" y="3303"/>
                  </a:lnTo>
                  <a:lnTo>
                    <a:pt x="7814" y="2901"/>
                  </a:lnTo>
                  <a:lnTo>
                    <a:pt x="7772" y="3349"/>
                  </a:lnTo>
                  <a:lnTo>
                    <a:pt x="6219" y="4862"/>
                  </a:lnTo>
                  <a:cubicBezTo>
                    <a:pt x="6123" y="4955"/>
                    <a:pt x="6081" y="5089"/>
                    <a:pt x="6104" y="5221"/>
                  </a:cubicBezTo>
                  <a:lnTo>
                    <a:pt x="6470" y="7357"/>
                  </a:lnTo>
                  <a:lnTo>
                    <a:pt x="6869" y="7288"/>
                  </a:lnTo>
                  <a:lnTo>
                    <a:pt x="6429" y="7385"/>
                  </a:lnTo>
                  <a:lnTo>
                    <a:pt x="4512" y="6377"/>
                  </a:lnTo>
                  <a:cubicBezTo>
                    <a:pt x="4453" y="6346"/>
                    <a:pt x="4388" y="6330"/>
                    <a:pt x="4323" y="6330"/>
                  </a:cubicBezTo>
                  <a:cubicBezTo>
                    <a:pt x="4258" y="6330"/>
                    <a:pt x="4194" y="6346"/>
                    <a:pt x="4134" y="6377"/>
                  </a:cubicBezTo>
                  <a:lnTo>
                    <a:pt x="2217" y="7385"/>
                  </a:lnTo>
                  <a:lnTo>
                    <a:pt x="2404" y="7744"/>
                  </a:lnTo>
                  <a:lnTo>
                    <a:pt x="2178" y="7357"/>
                  </a:lnTo>
                  <a:lnTo>
                    <a:pt x="2544" y="5221"/>
                  </a:lnTo>
                  <a:cubicBezTo>
                    <a:pt x="2566" y="5090"/>
                    <a:pt x="2523" y="4955"/>
                    <a:pt x="2427" y="4862"/>
                  </a:cubicBezTo>
                  <a:lnTo>
                    <a:pt x="876" y="3349"/>
                  </a:lnTo>
                  <a:lnTo>
                    <a:pt x="591" y="3639"/>
                  </a:lnTo>
                  <a:lnTo>
                    <a:pt x="591" y="3639"/>
                  </a:lnTo>
                  <a:lnTo>
                    <a:pt x="891" y="3303"/>
                  </a:lnTo>
                  <a:lnTo>
                    <a:pt x="3035" y="2991"/>
                  </a:lnTo>
                  <a:cubicBezTo>
                    <a:pt x="3167" y="2972"/>
                    <a:pt x="3281" y="2889"/>
                    <a:pt x="3340" y="2769"/>
                  </a:cubicBezTo>
                  <a:lnTo>
                    <a:pt x="4299" y="827"/>
                  </a:lnTo>
                  <a:close/>
                  <a:moveTo>
                    <a:pt x="4319" y="0"/>
                  </a:moveTo>
                  <a:cubicBezTo>
                    <a:pt x="4003" y="0"/>
                    <a:pt x="3713" y="181"/>
                    <a:pt x="3573" y="466"/>
                  </a:cubicBezTo>
                  <a:lnTo>
                    <a:pt x="2708" y="2219"/>
                  </a:lnTo>
                  <a:lnTo>
                    <a:pt x="774" y="2500"/>
                  </a:lnTo>
                  <a:cubicBezTo>
                    <a:pt x="459" y="2547"/>
                    <a:pt x="197" y="2768"/>
                    <a:pt x="99" y="3072"/>
                  </a:cubicBezTo>
                  <a:cubicBezTo>
                    <a:pt x="0" y="3374"/>
                    <a:pt x="82" y="3707"/>
                    <a:pt x="310" y="3930"/>
                  </a:cubicBezTo>
                  <a:lnTo>
                    <a:pt x="1709" y="5293"/>
                  </a:lnTo>
                  <a:lnTo>
                    <a:pt x="1380" y="7219"/>
                  </a:lnTo>
                  <a:cubicBezTo>
                    <a:pt x="1326" y="7533"/>
                    <a:pt x="1454" y="7851"/>
                    <a:pt x="1712" y="8038"/>
                  </a:cubicBezTo>
                  <a:cubicBezTo>
                    <a:pt x="1858" y="8144"/>
                    <a:pt x="2031" y="8198"/>
                    <a:pt x="2205" y="8198"/>
                  </a:cubicBezTo>
                  <a:cubicBezTo>
                    <a:pt x="2338" y="8198"/>
                    <a:pt x="2471" y="8167"/>
                    <a:pt x="2593" y="8103"/>
                  </a:cubicBezTo>
                  <a:lnTo>
                    <a:pt x="4323" y="7193"/>
                  </a:lnTo>
                  <a:lnTo>
                    <a:pt x="6053" y="8103"/>
                  </a:lnTo>
                  <a:cubicBezTo>
                    <a:pt x="6173" y="8166"/>
                    <a:pt x="6306" y="8200"/>
                    <a:pt x="6443" y="8200"/>
                  </a:cubicBezTo>
                  <a:cubicBezTo>
                    <a:pt x="6961" y="8197"/>
                    <a:pt x="7355" y="7731"/>
                    <a:pt x="7268" y="7219"/>
                  </a:cubicBezTo>
                  <a:lnTo>
                    <a:pt x="6937" y="5293"/>
                  </a:lnTo>
                  <a:lnTo>
                    <a:pt x="8338" y="3929"/>
                  </a:lnTo>
                  <a:cubicBezTo>
                    <a:pt x="8566" y="3707"/>
                    <a:pt x="8647" y="3374"/>
                    <a:pt x="8549" y="3070"/>
                  </a:cubicBezTo>
                  <a:cubicBezTo>
                    <a:pt x="8450" y="2768"/>
                    <a:pt x="8188" y="2547"/>
                    <a:pt x="7873" y="2500"/>
                  </a:cubicBezTo>
                  <a:lnTo>
                    <a:pt x="5939" y="2219"/>
                  </a:lnTo>
                  <a:lnTo>
                    <a:pt x="5075" y="466"/>
                  </a:lnTo>
                  <a:cubicBezTo>
                    <a:pt x="4936" y="181"/>
                    <a:pt x="4645" y="0"/>
                    <a:pt x="4327" y="0"/>
                  </a:cubicBezTo>
                  <a:cubicBezTo>
                    <a:pt x="4325" y="0"/>
                    <a:pt x="4324" y="0"/>
                    <a:pt x="4323" y="0"/>
                  </a:cubicBezTo>
                  <a:cubicBezTo>
                    <a:pt x="4322" y="0"/>
                    <a:pt x="4321" y="0"/>
                    <a:pt x="431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4"/>
            <p:cNvSpPr/>
            <p:nvPr/>
          </p:nvSpPr>
          <p:spPr>
            <a:xfrm>
              <a:off x="5270076" y="4422837"/>
              <a:ext cx="19498" cy="15923"/>
            </a:xfrm>
            <a:custGeom>
              <a:avLst/>
              <a:gdLst/>
              <a:ahLst/>
              <a:cxnLst/>
              <a:rect l="l" t="t" r="r" b="b"/>
              <a:pathLst>
                <a:path w="987" h="806" extrusionOk="0">
                  <a:moveTo>
                    <a:pt x="443" y="0"/>
                  </a:moveTo>
                  <a:cubicBezTo>
                    <a:pt x="337" y="0"/>
                    <a:pt x="232" y="38"/>
                    <a:pt x="156" y="113"/>
                  </a:cubicBezTo>
                  <a:cubicBezTo>
                    <a:pt x="0" y="274"/>
                    <a:pt x="0" y="528"/>
                    <a:pt x="156" y="689"/>
                  </a:cubicBezTo>
                  <a:cubicBezTo>
                    <a:pt x="234" y="762"/>
                    <a:pt x="338" y="804"/>
                    <a:pt x="445" y="806"/>
                  </a:cubicBezTo>
                  <a:cubicBezTo>
                    <a:pt x="807" y="806"/>
                    <a:pt x="987" y="366"/>
                    <a:pt x="728" y="113"/>
                  </a:cubicBezTo>
                  <a:cubicBezTo>
                    <a:pt x="653" y="38"/>
                    <a:pt x="548" y="0"/>
                    <a:pt x="4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4"/>
            <p:cNvSpPr/>
            <p:nvPr/>
          </p:nvSpPr>
          <p:spPr>
            <a:xfrm>
              <a:off x="5141925" y="4294687"/>
              <a:ext cx="17621" cy="15942"/>
            </a:xfrm>
            <a:custGeom>
              <a:avLst/>
              <a:gdLst/>
              <a:ahLst/>
              <a:cxnLst/>
              <a:rect l="l" t="t" r="r" b="b"/>
              <a:pathLst>
                <a:path w="892" h="807" extrusionOk="0">
                  <a:moveTo>
                    <a:pt x="443" y="1"/>
                  </a:moveTo>
                  <a:cubicBezTo>
                    <a:pt x="338" y="1"/>
                    <a:pt x="232" y="38"/>
                    <a:pt x="157" y="114"/>
                  </a:cubicBezTo>
                  <a:cubicBezTo>
                    <a:pt x="1" y="273"/>
                    <a:pt x="1" y="529"/>
                    <a:pt x="157" y="689"/>
                  </a:cubicBezTo>
                  <a:cubicBezTo>
                    <a:pt x="234" y="764"/>
                    <a:pt x="337" y="806"/>
                    <a:pt x="445" y="806"/>
                  </a:cubicBezTo>
                  <a:cubicBezTo>
                    <a:pt x="551" y="806"/>
                    <a:pt x="654" y="764"/>
                    <a:pt x="728" y="689"/>
                  </a:cubicBezTo>
                  <a:cubicBezTo>
                    <a:pt x="892" y="532"/>
                    <a:pt x="892" y="271"/>
                    <a:pt x="728" y="114"/>
                  </a:cubicBezTo>
                  <a:cubicBezTo>
                    <a:pt x="654" y="38"/>
                    <a:pt x="549" y="1"/>
                    <a:pt x="44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4"/>
            <p:cNvSpPr/>
            <p:nvPr/>
          </p:nvSpPr>
          <p:spPr>
            <a:xfrm>
              <a:off x="5049353" y="4332261"/>
              <a:ext cx="18728" cy="15923"/>
            </a:xfrm>
            <a:custGeom>
              <a:avLst/>
              <a:gdLst/>
              <a:ahLst/>
              <a:cxnLst/>
              <a:rect l="l" t="t" r="r" b="b"/>
              <a:pathLst>
                <a:path w="948" h="806" extrusionOk="0">
                  <a:moveTo>
                    <a:pt x="543" y="0"/>
                  </a:moveTo>
                  <a:cubicBezTo>
                    <a:pt x="437" y="0"/>
                    <a:pt x="331" y="38"/>
                    <a:pt x="258" y="113"/>
                  </a:cubicBezTo>
                  <a:cubicBezTo>
                    <a:pt x="1" y="367"/>
                    <a:pt x="179" y="806"/>
                    <a:pt x="542" y="806"/>
                  </a:cubicBezTo>
                  <a:cubicBezTo>
                    <a:pt x="651" y="806"/>
                    <a:pt x="754" y="762"/>
                    <a:pt x="830" y="685"/>
                  </a:cubicBezTo>
                  <a:cubicBezTo>
                    <a:pt x="906" y="609"/>
                    <a:pt x="948" y="507"/>
                    <a:pt x="948" y="400"/>
                  </a:cubicBezTo>
                  <a:cubicBezTo>
                    <a:pt x="948" y="292"/>
                    <a:pt x="906" y="189"/>
                    <a:pt x="830" y="113"/>
                  </a:cubicBezTo>
                  <a:cubicBezTo>
                    <a:pt x="755" y="38"/>
                    <a:pt x="649" y="0"/>
                    <a:pt x="5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4"/>
            <p:cNvSpPr/>
            <p:nvPr/>
          </p:nvSpPr>
          <p:spPr>
            <a:xfrm>
              <a:off x="5230605" y="4513414"/>
              <a:ext cx="18708" cy="15942"/>
            </a:xfrm>
            <a:custGeom>
              <a:avLst/>
              <a:gdLst/>
              <a:ahLst/>
              <a:cxnLst/>
              <a:rect l="l" t="t" r="r" b="b"/>
              <a:pathLst>
                <a:path w="947" h="807" extrusionOk="0">
                  <a:moveTo>
                    <a:pt x="542" y="1"/>
                  </a:moveTo>
                  <a:cubicBezTo>
                    <a:pt x="436" y="1"/>
                    <a:pt x="331" y="40"/>
                    <a:pt x="254" y="117"/>
                  </a:cubicBezTo>
                  <a:cubicBezTo>
                    <a:pt x="1" y="373"/>
                    <a:pt x="182" y="805"/>
                    <a:pt x="541" y="807"/>
                  </a:cubicBezTo>
                  <a:cubicBezTo>
                    <a:pt x="650" y="807"/>
                    <a:pt x="752" y="765"/>
                    <a:pt x="828" y="689"/>
                  </a:cubicBezTo>
                  <a:cubicBezTo>
                    <a:pt x="903" y="611"/>
                    <a:pt x="945" y="508"/>
                    <a:pt x="947" y="401"/>
                  </a:cubicBezTo>
                  <a:cubicBezTo>
                    <a:pt x="945" y="294"/>
                    <a:pt x="903" y="193"/>
                    <a:pt x="828" y="117"/>
                  </a:cubicBezTo>
                  <a:cubicBezTo>
                    <a:pt x="752" y="40"/>
                    <a:pt x="647" y="1"/>
                    <a:pt x="542"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4"/>
            <p:cNvSpPr/>
            <p:nvPr/>
          </p:nvSpPr>
          <p:spPr>
            <a:xfrm>
              <a:off x="5233252" y="4332261"/>
              <a:ext cx="16120" cy="15923"/>
            </a:xfrm>
            <a:custGeom>
              <a:avLst/>
              <a:gdLst/>
              <a:ahLst/>
              <a:cxnLst/>
              <a:rect l="l" t="t" r="r" b="b"/>
              <a:pathLst>
                <a:path w="816" h="806" extrusionOk="0">
                  <a:moveTo>
                    <a:pt x="407" y="0"/>
                  </a:moveTo>
                  <a:cubicBezTo>
                    <a:pt x="301" y="0"/>
                    <a:pt x="195" y="38"/>
                    <a:pt x="120" y="113"/>
                  </a:cubicBezTo>
                  <a:cubicBezTo>
                    <a:pt x="45" y="189"/>
                    <a:pt x="3" y="293"/>
                    <a:pt x="3" y="400"/>
                  </a:cubicBezTo>
                  <a:cubicBezTo>
                    <a:pt x="0" y="625"/>
                    <a:pt x="182" y="806"/>
                    <a:pt x="405" y="806"/>
                  </a:cubicBezTo>
                  <a:cubicBezTo>
                    <a:pt x="405" y="806"/>
                    <a:pt x="406" y="806"/>
                    <a:pt x="407" y="806"/>
                  </a:cubicBezTo>
                  <a:lnTo>
                    <a:pt x="409" y="806"/>
                  </a:lnTo>
                  <a:cubicBezTo>
                    <a:pt x="409" y="806"/>
                    <a:pt x="410" y="806"/>
                    <a:pt x="411" y="806"/>
                  </a:cubicBezTo>
                  <a:cubicBezTo>
                    <a:pt x="634" y="806"/>
                    <a:pt x="815" y="625"/>
                    <a:pt x="813" y="400"/>
                  </a:cubicBezTo>
                  <a:cubicBezTo>
                    <a:pt x="813" y="293"/>
                    <a:pt x="770" y="191"/>
                    <a:pt x="696" y="113"/>
                  </a:cubicBezTo>
                  <a:cubicBezTo>
                    <a:pt x="619" y="38"/>
                    <a:pt x="513" y="0"/>
                    <a:pt x="40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4"/>
            <p:cNvSpPr/>
            <p:nvPr/>
          </p:nvSpPr>
          <p:spPr>
            <a:xfrm>
              <a:off x="5258361" y="4373825"/>
              <a:ext cx="21395" cy="15942"/>
            </a:xfrm>
            <a:custGeom>
              <a:avLst/>
              <a:gdLst/>
              <a:ahLst/>
              <a:cxnLst/>
              <a:rect l="l" t="t" r="r" b="b"/>
              <a:pathLst>
                <a:path w="1083" h="807" extrusionOk="0">
                  <a:moveTo>
                    <a:pt x="543" y="0"/>
                  </a:moveTo>
                  <a:cubicBezTo>
                    <a:pt x="438" y="0"/>
                    <a:pt x="332" y="38"/>
                    <a:pt x="255" y="112"/>
                  </a:cubicBezTo>
                  <a:cubicBezTo>
                    <a:pt x="0" y="370"/>
                    <a:pt x="182" y="805"/>
                    <a:pt x="542" y="806"/>
                  </a:cubicBezTo>
                  <a:cubicBezTo>
                    <a:pt x="903" y="803"/>
                    <a:pt x="1083" y="370"/>
                    <a:pt x="830" y="112"/>
                  </a:cubicBezTo>
                  <a:cubicBezTo>
                    <a:pt x="754" y="38"/>
                    <a:pt x="648" y="0"/>
                    <a:pt x="5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4"/>
            <p:cNvSpPr/>
            <p:nvPr/>
          </p:nvSpPr>
          <p:spPr>
            <a:xfrm>
              <a:off x="5093624" y="4304465"/>
              <a:ext cx="16041" cy="15942"/>
            </a:xfrm>
            <a:custGeom>
              <a:avLst/>
              <a:gdLst/>
              <a:ahLst/>
              <a:cxnLst/>
              <a:rect l="l" t="t" r="r" b="b"/>
              <a:pathLst>
                <a:path w="812" h="807" extrusionOk="0">
                  <a:moveTo>
                    <a:pt x="408" y="1"/>
                  </a:moveTo>
                  <a:cubicBezTo>
                    <a:pt x="302" y="1"/>
                    <a:pt x="197" y="38"/>
                    <a:pt x="122" y="113"/>
                  </a:cubicBezTo>
                  <a:cubicBezTo>
                    <a:pt x="46" y="190"/>
                    <a:pt x="2" y="293"/>
                    <a:pt x="0" y="401"/>
                  </a:cubicBezTo>
                  <a:cubicBezTo>
                    <a:pt x="6" y="622"/>
                    <a:pt x="183" y="800"/>
                    <a:pt x="404" y="807"/>
                  </a:cubicBezTo>
                  <a:lnTo>
                    <a:pt x="406" y="807"/>
                  </a:lnTo>
                  <a:cubicBezTo>
                    <a:pt x="513" y="805"/>
                    <a:pt x="616" y="764"/>
                    <a:pt x="693" y="690"/>
                  </a:cubicBezTo>
                  <a:cubicBezTo>
                    <a:pt x="769" y="612"/>
                    <a:pt x="811" y="510"/>
                    <a:pt x="811" y="401"/>
                  </a:cubicBezTo>
                  <a:cubicBezTo>
                    <a:pt x="811" y="293"/>
                    <a:pt x="769" y="190"/>
                    <a:pt x="693" y="113"/>
                  </a:cubicBezTo>
                  <a:cubicBezTo>
                    <a:pt x="618" y="38"/>
                    <a:pt x="513" y="1"/>
                    <a:pt x="40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4"/>
            <p:cNvSpPr/>
            <p:nvPr/>
          </p:nvSpPr>
          <p:spPr>
            <a:xfrm>
              <a:off x="5261067" y="4471869"/>
              <a:ext cx="16021" cy="15923"/>
            </a:xfrm>
            <a:custGeom>
              <a:avLst/>
              <a:gdLst/>
              <a:ahLst/>
              <a:cxnLst/>
              <a:rect l="l" t="t" r="r" b="b"/>
              <a:pathLst>
                <a:path w="811" h="806" extrusionOk="0">
                  <a:moveTo>
                    <a:pt x="405" y="0"/>
                  </a:moveTo>
                  <a:cubicBezTo>
                    <a:pt x="299" y="0"/>
                    <a:pt x="193" y="39"/>
                    <a:pt x="118" y="116"/>
                  </a:cubicBezTo>
                  <a:cubicBezTo>
                    <a:pt x="44" y="192"/>
                    <a:pt x="1" y="293"/>
                    <a:pt x="0" y="400"/>
                  </a:cubicBezTo>
                  <a:cubicBezTo>
                    <a:pt x="1" y="507"/>
                    <a:pt x="42" y="610"/>
                    <a:pt x="118" y="687"/>
                  </a:cubicBezTo>
                  <a:cubicBezTo>
                    <a:pt x="194" y="763"/>
                    <a:pt x="297" y="805"/>
                    <a:pt x="405" y="805"/>
                  </a:cubicBezTo>
                  <a:cubicBezTo>
                    <a:pt x="512" y="805"/>
                    <a:pt x="617" y="763"/>
                    <a:pt x="693" y="687"/>
                  </a:cubicBezTo>
                  <a:cubicBezTo>
                    <a:pt x="767" y="610"/>
                    <a:pt x="809" y="507"/>
                    <a:pt x="811" y="400"/>
                  </a:cubicBezTo>
                  <a:cubicBezTo>
                    <a:pt x="809" y="293"/>
                    <a:pt x="767" y="192"/>
                    <a:pt x="693" y="116"/>
                  </a:cubicBezTo>
                  <a:cubicBezTo>
                    <a:pt x="618" y="39"/>
                    <a:pt x="512" y="0"/>
                    <a:pt x="40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4"/>
            <p:cNvSpPr/>
            <p:nvPr/>
          </p:nvSpPr>
          <p:spPr>
            <a:xfrm>
              <a:off x="5191668" y="4304465"/>
              <a:ext cx="16120" cy="15942"/>
            </a:xfrm>
            <a:custGeom>
              <a:avLst/>
              <a:gdLst/>
              <a:ahLst/>
              <a:cxnLst/>
              <a:rect l="l" t="t" r="r" b="b"/>
              <a:pathLst>
                <a:path w="816" h="807" extrusionOk="0">
                  <a:moveTo>
                    <a:pt x="407" y="1"/>
                  </a:moveTo>
                  <a:cubicBezTo>
                    <a:pt x="301" y="1"/>
                    <a:pt x="196" y="38"/>
                    <a:pt x="121" y="113"/>
                  </a:cubicBezTo>
                  <a:cubicBezTo>
                    <a:pt x="46" y="190"/>
                    <a:pt x="4" y="294"/>
                    <a:pt x="4" y="401"/>
                  </a:cubicBezTo>
                  <a:cubicBezTo>
                    <a:pt x="1" y="624"/>
                    <a:pt x="183" y="807"/>
                    <a:pt x="405" y="807"/>
                  </a:cubicBezTo>
                  <a:cubicBezTo>
                    <a:pt x="406" y="807"/>
                    <a:pt x="407" y="807"/>
                    <a:pt x="408" y="807"/>
                  </a:cubicBezTo>
                  <a:lnTo>
                    <a:pt x="409" y="807"/>
                  </a:lnTo>
                  <a:cubicBezTo>
                    <a:pt x="410" y="807"/>
                    <a:pt x="411" y="807"/>
                    <a:pt x="412" y="807"/>
                  </a:cubicBezTo>
                  <a:cubicBezTo>
                    <a:pt x="634" y="807"/>
                    <a:pt x="816" y="626"/>
                    <a:pt x="815" y="401"/>
                  </a:cubicBezTo>
                  <a:cubicBezTo>
                    <a:pt x="813" y="294"/>
                    <a:pt x="771" y="190"/>
                    <a:pt x="696" y="113"/>
                  </a:cubicBezTo>
                  <a:cubicBezTo>
                    <a:pt x="620" y="38"/>
                    <a:pt x="513" y="1"/>
                    <a:pt x="40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4"/>
            <p:cNvSpPr/>
            <p:nvPr/>
          </p:nvSpPr>
          <p:spPr>
            <a:xfrm>
              <a:off x="5265591" y="4397274"/>
              <a:ext cx="21375" cy="15962"/>
            </a:xfrm>
            <a:custGeom>
              <a:avLst/>
              <a:gdLst/>
              <a:ahLst/>
              <a:cxnLst/>
              <a:rect l="l" t="t" r="r" b="b"/>
              <a:pathLst>
                <a:path w="1082" h="808" extrusionOk="0">
                  <a:moveTo>
                    <a:pt x="540" y="0"/>
                  </a:moveTo>
                  <a:cubicBezTo>
                    <a:pt x="435" y="0"/>
                    <a:pt x="329" y="38"/>
                    <a:pt x="254" y="113"/>
                  </a:cubicBezTo>
                  <a:cubicBezTo>
                    <a:pt x="0" y="370"/>
                    <a:pt x="181" y="806"/>
                    <a:pt x="542" y="807"/>
                  </a:cubicBezTo>
                  <a:cubicBezTo>
                    <a:pt x="903" y="805"/>
                    <a:pt x="1082" y="368"/>
                    <a:pt x="825" y="113"/>
                  </a:cubicBezTo>
                  <a:cubicBezTo>
                    <a:pt x="751" y="38"/>
                    <a:pt x="646" y="0"/>
                    <a:pt x="54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4"/>
            <p:cNvSpPr/>
            <p:nvPr/>
          </p:nvSpPr>
          <p:spPr>
            <a:xfrm>
              <a:off x="5117113" y="4297255"/>
              <a:ext cx="18866" cy="15962"/>
            </a:xfrm>
            <a:custGeom>
              <a:avLst/>
              <a:gdLst/>
              <a:ahLst/>
              <a:cxnLst/>
              <a:rect l="l" t="t" r="r" b="b"/>
              <a:pathLst>
                <a:path w="955" h="808" extrusionOk="0">
                  <a:moveTo>
                    <a:pt x="407" y="0"/>
                  </a:moveTo>
                  <a:cubicBezTo>
                    <a:pt x="301" y="0"/>
                    <a:pt x="195" y="38"/>
                    <a:pt x="121" y="113"/>
                  </a:cubicBezTo>
                  <a:cubicBezTo>
                    <a:pt x="45" y="189"/>
                    <a:pt x="2" y="293"/>
                    <a:pt x="2" y="400"/>
                  </a:cubicBezTo>
                  <a:cubicBezTo>
                    <a:pt x="1" y="509"/>
                    <a:pt x="43" y="613"/>
                    <a:pt x="121" y="689"/>
                  </a:cubicBezTo>
                  <a:cubicBezTo>
                    <a:pt x="197" y="763"/>
                    <a:pt x="301" y="806"/>
                    <a:pt x="408" y="807"/>
                  </a:cubicBezTo>
                  <a:cubicBezTo>
                    <a:pt x="409" y="807"/>
                    <a:pt x="410" y="807"/>
                    <a:pt x="411" y="807"/>
                  </a:cubicBezTo>
                  <a:cubicBezTo>
                    <a:pt x="774" y="807"/>
                    <a:pt x="955" y="367"/>
                    <a:pt x="696" y="113"/>
                  </a:cubicBezTo>
                  <a:cubicBezTo>
                    <a:pt x="620" y="38"/>
                    <a:pt x="513" y="0"/>
                    <a:pt x="40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4"/>
            <p:cNvSpPr/>
            <p:nvPr/>
          </p:nvSpPr>
          <p:spPr>
            <a:xfrm>
              <a:off x="5249550" y="4493540"/>
              <a:ext cx="16041" cy="15942"/>
            </a:xfrm>
            <a:custGeom>
              <a:avLst/>
              <a:gdLst/>
              <a:ahLst/>
              <a:cxnLst/>
              <a:rect l="l" t="t" r="r" b="b"/>
              <a:pathLst>
                <a:path w="812" h="807" extrusionOk="0">
                  <a:moveTo>
                    <a:pt x="405" y="1"/>
                  </a:moveTo>
                  <a:cubicBezTo>
                    <a:pt x="299" y="1"/>
                    <a:pt x="192" y="38"/>
                    <a:pt x="117" y="114"/>
                  </a:cubicBezTo>
                  <a:cubicBezTo>
                    <a:pt x="44" y="191"/>
                    <a:pt x="2" y="294"/>
                    <a:pt x="0" y="401"/>
                  </a:cubicBezTo>
                  <a:cubicBezTo>
                    <a:pt x="0" y="509"/>
                    <a:pt x="42" y="612"/>
                    <a:pt x="117" y="689"/>
                  </a:cubicBezTo>
                  <a:cubicBezTo>
                    <a:pt x="196" y="763"/>
                    <a:pt x="299" y="805"/>
                    <a:pt x="406" y="806"/>
                  </a:cubicBezTo>
                  <a:cubicBezTo>
                    <a:pt x="513" y="805"/>
                    <a:pt x="615" y="763"/>
                    <a:pt x="693" y="689"/>
                  </a:cubicBezTo>
                  <a:cubicBezTo>
                    <a:pt x="767" y="612"/>
                    <a:pt x="810" y="508"/>
                    <a:pt x="811" y="401"/>
                  </a:cubicBezTo>
                  <a:cubicBezTo>
                    <a:pt x="810" y="294"/>
                    <a:pt x="767" y="191"/>
                    <a:pt x="693" y="114"/>
                  </a:cubicBezTo>
                  <a:cubicBezTo>
                    <a:pt x="618" y="38"/>
                    <a:pt x="512" y="1"/>
                    <a:pt x="40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4"/>
            <p:cNvSpPr/>
            <p:nvPr/>
          </p:nvSpPr>
          <p:spPr>
            <a:xfrm>
              <a:off x="5213398" y="4315983"/>
              <a:ext cx="16081" cy="15942"/>
            </a:xfrm>
            <a:custGeom>
              <a:avLst/>
              <a:gdLst/>
              <a:ahLst/>
              <a:cxnLst/>
              <a:rect l="l" t="t" r="r" b="b"/>
              <a:pathLst>
                <a:path w="814" h="807" extrusionOk="0">
                  <a:moveTo>
                    <a:pt x="407" y="1"/>
                  </a:moveTo>
                  <a:cubicBezTo>
                    <a:pt x="301" y="1"/>
                    <a:pt x="195" y="38"/>
                    <a:pt x="120" y="114"/>
                  </a:cubicBezTo>
                  <a:cubicBezTo>
                    <a:pt x="45" y="191"/>
                    <a:pt x="3" y="294"/>
                    <a:pt x="2" y="402"/>
                  </a:cubicBezTo>
                  <a:cubicBezTo>
                    <a:pt x="0" y="625"/>
                    <a:pt x="180" y="806"/>
                    <a:pt x="404" y="806"/>
                  </a:cubicBezTo>
                  <a:cubicBezTo>
                    <a:pt x="405" y="806"/>
                    <a:pt x="406" y="806"/>
                    <a:pt x="407" y="806"/>
                  </a:cubicBezTo>
                  <a:lnTo>
                    <a:pt x="409" y="806"/>
                  </a:lnTo>
                  <a:cubicBezTo>
                    <a:pt x="631" y="805"/>
                    <a:pt x="811" y="625"/>
                    <a:pt x="813" y="402"/>
                  </a:cubicBezTo>
                  <a:cubicBezTo>
                    <a:pt x="814" y="294"/>
                    <a:pt x="769" y="190"/>
                    <a:pt x="691" y="114"/>
                  </a:cubicBezTo>
                  <a:cubicBezTo>
                    <a:pt x="618" y="38"/>
                    <a:pt x="513" y="1"/>
                    <a:pt x="40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4"/>
            <p:cNvSpPr/>
            <p:nvPr/>
          </p:nvSpPr>
          <p:spPr>
            <a:xfrm>
              <a:off x="5248878" y="4351166"/>
              <a:ext cx="16100" cy="15942"/>
            </a:xfrm>
            <a:custGeom>
              <a:avLst/>
              <a:gdLst/>
              <a:ahLst/>
              <a:cxnLst/>
              <a:rect l="l" t="t" r="r" b="b"/>
              <a:pathLst>
                <a:path w="815" h="807" extrusionOk="0">
                  <a:moveTo>
                    <a:pt x="407" y="1"/>
                  </a:moveTo>
                  <a:cubicBezTo>
                    <a:pt x="302" y="1"/>
                    <a:pt x="196" y="38"/>
                    <a:pt x="119" y="113"/>
                  </a:cubicBezTo>
                  <a:cubicBezTo>
                    <a:pt x="46" y="191"/>
                    <a:pt x="3" y="294"/>
                    <a:pt x="2" y="401"/>
                  </a:cubicBezTo>
                  <a:cubicBezTo>
                    <a:pt x="0" y="625"/>
                    <a:pt x="181" y="806"/>
                    <a:pt x="405" y="806"/>
                  </a:cubicBezTo>
                  <a:cubicBezTo>
                    <a:pt x="406" y="806"/>
                    <a:pt x="406" y="806"/>
                    <a:pt x="407" y="806"/>
                  </a:cubicBezTo>
                  <a:cubicBezTo>
                    <a:pt x="409" y="806"/>
                    <a:pt x="411" y="806"/>
                    <a:pt x="413" y="806"/>
                  </a:cubicBezTo>
                  <a:cubicBezTo>
                    <a:pt x="519" y="806"/>
                    <a:pt x="620" y="764"/>
                    <a:pt x="696" y="689"/>
                  </a:cubicBezTo>
                  <a:cubicBezTo>
                    <a:pt x="772" y="613"/>
                    <a:pt x="814" y="509"/>
                    <a:pt x="813" y="401"/>
                  </a:cubicBezTo>
                  <a:cubicBezTo>
                    <a:pt x="813" y="294"/>
                    <a:pt x="770" y="189"/>
                    <a:pt x="696" y="113"/>
                  </a:cubicBezTo>
                  <a:cubicBezTo>
                    <a:pt x="618" y="38"/>
                    <a:pt x="513" y="1"/>
                    <a:pt x="40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4"/>
            <p:cNvSpPr/>
            <p:nvPr/>
          </p:nvSpPr>
          <p:spPr>
            <a:xfrm>
              <a:off x="5070234" y="4316634"/>
              <a:ext cx="19557" cy="15844"/>
            </a:xfrm>
            <a:custGeom>
              <a:avLst/>
              <a:gdLst/>
              <a:ahLst/>
              <a:cxnLst/>
              <a:rect l="l" t="t" r="r" b="b"/>
              <a:pathLst>
                <a:path w="990" h="802" extrusionOk="0">
                  <a:moveTo>
                    <a:pt x="446" y="0"/>
                  </a:moveTo>
                  <a:cubicBezTo>
                    <a:pt x="339" y="0"/>
                    <a:pt x="233" y="38"/>
                    <a:pt x="158" y="113"/>
                  </a:cubicBezTo>
                  <a:cubicBezTo>
                    <a:pt x="1" y="271"/>
                    <a:pt x="1" y="527"/>
                    <a:pt x="158" y="685"/>
                  </a:cubicBezTo>
                  <a:cubicBezTo>
                    <a:pt x="233" y="759"/>
                    <a:pt x="335" y="802"/>
                    <a:pt x="440" y="802"/>
                  </a:cubicBezTo>
                  <a:cubicBezTo>
                    <a:pt x="442" y="802"/>
                    <a:pt x="444" y="802"/>
                    <a:pt x="445" y="802"/>
                  </a:cubicBezTo>
                  <a:cubicBezTo>
                    <a:pt x="447" y="802"/>
                    <a:pt x="448" y="802"/>
                    <a:pt x="449" y="802"/>
                  </a:cubicBezTo>
                  <a:cubicBezTo>
                    <a:pt x="808" y="802"/>
                    <a:pt x="989" y="367"/>
                    <a:pt x="734" y="113"/>
                  </a:cubicBezTo>
                  <a:cubicBezTo>
                    <a:pt x="659" y="38"/>
                    <a:pt x="552" y="0"/>
                    <a:pt x="44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4"/>
            <p:cNvSpPr/>
            <p:nvPr/>
          </p:nvSpPr>
          <p:spPr>
            <a:xfrm>
              <a:off x="5268436" y="4447274"/>
              <a:ext cx="16081" cy="15923"/>
            </a:xfrm>
            <a:custGeom>
              <a:avLst/>
              <a:gdLst/>
              <a:ahLst/>
              <a:cxnLst/>
              <a:rect l="l" t="t" r="r" b="b"/>
              <a:pathLst>
                <a:path w="814" h="806" extrusionOk="0">
                  <a:moveTo>
                    <a:pt x="406" y="0"/>
                  </a:moveTo>
                  <a:cubicBezTo>
                    <a:pt x="301" y="0"/>
                    <a:pt x="195" y="37"/>
                    <a:pt x="118" y="112"/>
                  </a:cubicBezTo>
                  <a:cubicBezTo>
                    <a:pt x="44" y="189"/>
                    <a:pt x="1" y="292"/>
                    <a:pt x="0" y="401"/>
                  </a:cubicBezTo>
                  <a:cubicBezTo>
                    <a:pt x="1" y="508"/>
                    <a:pt x="44" y="610"/>
                    <a:pt x="118" y="688"/>
                  </a:cubicBezTo>
                  <a:cubicBezTo>
                    <a:pt x="194" y="764"/>
                    <a:pt x="298" y="806"/>
                    <a:pt x="405" y="806"/>
                  </a:cubicBezTo>
                  <a:cubicBezTo>
                    <a:pt x="406" y="806"/>
                    <a:pt x="407" y="806"/>
                    <a:pt x="408" y="806"/>
                  </a:cubicBezTo>
                  <a:cubicBezTo>
                    <a:pt x="632" y="806"/>
                    <a:pt x="814" y="623"/>
                    <a:pt x="811" y="401"/>
                  </a:cubicBezTo>
                  <a:cubicBezTo>
                    <a:pt x="812" y="292"/>
                    <a:pt x="769" y="189"/>
                    <a:pt x="694" y="112"/>
                  </a:cubicBezTo>
                  <a:cubicBezTo>
                    <a:pt x="617" y="37"/>
                    <a:pt x="512"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4"/>
            <p:cNvSpPr/>
            <p:nvPr/>
          </p:nvSpPr>
          <p:spPr>
            <a:xfrm>
              <a:off x="5167113" y="4297038"/>
              <a:ext cx="18787" cy="15923"/>
            </a:xfrm>
            <a:custGeom>
              <a:avLst/>
              <a:gdLst/>
              <a:ahLst/>
              <a:cxnLst/>
              <a:rect l="l" t="t" r="r" b="b"/>
              <a:pathLst>
                <a:path w="951" h="806" extrusionOk="0">
                  <a:moveTo>
                    <a:pt x="405" y="1"/>
                  </a:moveTo>
                  <a:cubicBezTo>
                    <a:pt x="299" y="1"/>
                    <a:pt x="194" y="39"/>
                    <a:pt x="119" y="116"/>
                  </a:cubicBezTo>
                  <a:cubicBezTo>
                    <a:pt x="45" y="192"/>
                    <a:pt x="2" y="293"/>
                    <a:pt x="1" y="400"/>
                  </a:cubicBezTo>
                  <a:cubicBezTo>
                    <a:pt x="2" y="507"/>
                    <a:pt x="45" y="610"/>
                    <a:pt x="119" y="687"/>
                  </a:cubicBezTo>
                  <a:cubicBezTo>
                    <a:pt x="194" y="763"/>
                    <a:pt x="296" y="805"/>
                    <a:pt x="401" y="805"/>
                  </a:cubicBezTo>
                  <a:cubicBezTo>
                    <a:pt x="403" y="805"/>
                    <a:pt x="405" y="805"/>
                    <a:pt x="406" y="805"/>
                  </a:cubicBezTo>
                  <a:cubicBezTo>
                    <a:pt x="408" y="805"/>
                    <a:pt x="409" y="805"/>
                    <a:pt x="410" y="805"/>
                  </a:cubicBezTo>
                  <a:cubicBezTo>
                    <a:pt x="769" y="805"/>
                    <a:pt x="950" y="370"/>
                    <a:pt x="695" y="116"/>
                  </a:cubicBezTo>
                  <a:cubicBezTo>
                    <a:pt x="618" y="39"/>
                    <a:pt x="512" y="1"/>
                    <a:pt x="40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4"/>
            <p:cNvSpPr/>
            <p:nvPr/>
          </p:nvSpPr>
          <p:spPr>
            <a:xfrm>
              <a:off x="5011858" y="4422837"/>
              <a:ext cx="21434" cy="15923"/>
            </a:xfrm>
            <a:custGeom>
              <a:avLst/>
              <a:gdLst/>
              <a:ahLst/>
              <a:cxnLst/>
              <a:rect l="l" t="t" r="r" b="b"/>
              <a:pathLst>
                <a:path w="1085" h="806" extrusionOk="0">
                  <a:moveTo>
                    <a:pt x="541" y="0"/>
                  </a:moveTo>
                  <a:cubicBezTo>
                    <a:pt x="435" y="0"/>
                    <a:pt x="330" y="38"/>
                    <a:pt x="254" y="113"/>
                  </a:cubicBezTo>
                  <a:cubicBezTo>
                    <a:pt x="1" y="369"/>
                    <a:pt x="183" y="804"/>
                    <a:pt x="543" y="806"/>
                  </a:cubicBezTo>
                  <a:cubicBezTo>
                    <a:pt x="905" y="806"/>
                    <a:pt x="1085" y="366"/>
                    <a:pt x="826" y="113"/>
                  </a:cubicBezTo>
                  <a:cubicBezTo>
                    <a:pt x="751" y="38"/>
                    <a:pt x="646" y="0"/>
                    <a:pt x="54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4"/>
            <p:cNvSpPr/>
            <p:nvPr/>
          </p:nvSpPr>
          <p:spPr>
            <a:xfrm>
              <a:off x="5052059" y="4513454"/>
              <a:ext cx="16021" cy="15903"/>
            </a:xfrm>
            <a:custGeom>
              <a:avLst/>
              <a:gdLst/>
              <a:ahLst/>
              <a:cxnLst/>
              <a:rect l="l" t="t" r="r" b="b"/>
              <a:pathLst>
                <a:path w="811" h="805" extrusionOk="0">
                  <a:moveTo>
                    <a:pt x="410" y="0"/>
                  </a:moveTo>
                  <a:cubicBezTo>
                    <a:pt x="303" y="0"/>
                    <a:pt x="197" y="39"/>
                    <a:pt x="121" y="115"/>
                  </a:cubicBezTo>
                  <a:cubicBezTo>
                    <a:pt x="44" y="190"/>
                    <a:pt x="0" y="291"/>
                    <a:pt x="0" y="399"/>
                  </a:cubicBezTo>
                  <a:cubicBezTo>
                    <a:pt x="0" y="506"/>
                    <a:pt x="44" y="610"/>
                    <a:pt x="121" y="687"/>
                  </a:cubicBezTo>
                  <a:cubicBezTo>
                    <a:pt x="196" y="763"/>
                    <a:pt x="298" y="805"/>
                    <a:pt x="405" y="805"/>
                  </a:cubicBezTo>
                  <a:cubicBezTo>
                    <a:pt x="407" y="805"/>
                    <a:pt x="409" y="805"/>
                    <a:pt x="411" y="805"/>
                  </a:cubicBezTo>
                  <a:cubicBezTo>
                    <a:pt x="516" y="805"/>
                    <a:pt x="618" y="763"/>
                    <a:pt x="693" y="687"/>
                  </a:cubicBezTo>
                  <a:cubicBezTo>
                    <a:pt x="769" y="609"/>
                    <a:pt x="811" y="506"/>
                    <a:pt x="811" y="399"/>
                  </a:cubicBezTo>
                  <a:cubicBezTo>
                    <a:pt x="811" y="292"/>
                    <a:pt x="769" y="190"/>
                    <a:pt x="693" y="115"/>
                  </a:cubicBezTo>
                  <a:cubicBezTo>
                    <a:pt x="619" y="38"/>
                    <a:pt x="514" y="0"/>
                    <a:pt x="41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4"/>
            <p:cNvSpPr/>
            <p:nvPr/>
          </p:nvSpPr>
          <p:spPr>
            <a:xfrm>
              <a:off x="5024323" y="4471869"/>
              <a:ext cx="16041" cy="15923"/>
            </a:xfrm>
            <a:custGeom>
              <a:avLst/>
              <a:gdLst/>
              <a:ahLst/>
              <a:cxnLst/>
              <a:rect l="l" t="t" r="r" b="b"/>
              <a:pathLst>
                <a:path w="812" h="806" extrusionOk="0">
                  <a:moveTo>
                    <a:pt x="405" y="0"/>
                  </a:moveTo>
                  <a:cubicBezTo>
                    <a:pt x="299" y="0"/>
                    <a:pt x="194" y="39"/>
                    <a:pt x="119" y="116"/>
                  </a:cubicBezTo>
                  <a:cubicBezTo>
                    <a:pt x="43" y="190"/>
                    <a:pt x="1" y="293"/>
                    <a:pt x="1" y="400"/>
                  </a:cubicBezTo>
                  <a:cubicBezTo>
                    <a:pt x="1" y="507"/>
                    <a:pt x="43" y="611"/>
                    <a:pt x="119" y="687"/>
                  </a:cubicBezTo>
                  <a:cubicBezTo>
                    <a:pt x="194" y="763"/>
                    <a:pt x="296" y="805"/>
                    <a:pt x="402" y="805"/>
                  </a:cubicBezTo>
                  <a:cubicBezTo>
                    <a:pt x="404" y="805"/>
                    <a:pt x="406" y="805"/>
                    <a:pt x="407" y="805"/>
                  </a:cubicBezTo>
                  <a:cubicBezTo>
                    <a:pt x="513" y="805"/>
                    <a:pt x="616" y="763"/>
                    <a:pt x="690" y="687"/>
                  </a:cubicBezTo>
                  <a:cubicBezTo>
                    <a:pt x="768" y="611"/>
                    <a:pt x="810" y="508"/>
                    <a:pt x="811" y="400"/>
                  </a:cubicBezTo>
                  <a:cubicBezTo>
                    <a:pt x="811" y="293"/>
                    <a:pt x="768" y="190"/>
                    <a:pt x="690" y="116"/>
                  </a:cubicBezTo>
                  <a:cubicBezTo>
                    <a:pt x="615" y="39"/>
                    <a:pt x="510" y="0"/>
                    <a:pt x="40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4"/>
            <p:cNvSpPr/>
            <p:nvPr/>
          </p:nvSpPr>
          <p:spPr>
            <a:xfrm>
              <a:off x="5023573" y="4373825"/>
              <a:ext cx="16792" cy="15942"/>
            </a:xfrm>
            <a:custGeom>
              <a:avLst/>
              <a:gdLst/>
              <a:ahLst/>
              <a:cxnLst/>
              <a:rect l="l" t="t" r="r" b="b"/>
              <a:pathLst>
                <a:path w="850" h="807" extrusionOk="0">
                  <a:moveTo>
                    <a:pt x="443" y="0"/>
                  </a:moveTo>
                  <a:cubicBezTo>
                    <a:pt x="337" y="0"/>
                    <a:pt x="232" y="38"/>
                    <a:pt x="157" y="112"/>
                  </a:cubicBezTo>
                  <a:cubicBezTo>
                    <a:pt x="1" y="271"/>
                    <a:pt x="1" y="526"/>
                    <a:pt x="157" y="684"/>
                  </a:cubicBezTo>
                  <a:cubicBezTo>
                    <a:pt x="231" y="763"/>
                    <a:pt x="336" y="806"/>
                    <a:pt x="445" y="806"/>
                  </a:cubicBezTo>
                  <a:lnTo>
                    <a:pt x="445" y="805"/>
                  </a:lnTo>
                  <a:cubicBezTo>
                    <a:pt x="666" y="799"/>
                    <a:pt x="844" y="622"/>
                    <a:pt x="849" y="401"/>
                  </a:cubicBezTo>
                  <a:cubicBezTo>
                    <a:pt x="849" y="293"/>
                    <a:pt x="806" y="188"/>
                    <a:pt x="728" y="112"/>
                  </a:cubicBezTo>
                  <a:cubicBezTo>
                    <a:pt x="653" y="38"/>
                    <a:pt x="548" y="0"/>
                    <a:pt x="4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4"/>
            <p:cNvSpPr/>
            <p:nvPr/>
          </p:nvSpPr>
          <p:spPr>
            <a:xfrm>
              <a:off x="5014426" y="4448381"/>
              <a:ext cx="21533" cy="15942"/>
            </a:xfrm>
            <a:custGeom>
              <a:avLst/>
              <a:gdLst/>
              <a:ahLst/>
              <a:cxnLst/>
              <a:rect l="l" t="t" r="r" b="b"/>
              <a:pathLst>
                <a:path w="1090" h="807" extrusionOk="0">
                  <a:moveTo>
                    <a:pt x="542" y="1"/>
                  </a:moveTo>
                  <a:cubicBezTo>
                    <a:pt x="437" y="1"/>
                    <a:pt x="331" y="38"/>
                    <a:pt x="254" y="114"/>
                  </a:cubicBezTo>
                  <a:cubicBezTo>
                    <a:pt x="0" y="370"/>
                    <a:pt x="182" y="805"/>
                    <a:pt x="542" y="806"/>
                  </a:cubicBezTo>
                  <a:cubicBezTo>
                    <a:pt x="544" y="806"/>
                    <a:pt x="545" y="806"/>
                    <a:pt x="546" y="806"/>
                  </a:cubicBezTo>
                  <a:cubicBezTo>
                    <a:pt x="908" y="806"/>
                    <a:pt x="1089" y="368"/>
                    <a:pt x="830" y="114"/>
                  </a:cubicBezTo>
                  <a:cubicBezTo>
                    <a:pt x="753" y="38"/>
                    <a:pt x="648" y="1"/>
                    <a:pt x="542"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4"/>
            <p:cNvSpPr/>
            <p:nvPr/>
          </p:nvSpPr>
          <p:spPr>
            <a:xfrm>
              <a:off x="5035841" y="4352134"/>
              <a:ext cx="18767" cy="15942"/>
            </a:xfrm>
            <a:custGeom>
              <a:avLst/>
              <a:gdLst/>
              <a:ahLst/>
              <a:cxnLst/>
              <a:rect l="l" t="t" r="r" b="b"/>
              <a:pathLst>
                <a:path w="950" h="807" extrusionOk="0">
                  <a:moveTo>
                    <a:pt x="406" y="0"/>
                  </a:moveTo>
                  <a:cubicBezTo>
                    <a:pt x="300" y="0"/>
                    <a:pt x="195" y="38"/>
                    <a:pt x="120" y="112"/>
                  </a:cubicBezTo>
                  <a:cubicBezTo>
                    <a:pt x="44" y="190"/>
                    <a:pt x="2" y="293"/>
                    <a:pt x="2" y="401"/>
                  </a:cubicBezTo>
                  <a:cubicBezTo>
                    <a:pt x="0" y="623"/>
                    <a:pt x="179" y="805"/>
                    <a:pt x="402" y="805"/>
                  </a:cubicBezTo>
                  <a:cubicBezTo>
                    <a:pt x="404" y="805"/>
                    <a:pt x="405" y="805"/>
                    <a:pt x="407" y="805"/>
                  </a:cubicBezTo>
                  <a:lnTo>
                    <a:pt x="407" y="806"/>
                  </a:lnTo>
                  <a:cubicBezTo>
                    <a:pt x="770" y="806"/>
                    <a:pt x="949" y="367"/>
                    <a:pt x="692" y="112"/>
                  </a:cubicBezTo>
                  <a:cubicBezTo>
                    <a:pt x="617" y="38"/>
                    <a:pt x="511"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4"/>
            <p:cNvSpPr/>
            <p:nvPr/>
          </p:nvSpPr>
          <p:spPr>
            <a:xfrm>
              <a:off x="5071953" y="4529672"/>
              <a:ext cx="16081" cy="15923"/>
            </a:xfrm>
            <a:custGeom>
              <a:avLst/>
              <a:gdLst/>
              <a:ahLst/>
              <a:cxnLst/>
              <a:rect l="l" t="t" r="r" b="b"/>
              <a:pathLst>
                <a:path w="814" h="806" extrusionOk="0">
                  <a:moveTo>
                    <a:pt x="405" y="1"/>
                  </a:moveTo>
                  <a:cubicBezTo>
                    <a:pt x="300" y="1"/>
                    <a:pt x="194" y="39"/>
                    <a:pt x="119" y="116"/>
                  </a:cubicBezTo>
                  <a:cubicBezTo>
                    <a:pt x="43" y="192"/>
                    <a:pt x="1" y="293"/>
                    <a:pt x="2" y="400"/>
                  </a:cubicBezTo>
                  <a:cubicBezTo>
                    <a:pt x="1" y="509"/>
                    <a:pt x="43" y="612"/>
                    <a:pt x="119" y="689"/>
                  </a:cubicBezTo>
                  <a:cubicBezTo>
                    <a:pt x="197" y="764"/>
                    <a:pt x="299" y="806"/>
                    <a:pt x="408" y="806"/>
                  </a:cubicBezTo>
                  <a:cubicBezTo>
                    <a:pt x="630" y="803"/>
                    <a:pt x="810" y="623"/>
                    <a:pt x="813" y="400"/>
                  </a:cubicBezTo>
                  <a:cubicBezTo>
                    <a:pt x="813" y="293"/>
                    <a:pt x="768" y="191"/>
                    <a:pt x="691" y="116"/>
                  </a:cubicBezTo>
                  <a:cubicBezTo>
                    <a:pt x="616" y="39"/>
                    <a:pt x="511" y="1"/>
                    <a:pt x="40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4"/>
            <p:cNvSpPr/>
            <p:nvPr/>
          </p:nvSpPr>
          <p:spPr>
            <a:xfrm>
              <a:off x="5036413" y="4494528"/>
              <a:ext cx="16081" cy="15923"/>
            </a:xfrm>
            <a:custGeom>
              <a:avLst/>
              <a:gdLst/>
              <a:ahLst/>
              <a:cxnLst/>
              <a:rect l="l" t="t" r="r" b="b"/>
              <a:pathLst>
                <a:path w="814" h="806" extrusionOk="0">
                  <a:moveTo>
                    <a:pt x="408" y="0"/>
                  </a:moveTo>
                  <a:cubicBezTo>
                    <a:pt x="302" y="0"/>
                    <a:pt x="196" y="38"/>
                    <a:pt x="119" y="113"/>
                  </a:cubicBezTo>
                  <a:cubicBezTo>
                    <a:pt x="45" y="190"/>
                    <a:pt x="2" y="293"/>
                    <a:pt x="1" y="400"/>
                  </a:cubicBezTo>
                  <a:cubicBezTo>
                    <a:pt x="4" y="623"/>
                    <a:pt x="184" y="803"/>
                    <a:pt x="406" y="806"/>
                  </a:cubicBezTo>
                  <a:cubicBezTo>
                    <a:pt x="515" y="806"/>
                    <a:pt x="619" y="762"/>
                    <a:pt x="695" y="684"/>
                  </a:cubicBezTo>
                  <a:cubicBezTo>
                    <a:pt x="771" y="610"/>
                    <a:pt x="813" y="507"/>
                    <a:pt x="812" y="400"/>
                  </a:cubicBezTo>
                  <a:cubicBezTo>
                    <a:pt x="813" y="293"/>
                    <a:pt x="771" y="189"/>
                    <a:pt x="695" y="113"/>
                  </a:cubicBezTo>
                  <a:cubicBezTo>
                    <a:pt x="620" y="38"/>
                    <a:pt x="514" y="0"/>
                    <a:pt x="40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4"/>
            <p:cNvSpPr/>
            <p:nvPr/>
          </p:nvSpPr>
          <p:spPr>
            <a:xfrm>
              <a:off x="5211700" y="4529080"/>
              <a:ext cx="21355" cy="15883"/>
            </a:xfrm>
            <a:custGeom>
              <a:avLst/>
              <a:gdLst/>
              <a:ahLst/>
              <a:cxnLst/>
              <a:rect l="l" t="t" r="r" b="b"/>
              <a:pathLst>
                <a:path w="1081" h="804" extrusionOk="0">
                  <a:moveTo>
                    <a:pt x="541" y="1"/>
                  </a:moveTo>
                  <a:cubicBezTo>
                    <a:pt x="434" y="1"/>
                    <a:pt x="328" y="39"/>
                    <a:pt x="254" y="115"/>
                  </a:cubicBezTo>
                  <a:cubicBezTo>
                    <a:pt x="0" y="370"/>
                    <a:pt x="182" y="803"/>
                    <a:pt x="541" y="803"/>
                  </a:cubicBezTo>
                  <a:cubicBezTo>
                    <a:pt x="900" y="802"/>
                    <a:pt x="1080" y="368"/>
                    <a:pt x="825" y="115"/>
                  </a:cubicBezTo>
                  <a:cubicBezTo>
                    <a:pt x="751" y="38"/>
                    <a:pt x="646" y="1"/>
                    <a:pt x="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4"/>
            <p:cNvSpPr/>
            <p:nvPr/>
          </p:nvSpPr>
          <p:spPr>
            <a:xfrm>
              <a:off x="5016895" y="4398420"/>
              <a:ext cx="16041" cy="15923"/>
            </a:xfrm>
            <a:custGeom>
              <a:avLst/>
              <a:gdLst/>
              <a:ahLst/>
              <a:cxnLst/>
              <a:rect l="l" t="t" r="r" b="b"/>
              <a:pathLst>
                <a:path w="812" h="806" extrusionOk="0">
                  <a:moveTo>
                    <a:pt x="406" y="0"/>
                  </a:moveTo>
                  <a:cubicBezTo>
                    <a:pt x="300" y="0"/>
                    <a:pt x="193" y="38"/>
                    <a:pt x="118" y="113"/>
                  </a:cubicBezTo>
                  <a:cubicBezTo>
                    <a:pt x="43" y="191"/>
                    <a:pt x="1" y="293"/>
                    <a:pt x="1" y="400"/>
                  </a:cubicBezTo>
                  <a:cubicBezTo>
                    <a:pt x="2" y="623"/>
                    <a:pt x="182" y="803"/>
                    <a:pt x="405" y="806"/>
                  </a:cubicBezTo>
                  <a:lnTo>
                    <a:pt x="406" y="806"/>
                  </a:lnTo>
                  <a:cubicBezTo>
                    <a:pt x="515" y="804"/>
                    <a:pt x="617" y="761"/>
                    <a:pt x="695" y="685"/>
                  </a:cubicBezTo>
                  <a:cubicBezTo>
                    <a:pt x="769" y="610"/>
                    <a:pt x="812" y="507"/>
                    <a:pt x="812" y="400"/>
                  </a:cubicBezTo>
                  <a:cubicBezTo>
                    <a:pt x="812" y="293"/>
                    <a:pt x="769" y="189"/>
                    <a:pt x="695" y="113"/>
                  </a:cubicBezTo>
                  <a:cubicBezTo>
                    <a:pt x="619" y="38"/>
                    <a:pt x="513"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4"/>
            <p:cNvSpPr/>
            <p:nvPr/>
          </p:nvSpPr>
          <p:spPr>
            <a:xfrm>
              <a:off x="5233272" y="4515686"/>
              <a:ext cx="13710" cy="13670"/>
            </a:xfrm>
            <a:custGeom>
              <a:avLst/>
              <a:gdLst/>
              <a:ahLst/>
              <a:cxnLst/>
              <a:rect l="l" t="t" r="r" b="b"/>
              <a:pathLst>
                <a:path w="694" h="692" extrusionOk="0">
                  <a:moveTo>
                    <a:pt x="120" y="1"/>
                  </a:moveTo>
                  <a:cubicBezTo>
                    <a:pt x="119" y="1"/>
                    <a:pt x="119" y="2"/>
                    <a:pt x="119" y="2"/>
                  </a:cubicBezTo>
                  <a:cubicBezTo>
                    <a:pt x="44" y="78"/>
                    <a:pt x="2" y="179"/>
                    <a:pt x="1" y="286"/>
                  </a:cubicBezTo>
                  <a:cubicBezTo>
                    <a:pt x="1" y="393"/>
                    <a:pt x="43" y="496"/>
                    <a:pt x="119" y="574"/>
                  </a:cubicBezTo>
                  <a:cubicBezTo>
                    <a:pt x="195" y="650"/>
                    <a:pt x="299" y="692"/>
                    <a:pt x="406" y="692"/>
                  </a:cubicBezTo>
                  <a:cubicBezTo>
                    <a:pt x="513" y="692"/>
                    <a:pt x="617" y="650"/>
                    <a:pt x="693" y="574"/>
                  </a:cubicBezTo>
                  <a:lnTo>
                    <a:pt x="120"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64"/>
          <p:cNvGrpSpPr/>
          <p:nvPr/>
        </p:nvGrpSpPr>
        <p:grpSpPr>
          <a:xfrm>
            <a:off x="2183175" y="3878960"/>
            <a:ext cx="480560" cy="480540"/>
            <a:chOff x="4276162" y="4113968"/>
            <a:chExt cx="480560" cy="480540"/>
          </a:xfrm>
        </p:grpSpPr>
        <p:sp>
          <p:nvSpPr>
            <p:cNvPr id="2046" name="Google Shape;2046;p64"/>
            <p:cNvSpPr/>
            <p:nvPr/>
          </p:nvSpPr>
          <p:spPr>
            <a:xfrm>
              <a:off x="4276162" y="4113968"/>
              <a:ext cx="480560" cy="480540"/>
            </a:xfrm>
            <a:custGeom>
              <a:avLst/>
              <a:gdLst/>
              <a:ahLst/>
              <a:cxnLst/>
              <a:rect l="l" t="t" r="r" b="b"/>
              <a:pathLst>
                <a:path w="24326" h="24325" extrusionOk="0">
                  <a:moveTo>
                    <a:pt x="12163" y="1"/>
                  </a:moveTo>
                  <a:cubicBezTo>
                    <a:pt x="5446" y="1"/>
                    <a:pt x="1" y="5445"/>
                    <a:pt x="1" y="12163"/>
                  </a:cubicBezTo>
                  <a:cubicBezTo>
                    <a:pt x="1" y="18880"/>
                    <a:pt x="5446" y="24325"/>
                    <a:pt x="12163" y="24325"/>
                  </a:cubicBezTo>
                  <a:cubicBezTo>
                    <a:pt x="18880" y="24325"/>
                    <a:pt x="24325" y="18880"/>
                    <a:pt x="24325" y="12163"/>
                  </a:cubicBezTo>
                  <a:cubicBezTo>
                    <a:pt x="24325" y="5445"/>
                    <a:pt x="18880" y="1"/>
                    <a:pt x="12163"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4"/>
            <p:cNvSpPr/>
            <p:nvPr/>
          </p:nvSpPr>
          <p:spPr>
            <a:xfrm>
              <a:off x="4276162" y="4113968"/>
              <a:ext cx="480560" cy="480521"/>
            </a:xfrm>
            <a:custGeom>
              <a:avLst/>
              <a:gdLst/>
              <a:ahLst/>
              <a:cxnLst/>
              <a:rect l="l" t="t" r="r" b="b"/>
              <a:pathLst>
                <a:path w="24326" h="24324" extrusionOk="0">
                  <a:moveTo>
                    <a:pt x="12163" y="1"/>
                  </a:moveTo>
                  <a:cubicBezTo>
                    <a:pt x="12031" y="1"/>
                    <a:pt x="11900" y="6"/>
                    <a:pt x="11769" y="10"/>
                  </a:cubicBezTo>
                  <a:lnTo>
                    <a:pt x="11769" y="11757"/>
                  </a:lnTo>
                  <a:lnTo>
                    <a:pt x="8910" y="11757"/>
                  </a:lnTo>
                  <a:cubicBezTo>
                    <a:pt x="8795" y="8131"/>
                    <a:pt x="7135" y="4889"/>
                    <a:pt x="4570" y="2665"/>
                  </a:cubicBezTo>
                  <a:cubicBezTo>
                    <a:pt x="4356" y="2837"/>
                    <a:pt x="4148" y="3013"/>
                    <a:pt x="3945" y="3199"/>
                  </a:cubicBezTo>
                  <a:cubicBezTo>
                    <a:pt x="6392" y="5275"/>
                    <a:pt x="7982" y="8331"/>
                    <a:pt x="8099" y="11757"/>
                  </a:cubicBezTo>
                  <a:lnTo>
                    <a:pt x="12" y="11757"/>
                  </a:lnTo>
                  <a:cubicBezTo>
                    <a:pt x="8" y="11892"/>
                    <a:pt x="1" y="12026"/>
                    <a:pt x="1" y="12161"/>
                  </a:cubicBezTo>
                  <a:cubicBezTo>
                    <a:pt x="1" y="12296"/>
                    <a:pt x="8" y="12432"/>
                    <a:pt x="12" y="12567"/>
                  </a:cubicBezTo>
                  <a:lnTo>
                    <a:pt x="8099" y="12567"/>
                  </a:lnTo>
                  <a:cubicBezTo>
                    <a:pt x="7982" y="15992"/>
                    <a:pt x="6393" y="19048"/>
                    <a:pt x="3945" y="21125"/>
                  </a:cubicBezTo>
                  <a:cubicBezTo>
                    <a:pt x="4146" y="21310"/>
                    <a:pt x="4356" y="21487"/>
                    <a:pt x="4570" y="21657"/>
                  </a:cubicBezTo>
                  <a:cubicBezTo>
                    <a:pt x="7135" y="19435"/>
                    <a:pt x="8795" y="16193"/>
                    <a:pt x="8910" y="12567"/>
                  </a:cubicBezTo>
                  <a:lnTo>
                    <a:pt x="11769" y="12567"/>
                  </a:lnTo>
                  <a:lnTo>
                    <a:pt x="11769" y="24314"/>
                  </a:lnTo>
                  <a:cubicBezTo>
                    <a:pt x="11901" y="24318"/>
                    <a:pt x="12031" y="24323"/>
                    <a:pt x="12163" y="24323"/>
                  </a:cubicBezTo>
                  <a:cubicBezTo>
                    <a:pt x="12304" y="24323"/>
                    <a:pt x="12442" y="24318"/>
                    <a:pt x="12580" y="24312"/>
                  </a:cubicBezTo>
                  <a:lnTo>
                    <a:pt x="12580" y="12568"/>
                  </a:lnTo>
                  <a:lnTo>
                    <a:pt x="15823" y="12568"/>
                  </a:lnTo>
                  <a:cubicBezTo>
                    <a:pt x="15936" y="16103"/>
                    <a:pt x="17515" y="19271"/>
                    <a:pt x="19969" y="21488"/>
                  </a:cubicBezTo>
                  <a:cubicBezTo>
                    <a:pt x="20177" y="21314"/>
                    <a:pt x="20378" y="21131"/>
                    <a:pt x="20574" y="20944"/>
                  </a:cubicBezTo>
                  <a:cubicBezTo>
                    <a:pt x="18248" y="18873"/>
                    <a:pt x="16746" y="15894"/>
                    <a:pt x="16632" y="12568"/>
                  </a:cubicBezTo>
                  <a:lnTo>
                    <a:pt x="24314" y="12568"/>
                  </a:lnTo>
                  <a:cubicBezTo>
                    <a:pt x="24320" y="12433"/>
                    <a:pt x="24325" y="12299"/>
                    <a:pt x="24325" y="12164"/>
                  </a:cubicBezTo>
                  <a:cubicBezTo>
                    <a:pt x="24325" y="12029"/>
                    <a:pt x="24320" y="11892"/>
                    <a:pt x="24314" y="11759"/>
                  </a:cubicBezTo>
                  <a:lnTo>
                    <a:pt x="16632" y="11759"/>
                  </a:lnTo>
                  <a:cubicBezTo>
                    <a:pt x="16746" y="8434"/>
                    <a:pt x="18247" y="5455"/>
                    <a:pt x="20574" y="3383"/>
                  </a:cubicBezTo>
                  <a:cubicBezTo>
                    <a:pt x="20378" y="3196"/>
                    <a:pt x="20177" y="3014"/>
                    <a:pt x="19969" y="2840"/>
                  </a:cubicBezTo>
                  <a:cubicBezTo>
                    <a:pt x="17515" y="5057"/>
                    <a:pt x="15936" y="8225"/>
                    <a:pt x="15823" y="11759"/>
                  </a:cubicBezTo>
                  <a:lnTo>
                    <a:pt x="12580" y="11759"/>
                  </a:lnTo>
                  <a:lnTo>
                    <a:pt x="12580" y="10"/>
                  </a:lnTo>
                  <a:cubicBezTo>
                    <a:pt x="12442" y="6"/>
                    <a:pt x="12304" y="1"/>
                    <a:pt x="1216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4"/>
            <p:cNvSpPr/>
            <p:nvPr/>
          </p:nvSpPr>
          <p:spPr>
            <a:xfrm>
              <a:off x="4605004" y="4442829"/>
              <a:ext cx="77578" cy="95654"/>
            </a:xfrm>
            <a:custGeom>
              <a:avLst/>
              <a:gdLst/>
              <a:ahLst/>
              <a:cxnLst/>
              <a:rect l="l" t="t" r="r" b="b"/>
              <a:pathLst>
                <a:path w="3927" h="4842" extrusionOk="0">
                  <a:moveTo>
                    <a:pt x="1" y="1"/>
                  </a:moveTo>
                  <a:lnTo>
                    <a:pt x="1" y="1"/>
                  </a:lnTo>
                  <a:cubicBezTo>
                    <a:pt x="711" y="1853"/>
                    <a:pt x="1849" y="3511"/>
                    <a:pt x="3321" y="4841"/>
                  </a:cubicBezTo>
                  <a:lnTo>
                    <a:pt x="3323" y="4840"/>
                  </a:lnTo>
                  <a:cubicBezTo>
                    <a:pt x="3530" y="4667"/>
                    <a:pt x="3731" y="4484"/>
                    <a:pt x="3926" y="4297"/>
                  </a:cubicBezTo>
                  <a:cubicBezTo>
                    <a:pt x="3114" y="3572"/>
                    <a:pt x="2405" y="2738"/>
                    <a:pt x="1821" y="1821"/>
                  </a:cubicBezTo>
                  <a:lnTo>
                    <a:pt x="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4"/>
            <p:cNvSpPr/>
            <p:nvPr/>
          </p:nvSpPr>
          <p:spPr>
            <a:xfrm>
              <a:off x="4276162" y="4248440"/>
              <a:ext cx="248518" cy="346048"/>
            </a:xfrm>
            <a:custGeom>
              <a:avLst/>
              <a:gdLst/>
              <a:ahLst/>
              <a:cxnLst/>
              <a:rect l="l" t="t" r="r" b="b"/>
              <a:pathLst>
                <a:path w="12580" h="17517" extrusionOk="0">
                  <a:moveTo>
                    <a:pt x="6808" y="1"/>
                  </a:moveTo>
                  <a:cubicBezTo>
                    <a:pt x="7599" y="1535"/>
                    <a:pt x="8040" y="3226"/>
                    <a:pt x="8098" y="4950"/>
                  </a:cubicBezTo>
                  <a:lnTo>
                    <a:pt x="11" y="4950"/>
                  </a:lnTo>
                  <a:cubicBezTo>
                    <a:pt x="7" y="5085"/>
                    <a:pt x="1" y="5219"/>
                    <a:pt x="1" y="5354"/>
                  </a:cubicBezTo>
                  <a:cubicBezTo>
                    <a:pt x="1" y="5489"/>
                    <a:pt x="7" y="5625"/>
                    <a:pt x="11" y="5760"/>
                  </a:cubicBezTo>
                  <a:lnTo>
                    <a:pt x="8099" y="5760"/>
                  </a:lnTo>
                  <a:cubicBezTo>
                    <a:pt x="7981" y="9185"/>
                    <a:pt x="6392" y="12241"/>
                    <a:pt x="3945" y="14318"/>
                  </a:cubicBezTo>
                  <a:cubicBezTo>
                    <a:pt x="4146" y="14503"/>
                    <a:pt x="4355" y="14680"/>
                    <a:pt x="4569" y="14850"/>
                  </a:cubicBezTo>
                  <a:cubicBezTo>
                    <a:pt x="7134" y="12628"/>
                    <a:pt x="8793" y="9386"/>
                    <a:pt x="8909" y="5760"/>
                  </a:cubicBezTo>
                  <a:lnTo>
                    <a:pt x="11768" y="5760"/>
                  </a:lnTo>
                  <a:lnTo>
                    <a:pt x="11768" y="17507"/>
                  </a:lnTo>
                  <a:cubicBezTo>
                    <a:pt x="11898" y="17511"/>
                    <a:pt x="12029" y="17516"/>
                    <a:pt x="12162" y="17516"/>
                  </a:cubicBezTo>
                  <a:cubicBezTo>
                    <a:pt x="12301" y="17516"/>
                    <a:pt x="12440" y="17509"/>
                    <a:pt x="12578" y="17505"/>
                  </a:cubicBezTo>
                  <a:lnTo>
                    <a:pt x="12580" y="5772"/>
                  </a:lnTo>
                  <a:lnTo>
                    <a:pt x="11758" y="4950"/>
                  </a:lnTo>
                  <a:lnTo>
                    <a:pt x="8909" y="4950"/>
                  </a:lnTo>
                  <a:cubicBezTo>
                    <a:pt x="8871" y="3776"/>
                    <a:pt x="8668" y="2615"/>
                    <a:pt x="8306" y="1499"/>
                  </a:cubicBezTo>
                  <a:lnTo>
                    <a:pt x="6808"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64"/>
          <p:cNvGrpSpPr/>
          <p:nvPr/>
        </p:nvGrpSpPr>
        <p:grpSpPr>
          <a:xfrm>
            <a:off x="1752129" y="3862948"/>
            <a:ext cx="304346" cy="512563"/>
            <a:chOff x="3865278" y="4128409"/>
            <a:chExt cx="304346" cy="512563"/>
          </a:xfrm>
        </p:grpSpPr>
        <p:sp>
          <p:nvSpPr>
            <p:cNvPr id="2051" name="Google Shape;2051;p64"/>
            <p:cNvSpPr/>
            <p:nvPr/>
          </p:nvSpPr>
          <p:spPr>
            <a:xfrm>
              <a:off x="3865278" y="4128409"/>
              <a:ext cx="304346" cy="512563"/>
            </a:xfrm>
            <a:custGeom>
              <a:avLst/>
              <a:gdLst/>
              <a:ahLst/>
              <a:cxnLst/>
              <a:rect l="l" t="t" r="r" b="b"/>
              <a:pathLst>
                <a:path w="15406" h="25946" extrusionOk="0">
                  <a:moveTo>
                    <a:pt x="7704" y="0"/>
                  </a:moveTo>
                  <a:cubicBezTo>
                    <a:pt x="7190" y="0"/>
                    <a:pt x="6677" y="161"/>
                    <a:pt x="6243" y="483"/>
                  </a:cubicBezTo>
                  <a:cubicBezTo>
                    <a:pt x="2334" y="3371"/>
                    <a:pt x="0" y="8041"/>
                    <a:pt x="0" y="12973"/>
                  </a:cubicBezTo>
                  <a:cubicBezTo>
                    <a:pt x="0" y="17904"/>
                    <a:pt x="2334" y="22573"/>
                    <a:pt x="6243" y="25462"/>
                  </a:cubicBezTo>
                  <a:cubicBezTo>
                    <a:pt x="6677" y="25784"/>
                    <a:pt x="7190" y="25945"/>
                    <a:pt x="7704" y="25945"/>
                  </a:cubicBezTo>
                  <a:cubicBezTo>
                    <a:pt x="8217" y="25945"/>
                    <a:pt x="8731" y="25784"/>
                    <a:pt x="9164" y="25462"/>
                  </a:cubicBezTo>
                  <a:cubicBezTo>
                    <a:pt x="13073" y="22573"/>
                    <a:pt x="15406" y="17904"/>
                    <a:pt x="15406" y="12973"/>
                  </a:cubicBezTo>
                  <a:cubicBezTo>
                    <a:pt x="15406" y="8041"/>
                    <a:pt x="13073" y="3371"/>
                    <a:pt x="9164" y="483"/>
                  </a:cubicBezTo>
                  <a:cubicBezTo>
                    <a:pt x="8731" y="161"/>
                    <a:pt x="8217" y="0"/>
                    <a:pt x="770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4"/>
            <p:cNvSpPr/>
            <p:nvPr/>
          </p:nvSpPr>
          <p:spPr>
            <a:xfrm>
              <a:off x="3865278" y="4128429"/>
              <a:ext cx="151955" cy="512524"/>
            </a:xfrm>
            <a:custGeom>
              <a:avLst/>
              <a:gdLst/>
              <a:ahLst/>
              <a:cxnLst/>
              <a:rect l="l" t="t" r="r" b="b"/>
              <a:pathLst>
                <a:path w="7692" h="25944" extrusionOk="0">
                  <a:moveTo>
                    <a:pt x="7692" y="1"/>
                  </a:moveTo>
                  <a:cubicBezTo>
                    <a:pt x="7170" y="2"/>
                    <a:pt x="6661" y="172"/>
                    <a:pt x="6242" y="482"/>
                  </a:cubicBezTo>
                  <a:cubicBezTo>
                    <a:pt x="2334" y="3370"/>
                    <a:pt x="0" y="8040"/>
                    <a:pt x="0" y="12972"/>
                  </a:cubicBezTo>
                  <a:cubicBezTo>
                    <a:pt x="0" y="17903"/>
                    <a:pt x="2334" y="22572"/>
                    <a:pt x="6243" y="25461"/>
                  </a:cubicBezTo>
                  <a:cubicBezTo>
                    <a:pt x="6663" y="25772"/>
                    <a:pt x="7170" y="25941"/>
                    <a:pt x="7692" y="25944"/>
                  </a:cubicBezTo>
                  <a:lnTo>
                    <a:pt x="7692"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4"/>
            <p:cNvSpPr/>
            <p:nvPr/>
          </p:nvSpPr>
          <p:spPr>
            <a:xfrm>
              <a:off x="4009430" y="4288582"/>
              <a:ext cx="16041" cy="192216"/>
            </a:xfrm>
            <a:custGeom>
              <a:avLst/>
              <a:gdLst/>
              <a:ahLst/>
              <a:cxnLst/>
              <a:rect l="l" t="t" r="r" b="b"/>
              <a:pathLst>
                <a:path w="812" h="9730" extrusionOk="0">
                  <a:moveTo>
                    <a:pt x="406" y="0"/>
                  </a:moveTo>
                  <a:cubicBezTo>
                    <a:pt x="182" y="0"/>
                    <a:pt x="1" y="182"/>
                    <a:pt x="1" y="406"/>
                  </a:cubicBezTo>
                  <a:lnTo>
                    <a:pt x="1" y="9325"/>
                  </a:lnTo>
                  <a:cubicBezTo>
                    <a:pt x="1" y="9548"/>
                    <a:pt x="182" y="9730"/>
                    <a:pt x="406" y="9730"/>
                  </a:cubicBezTo>
                  <a:cubicBezTo>
                    <a:pt x="630" y="9730"/>
                    <a:pt x="811" y="9548"/>
                    <a:pt x="811" y="9325"/>
                  </a:cubicBezTo>
                  <a:lnTo>
                    <a:pt x="811" y="406"/>
                  </a:lnTo>
                  <a:cubicBezTo>
                    <a:pt x="811" y="182"/>
                    <a:pt x="630" y="0"/>
                    <a:pt x="40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4"/>
            <p:cNvSpPr/>
            <p:nvPr/>
          </p:nvSpPr>
          <p:spPr>
            <a:xfrm>
              <a:off x="3985408" y="4376670"/>
              <a:ext cx="64085" cy="16041"/>
            </a:xfrm>
            <a:custGeom>
              <a:avLst/>
              <a:gdLst/>
              <a:ahLst/>
              <a:cxnLst/>
              <a:rect l="l" t="t" r="r" b="b"/>
              <a:pathLst>
                <a:path w="3244" h="812" extrusionOk="0">
                  <a:moveTo>
                    <a:pt x="406" y="1"/>
                  </a:moveTo>
                  <a:cubicBezTo>
                    <a:pt x="182" y="1"/>
                    <a:pt x="0" y="182"/>
                    <a:pt x="0" y="406"/>
                  </a:cubicBezTo>
                  <a:cubicBezTo>
                    <a:pt x="0" y="630"/>
                    <a:pt x="182" y="812"/>
                    <a:pt x="406" y="812"/>
                  </a:cubicBezTo>
                  <a:lnTo>
                    <a:pt x="2838" y="812"/>
                  </a:lnTo>
                  <a:cubicBezTo>
                    <a:pt x="3062" y="812"/>
                    <a:pt x="3244" y="630"/>
                    <a:pt x="3244" y="406"/>
                  </a:cubicBezTo>
                  <a:cubicBezTo>
                    <a:pt x="3244" y="182"/>
                    <a:pt x="3062" y="1"/>
                    <a:pt x="283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4"/>
            <p:cNvSpPr/>
            <p:nvPr/>
          </p:nvSpPr>
          <p:spPr>
            <a:xfrm>
              <a:off x="3985408" y="4344647"/>
              <a:ext cx="64085" cy="16021"/>
            </a:xfrm>
            <a:custGeom>
              <a:avLst/>
              <a:gdLst/>
              <a:ahLst/>
              <a:cxnLst/>
              <a:rect l="l" t="t" r="r" b="b"/>
              <a:pathLst>
                <a:path w="3244" h="811" extrusionOk="0">
                  <a:moveTo>
                    <a:pt x="406" y="0"/>
                  </a:moveTo>
                  <a:cubicBezTo>
                    <a:pt x="182" y="0"/>
                    <a:pt x="0" y="182"/>
                    <a:pt x="0" y="405"/>
                  </a:cubicBezTo>
                  <a:cubicBezTo>
                    <a:pt x="0" y="629"/>
                    <a:pt x="182" y="811"/>
                    <a:pt x="406" y="811"/>
                  </a:cubicBezTo>
                  <a:lnTo>
                    <a:pt x="2838" y="811"/>
                  </a:lnTo>
                  <a:cubicBezTo>
                    <a:pt x="3062" y="811"/>
                    <a:pt x="3244" y="629"/>
                    <a:pt x="3244" y="405"/>
                  </a:cubicBezTo>
                  <a:cubicBezTo>
                    <a:pt x="3244" y="182"/>
                    <a:pt x="3062" y="0"/>
                    <a:pt x="2838"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4"/>
            <p:cNvSpPr/>
            <p:nvPr/>
          </p:nvSpPr>
          <p:spPr>
            <a:xfrm>
              <a:off x="3985408" y="4408713"/>
              <a:ext cx="64085" cy="16041"/>
            </a:xfrm>
            <a:custGeom>
              <a:avLst/>
              <a:gdLst/>
              <a:ahLst/>
              <a:cxnLst/>
              <a:rect l="l" t="t" r="r" b="b"/>
              <a:pathLst>
                <a:path w="3244" h="812" extrusionOk="0">
                  <a:moveTo>
                    <a:pt x="406" y="0"/>
                  </a:moveTo>
                  <a:cubicBezTo>
                    <a:pt x="182" y="0"/>
                    <a:pt x="0" y="181"/>
                    <a:pt x="0" y="406"/>
                  </a:cubicBezTo>
                  <a:cubicBezTo>
                    <a:pt x="0" y="630"/>
                    <a:pt x="182" y="811"/>
                    <a:pt x="406" y="811"/>
                  </a:cubicBezTo>
                  <a:lnTo>
                    <a:pt x="2838" y="811"/>
                  </a:lnTo>
                  <a:cubicBezTo>
                    <a:pt x="3062" y="811"/>
                    <a:pt x="3244" y="630"/>
                    <a:pt x="3244" y="406"/>
                  </a:cubicBezTo>
                  <a:cubicBezTo>
                    <a:pt x="3244" y="181"/>
                    <a:pt x="3062" y="0"/>
                    <a:pt x="2838"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4"/>
            <p:cNvSpPr/>
            <p:nvPr/>
          </p:nvSpPr>
          <p:spPr>
            <a:xfrm>
              <a:off x="3985408" y="4312604"/>
              <a:ext cx="64085" cy="16041"/>
            </a:xfrm>
            <a:custGeom>
              <a:avLst/>
              <a:gdLst/>
              <a:ahLst/>
              <a:cxnLst/>
              <a:rect l="l" t="t" r="r" b="b"/>
              <a:pathLst>
                <a:path w="3244" h="812" extrusionOk="0">
                  <a:moveTo>
                    <a:pt x="406" y="0"/>
                  </a:moveTo>
                  <a:cubicBezTo>
                    <a:pt x="182" y="0"/>
                    <a:pt x="0" y="182"/>
                    <a:pt x="0" y="406"/>
                  </a:cubicBezTo>
                  <a:cubicBezTo>
                    <a:pt x="0" y="630"/>
                    <a:pt x="182" y="811"/>
                    <a:pt x="406" y="811"/>
                  </a:cubicBezTo>
                  <a:lnTo>
                    <a:pt x="2838" y="811"/>
                  </a:lnTo>
                  <a:cubicBezTo>
                    <a:pt x="3062" y="811"/>
                    <a:pt x="3244" y="630"/>
                    <a:pt x="3244" y="406"/>
                  </a:cubicBezTo>
                  <a:cubicBezTo>
                    <a:pt x="3244" y="182"/>
                    <a:pt x="3062" y="0"/>
                    <a:pt x="2838"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4"/>
            <p:cNvSpPr/>
            <p:nvPr/>
          </p:nvSpPr>
          <p:spPr>
            <a:xfrm>
              <a:off x="3985408" y="4440735"/>
              <a:ext cx="64085" cy="16041"/>
            </a:xfrm>
            <a:custGeom>
              <a:avLst/>
              <a:gdLst/>
              <a:ahLst/>
              <a:cxnLst/>
              <a:rect l="l" t="t" r="r" b="b"/>
              <a:pathLst>
                <a:path w="3244" h="812" extrusionOk="0">
                  <a:moveTo>
                    <a:pt x="406" y="1"/>
                  </a:moveTo>
                  <a:cubicBezTo>
                    <a:pt x="182" y="1"/>
                    <a:pt x="0" y="183"/>
                    <a:pt x="0" y="406"/>
                  </a:cubicBezTo>
                  <a:cubicBezTo>
                    <a:pt x="0" y="630"/>
                    <a:pt x="182" y="812"/>
                    <a:pt x="406" y="812"/>
                  </a:cubicBezTo>
                  <a:lnTo>
                    <a:pt x="2838" y="812"/>
                  </a:lnTo>
                  <a:cubicBezTo>
                    <a:pt x="3062" y="812"/>
                    <a:pt x="3244" y="630"/>
                    <a:pt x="3244" y="406"/>
                  </a:cubicBezTo>
                  <a:cubicBezTo>
                    <a:pt x="3244" y="183"/>
                    <a:pt x="3062" y="1"/>
                    <a:pt x="283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4"/>
            <p:cNvSpPr/>
            <p:nvPr/>
          </p:nvSpPr>
          <p:spPr>
            <a:xfrm>
              <a:off x="3893172" y="4512821"/>
              <a:ext cx="248538" cy="32062"/>
            </a:xfrm>
            <a:custGeom>
              <a:avLst/>
              <a:gdLst/>
              <a:ahLst/>
              <a:cxnLst/>
              <a:rect l="l" t="t" r="r" b="b"/>
              <a:pathLst>
                <a:path w="12581" h="1623" extrusionOk="0">
                  <a:moveTo>
                    <a:pt x="0" y="1"/>
                  </a:moveTo>
                  <a:cubicBezTo>
                    <a:pt x="254" y="557"/>
                    <a:pt x="539" y="1099"/>
                    <a:pt x="856" y="1622"/>
                  </a:cubicBezTo>
                  <a:lnTo>
                    <a:pt x="11726" y="1622"/>
                  </a:lnTo>
                  <a:cubicBezTo>
                    <a:pt x="12043" y="1099"/>
                    <a:pt x="12327" y="557"/>
                    <a:pt x="12580"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4"/>
            <p:cNvSpPr/>
            <p:nvPr/>
          </p:nvSpPr>
          <p:spPr>
            <a:xfrm>
              <a:off x="3893172" y="4224497"/>
              <a:ext cx="248538" cy="32062"/>
            </a:xfrm>
            <a:custGeom>
              <a:avLst/>
              <a:gdLst/>
              <a:ahLst/>
              <a:cxnLst/>
              <a:rect l="l" t="t" r="r" b="b"/>
              <a:pathLst>
                <a:path w="12581" h="1623" extrusionOk="0">
                  <a:moveTo>
                    <a:pt x="856" y="1"/>
                  </a:moveTo>
                  <a:cubicBezTo>
                    <a:pt x="539" y="523"/>
                    <a:pt x="254" y="1065"/>
                    <a:pt x="0" y="1623"/>
                  </a:cubicBezTo>
                  <a:lnTo>
                    <a:pt x="12580" y="1623"/>
                  </a:lnTo>
                  <a:cubicBezTo>
                    <a:pt x="12329" y="1065"/>
                    <a:pt x="12043" y="523"/>
                    <a:pt x="1172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4"/>
            <p:cNvSpPr/>
            <p:nvPr/>
          </p:nvSpPr>
          <p:spPr>
            <a:xfrm>
              <a:off x="3893172" y="4512821"/>
              <a:ext cx="124061" cy="32062"/>
            </a:xfrm>
            <a:custGeom>
              <a:avLst/>
              <a:gdLst/>
              <a:ahLst/>
              <a:cxnLst/>
              <a:rect l="l" t="t" r="r" b="b"/>
              <a:pathLst>
                <a:path w="6280" h="1623" extrusionOk="0">
                  <a:moveTo>
                    <a:pt x="0" y="1"/>
                  </a:moveTo>
                  <a:cubicBezTo>
                    <a:pt x="254" y="557"/>
                    <a:pt x="539" y="1099"/>
                    <a:pt x="856" y="1622"/>
                  </a:cubicBezTo>
                  <a:lnTo>
                    <a:pt x="6280" y="1622"/>
                  </a:lnTo>
                  <a:lnTo>
                    <a:pt x="6280"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4"/>
            <p:cNvSpPr/>
            <p:nvPr/>
          </p:nvSpPr>
          <p:spPr>
            <a:xfrm>
              <a:off x="3893172" y="4224497"/>
              <a:ext cx="124061" cy="32062"/>
            </a:xfrm>
            <a:custGeom>
              <a:avLst/>
              <a:gdLst/>
              <a:ahLst/>
              <a:cxnLst/>
              <a:rect l="l" t="t" r="r" b="b"/>
              <a:pathLst>
                <a:path w="6280" h="1623" extrusionOk="0">
                  <a:moveTo>
                    <a:pt x="856" y="1"/>
                  </a:moveTo>
                  <a:cubicBezTo>
                    <a:pt x="539" y="523"/>
                    <a:pt x="254" y="1065"/>
                    <a:pt x="0" y="1623"/>
                  </a:cubicBezTo>
                  <a:lnTo>
                    <a:pt x="6280" y="1623"/>
                  </a:lnTo>
                  <a:lnTo>
                    <a:pt x="6280"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64"/>
          <p:cNvGrpSpPr/>
          <p:nvPr/>
        </p:nvGrpSpPr>
        <p:grpSpPr>
          <a:xfrm>
            <a:off x="1229953" y="3862938"/>
            <a:ext cx="395475" cy="512583"/>
            <a:chOff x="3317037" y="4146722"/>
            <a:chExt cx="395475" cy="512583"/>
          </a:xfrm>
        </p:grpSpPr>
        <p:sp>
          <p:nvSpPr>
            <p:cNvPr id="2064" name="Google Shape;2064;p64"/>
            <p:cNvSpPr/>
            <p:nvPr/>
          </p:nvSpPr>
          <p:spPr>
            <a:xfrm>
              <a:off x="3506804" y="4210807"/>
              <a:ext cx="16041" cy="64085"/>
            </a:xfrm>
            <a:custGeom>
              <a:avLst/>
              <a:gdLst/>
              <a:ahLst/>
              <a:cxnLst/>
              <a:rect l="l" t="t" r="r" b="b"/>
              <a:pathLst>
                <a:path w="812" h="3244" extrusionOk="0">
                  <a:moveTo>
                    <a:pt x="406" y="0"/>
                  </a:moveTo>
                  <a:cubicBezTo>
                    <a:pt x="182" y="0"/>
                    <a:pt x="0" y="182"/>
                    <a:pt x="0" y="405"/>
                  </a:cubicBezTo>
                  <a:lnTo>
                    <a:pt x="0" y="2838"/>
                  </a:lnTo>
                  <a:cubicBezTo>
                    <a:pt x="0" y="3062"/>
                    <a:pt x="180" y="3243"/>
                    <a:pt x="404" y="3243"/>
                  </a:cubicBezTo>
                  <a:lnTo>
                    <a:pt x="406" y="3242"/>
                  </a:lnTo>
                  <a:cubicBezTo>
                    <a:pt x="406" y="3242"/>
                    <a:pt x="407" y="3242"/>
                    <a:pt x="408" y="3242"/>
                  </a:cubicBezTo>
                  <a:cubicBezTo>
                    <a:pt x="631" y="3242"/>
                    <a:pt x="811" y="3061"/>
                    <a:pt x="811" y="2838"/>
                  </a:cubicBezTo>
                  <a:lnTo>
                    <a:pt x="811" y="405"/>
                  </a:lnTo>
                  <a:cubicBezTo>
                    <a:pt x="811" y="182"/>
                    <a:pt x="629"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4"/>
            <p:cNvSpPr/>
            <p:nvPr/>
          </p:nvSpPr>
          <p:spPr>
            <a:xfrm>
              <a:off x="3490762" y="4146722"/>
              <a:ext cx="48064" cy="87850"/>
            </a:xfrm>
            <a:custGeom>
              <a:avLst/>
              <a:gdLst/>
              <a:ahLst/>
              <a:cxnLst/>
              <a:rect l="l" t="t" r="r" b="b"/>
              <a:pathLst>
                <a:path w="2433" h="4447" extrusionOk="0">
                  <a:moveTo>
                    <a:pt x="1216" y="1"/>
                  </a:moveTo>
                  <a:cubicBezTo>
                    <a:pt x="545" y="2"/>
                    <a:pt x="1" y="546"/>
                    <a:pt x="0" y="1217"/>
                  </a:cubicBezTo>
                  <a:lnTo>
                    <a:pt x="0" y="3244"/>
                  </a:lnTo>
                  <a:cubicBezTo>
                    <a:pt x="8" y="3910"/>
                    <a:pt x="550" y="4446"/>
                    <a:pt x="1216" y="4446"/>
                  </a:cubicBezTo>
                  <a:cubicBezTo>
                    <a:pt x="1883" y="4446"/>
                    <a:pt x="2425" y="3910"/>
                    <a:pt x="2432" y="3244"/>
                  </a:cubicBezTo>
                  <a:lnTo>
                    <a:pt x="2432" y="1217"/>
                  </a:lnTo>
                  <a:cubicBezTo>
                    <a:pt x="2432" y="546"/>
                    <a:pt x="1888" y="2"/>
                    <a:pt x="121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4"/>
            <p:cNvSpPr/>
            <p:nvPr/>
          </p:nvSpPr>
          <p:spPr>
            <a:xfrm>
              <a:off x="3506804" y="4555176"/>
              <a:ext cx="16041" cy="56084"/>
            </a:xfrm>
            <a:custGeom>
              <a:avLst/>
              <a:gdLst/>
              <a:ahLst/>
              <a:cxnLst/>
              <a:rect l="l" t="t" r="r" b="b"/>
              <a:pathLst>
                <a:path w="812" h="2839" extrusionOk="0">
                  <a:moveTo>
                    <a:pt x="406" y="0"/>
                  </a:moveTo>
                  <a:cubicBezTo>
                    <a:pt x="182" y="0"/>
                    <a:pt x="0" y="182"/>
                    <a:pt x="0" y="406"/>
                  </a:cubicBezTo>
                  <a:lnTo>
                    <a:pt x="0" y="2433"/>
                  </a:lnTo>
                  <a:cubicBezTo>
                    <a:pt x="0" y="2657"/>
                    <a:pt x="180" y="2838"/>
                    <a:pt x="404" y="2838"/>
                  </a:cubicBezTo>
                  <a:lnTo>
                    <a:pt x="406" y="2838"/>
                  </a:lnTo>
                  <a:cubicBezTo>
                    <a:pt x="629" y="2838"/>
                    <a:pt x="811" y="2657"/>
                    <a:pt x="811" y="2433"/>
                  </a:cubicBezTo>
                  <a:lnTo>
                    <a:pt x="811" y="406"/>
                  </a:lnTo>
                  <a:cubicBezTo>
                    <a:pt x="811" y="182"/>
                    <a:pt x="629"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4"/>
            <p:cNvSpPr/>
            <p:nvPr/>
          </p:nvSpPr>
          <p:spPr>
            <a:xfrm>
              <a:off x="3317037" y="4250850"/>
              <a:ext cx="395475" cy="320367"/>
            </a:xfrm>
            <a:custGeom>
              <a:avLst/>
              <a:gdLst/>
              <a:ahLst/>
              <a:cxnLst/>
              <a:rect l="l" t="t" r="r" b="b"/>
              <a:pathLst>
                <a:path w="20019" h="16217" extrusionOk="0">
                  <a:moveTo>
                    <a:pt x="10009" y="0"/>
                  </a:moveTo>
                  <a:cubicBezTo>
                    <a:pt x="5308" y="0"/>
                    <a:pt x="1497" y="3811"/>
                    <a:pt x="1497" y="8514"/>
                  </a:cubicBezTo>
                  <a:lnTo>
                    <a:pt x="1497" y="11706"/>
                  </a:lnTo>
                  <a:cubicBezTo>
                    <a:pt x="1497" y="13431"/>
                    <a:pt x="1008" y="14229"/>
                    <a:pt x="169" y="15598"/>
                  </a:cubicBezTo>
                  <a:cubicBezTo>
                    <a:pt x="0" y="15867"/>
                    <a:pt x="195" y="16216"/>
                    <a:pt x="511" y="16216"/>
                  </a:cubicBezTo>
                  <a:lnTo>
                    <a:pt x="19511" y="16216"/>
                  </a:lnTo>
                  <a:cubicBezTo>
                    <a:pt x="19827" y="16216"/>
                    <a:pt x="20019" y="15870"/>
                    <a:pt x="19853" y="15598"/>
                  </a:cubicBezTo>
                  <a:cubicBezTo>
                    <a:pt x="19014" y="14229"/>
                    <a:pt x="18524" y="13431"/>
                    <a:pt x="18524" y="11706"/>
                  </a:cubicBezTo>
                  <a:lnTo>
                    <a:pt x="18524" y="8718"/>
                  </a:lnTo>
                  <a:cubicBezTo>
                    <a:pt x="18524" y="4101"/>
                    <a:pt x="14934" y="169"/>
                    <a:pt x="10321" y="6"/>
                  </a:cubicBezTo>
                  <a:cubicBezTo>
                    <a:pt x="10217" y="2"/>
                    <a:pt x="10113" y="0"/>
                    <a:pt x="1000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4"/>
            <p:cNvSpPr/>
            <p:nvPr/>
          </p:nvSpPr>
          <p:spPr>
            <a:xfrm>
              <a:off x="3480233" y="4595219"/>
              <a:ext cx="66594" cy="64085"/>
            </a:xfrm>
            <a:custGeom>
              <a:avLst/>
              <a:gdLst/>
              <a:ahLst/>
              <a:cxnLst/>
              <a:rect l="l" t="t" r="r" b="b"/>
              <a:pathLst>
                <a:path w="3371" h="3244" extrusionOk="0">
                  <a:moveTo>
                    <a:pt x="1749" y="1"/>
                  </a:moveTo>
                  <a:cubicBezTo>
                    <a:pt x="1093" y="1"/>
                    <a:pt x="502" y="395"/>
                    <a:pt x="251" y="1001"/>
                  </a:cubicBezTo>
                  <a:cubicBezTo>
                    <a:pt x="1" y="1607"/>
                    <a:pt x="139" y="2305"/>
                    <a:pt x="603" y="2768"/>
                  </a:cubicBezTo>
                  <a:cubicBezTo>
                    <a:pt x="913" y="3079"/>
                    <a:pt x="1328" y="3243"/>
                    <a:pt x="1750" y="3243"/>
                  </a:cubicBezTo>
                  <a:cubicBezTo>
                    <a:pt x="1959" y="3243"/>
                    <a:pt x="2170" y="3203"/>
                    <a:pt x="2370" y="3120"/>
                  </a:cubicBezTo>
                  <a:cubicBezTo>
                    <a:pt x="2977" y="2869"/>
                    <a:pt x="3371" y="2278"/>
                    <a:pt x="3371" y="1622"/>
                  </a:cubicBezTo>
                  <a:cubicBezTo>
                    <a:pt x="3371" y="727"/>
                    <a:pt x="2646" y="1"/>
                    <a:pt x="174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4"/>
            <p:cNvSpPr/>
            <p:nvPr/>
          </p:nvSpPr>
          <p:spPr>
            <a:xfrm>
              <a:off x="3317037" y="4250890"/>
              <a:ext cx="197570" cy="320327"/>
            </a:xfrm>
            <a:custGeom>
              <a:avLst/>
              <a:gdLst/>
              <a:ahLst/>
              <a:cxnLst/>
              <a:rect l="l" t="t" r="r" b="b"/>
              <a:pathLst>
                <a:path w="10001" h="16215" extrusionOk="0">
                  <a:moveTo>
                    <a:pt x="10000" y="1"/>
                  </a:moveTo>
                  <a:cubicBezTo>
                    <a:pt x="5303" y="6"/>
                    <a:pt x="1497" y="3813"/>
                    <a:pt x="1497" y="8512"/>
                  </a:cubicBezTo>
                  <a:lnTo>
                    <a:pt x="1497" y="11704"/>
                  </a:lnTo>
                  <a:cubicBezTo>
                    <a:pt x="1497" y="13429"/>
                    <a:pt x="1008" y="14225"/>
                    <a:pt x="169" y="15596"/>
                  </a:cubicBezTo>
                  <a:cubicBezTo>
                    <a:pt x="0" y="15865"/>
                    <a:pt x="195" y="16214"/>
                    <a:pt x="511" y="16214"/>
                  </a:cubicBezTo>
                  <a:lnTo>
                    <a:pt x="10000" y="16214"/>
                  </a:lnTo>
                  <a:lnTo>
                    <a:pt x="10000"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4"/>
            <p:cNvSpPr/>
            <p:nvPr/>
          </p:nvSpPr>
          <p:spPr>
            <a:xfrm>
              <a:off x="3514508" y="4595219"/>
              <a:ext cx="32319" cy="64085"/>
            </a:xfrm>
            <a:custGeom>
              <a:avLst/>
              <a:gdLst/>
              <a:ahLst/>
              <a:cxnLst/>
              <a:rect l="l" t="t" r="r" b="b"/>
              <a:pathLst>
                <a:path w="1636" h="3244" extrusionOk="0">
                  <a:moveTo>
                    <a:pt x="14" y="1"/>
                  </a:moveTo>
                  <a:cubicBezTo>
                    <a:pt x="10" y="1"/>
                    <a:pt x="4" y="2"/>
                    <a:pt x="0" y="2"/>
                  </a:cubicBezTo>
                  <a:lnTo>
                    <a:pt x="0" y="3242"/>
                  </a:lnTo>
                  <a:cubicBezTo>
                    <a:pt x="4" y="3242"/>
                    <a:pt x="10" y="3244"/>
                    <a:pt x="14" y="3244"/>
                  </a:cubicBezTo>
                  <a:cubicBezTo>
                    <a:pt x="909" y="3244"/>
                    <a:pt x="1636" y="2517"/>
                    <a:pt x="1636" y="1622"/>
                  </a:cubicBezTo>
                  <a:cubicBezTo>
                    <a:pt x="1636" y="727"/>
                    <a:pt x="909" y="1"/>
                    <a:pt x="1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4"/>
            <p:cNvSpPr/>
            <p:nvPr/>
          </p:nvSpPr>
          <p:spPr>
            <a:xfrm>
              <a:off x="3317037" y="4555176"/>
              <a:ext cx="197570" cy="16041"/>
            </a:xfrm>
            <a:custGeom>
              <a:avLst/>
              <a:gdLst/>
              <a:ahLst/>
              <a:cxnLst/>
              <a:rect l="l" t="t" r="r" b="b"/>
              <a:pathLst>
                <a:path w="10001" h="812" extrusionOk="0">
                  <a:moveTo>
                    <a:pt x="288" y="0"/>
                  </a:moveTo>
                  <a:cubicBezTo>
                    <a:pt x="247" y="65"/>
                    <a:pt x="210" y="126"/>
                    <a:pt x="169" y="193"/>
                  </a:cubicBezTo>
                  <a:cubicBezTo>
                    <a:pt x="0" y="462"/>
                    <a:pt x="195" y="811"/>
                    <a:pt x="511" y="811"/>
                  </a:cubicBezTo>
                  <a:lnTo>
                    <a:pt x="10000" y="811"/>
                  </a:lnTo>
                  <a:lnTo>
                    <a:pt x="10000"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4"/>
            <p:cNvSpPr/>
            <p:nvPr/>
          </p:nvSpPr>
          <p:spPr>
            <a:xfrm>
              <a:off x="3514587" y="4555176"/>
              <a:ext cx="197491" cy="16041"/>
            </a:xfrm>
            <a:custGeom>
              <a:avLst/>
              <a:gdLst/>
              <a:ahLst/>
              <a:cxnLst/>
              <a:rect l="l" t="t" r="r" b="b"/>
              <a:pathLst>
                <a:path w="9997" h="812" extrusionOk="0">
                  <a:moveTo>
                    <a:pt x="0" y="0"/>
                  </a:moveTo>
                  <a:lnTo>
                    <a:pt x="0" y="811"/>
                  </a:lnTo>
                  <a:lnTo>
                    <a:pt x="9488" y="811"/>
                  </a:lnTo>
                  <a:cubicBezTo>
                    <a:pt x="9806" y="811"/>
                    <a:pt x="9996" y="465"/>
                    <a:pt x="9830" y="193"/>
                  </a:cubicBezTo>
                  <a:cubicBezTo>
                    <a:pt x="9789" y="126"/>
                    <a:pt x="9753" y="65"/>
                    <a:pt x="971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64"/>
          <p:cNvGrpSpPr/>
          <p:nvPr/>
        </p:nvGrpSpPr>
        <p:grpSpPr>
          <a:xfrm>
            <a:off x="7417467" y="3142325"/>
            <a:ext cx="496562" cy="360529"/>
            <a:chOff x="2614036" y="4239234"/>
            <a:chExt cx="496562" cy="360529"/>
          </a:xfrm>
        </p:grpSpPr>
        <p:sp>
          <p:nvSpPr>
            <p:cNvPr id="2074" name="Google Shape;2074;p64"/>
            <p:cNvSpPr/>
            <p:nvPr/>
          </p:nvSpPr>
          <p:spPr>
            <a:xfrm>
              <a:off x="2614036" y="4287417"/>
              <a:ext cx="496562" cy="312346"/>
            </a:xfrm>
            <a:custGeom>
              <a:avLst/>
              <a:gdLst/>
              <a:ahLst/>
              <a:cxnLst/>
              <a:rect l="l" t="t" r="r" b="b"/>
              <a:pathLst>
                <a:path w="25136" h="15811" extrusionOk="0">
                  <a:moveTo>
                    <a:pt x="1217" y="0"/>
                  </a:moveTo>
                  <a:cubicBezTo>
                    <a:pt x="545" y="2"/>
                    <a:pt x="1" y="545"/>
                    <a:pt x="1" y="1216"/>
                  </a:cubicBezTo>
                  <a:lnTo>
                    <a:pt x="1" y="14595"/>
                  </a:lnTo>
                  <a:cubicBezTo>
                    <a:pt x="1" y="15266"/>
                    <a:pt x="545" y="15811"/>
                    <a:pt x="1217" y="15811"/>
                  </a:cubicBezTo>
                  <a:lnTo>
                    <a:pt x="23920" y="15811"/>
                  </a:lnTo>
                  <a:cubicBezTo>
                    <a:pt x="24591" y="15811"/>
                    <a:pt x="25134" y="15266"/>
                    <a:pt x="25136" y="14595"/>
                  </a:cubicBezTo>
                  <a:lnTo>
                    <a:pt x="25136" y="1216"/>
                  </a:lnTo>
                  <a:cubicBezTo>
                    <a:pt x="25134" y="545"/>
                    <a:pt x="24591" y="2"/>
                    <a:pt x="2392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4"/>
            <p:cNvSpPr/>
            <p:nvPr/>
          </p:nvSpPr>
          <p:spPr>
            <a:xfrm>
              <a:off x="2838294" y="4559700"/>
              <a:ext cx="48064" cy="40063"/>
            </a:xfrm>
            <a:custGeom>
              <a:avLst/>
              <a:gdLst/>
              <a:ahLst/>
              <a:cxnLst/>
              <a:rect l="l" t="t" r="r" b="b"/>
              <a:pathLst>
                <a:path w="2433" h="2028" extrusionOk="0">
                  <a:moveTo>
                    <a:pt x="0" y="1"/>
                  </a:moveTo>
                  <a:lnTo>
                    <a:pt x="0" y="2028"/>
                  </a:lnTo>
                  <a:lnTo>
                    <a:pt x="2433" y="2028"/>
                  </a:lnTo>
                  <a:lnTo>
                    <a:pt x="2433"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4"/>
            <p:cNvSpPr/>
            <p:nvPr/>
          </p:nvSpPr>
          <p:spPr>
            <a:xfrm>
              <a:off x="2646276" y="4511656"/>
              <a:ext cx="432496" cy="56084"/>
            </a:xfrm>
            <a:custGeom>
              <a:avLst/>
              <a:gdLst/>
              <a:ahLst/>
              <a:cxnLst/>
              <a:rect l="l" t="t" r="r" b="b"/>
              <a:pathLst>
                <a:path w="21893" h="2839" extrusionOk="0">
                  <a:moveTo>
                    <a:pt x="2423" y="0"/>
                  </a:moveTo>
                  <a:lnTo>
                    <a:pt x="0" y="1218"/>
                  </a:lnTo>
                  <a:lnTo>
                    <a:pt x="0" y="2434"/>
                  </a:lnTo>
                  <a:cubicBezTo>
                    <a:pt x="0" y="2658"/>
                    <a:pt x="182" y="2838"/>
                    <a:pt x="407" y="2838"/>
                  </a:cubicBezTo>
                  <a:lnTo>
                    <a:pt x="21488" y="2838"/>
                  </a:lnTo>
                  <a:cubicBezTo>
                    <a:pt x="21712" y="2838"/>
                    <a:pt x="21892" y="2657"/>
                    <a:pt x="21892" y="2434"/>
                  </a:cubicBezTo>
                  <a:lnTo>
                    <a:pt x="21892" y="1218"/>
                  </a:lnTo>
                  <a:lnTo>
                    <a:pt x="20261" y="0"/>
                  </a:lnTo>
                  <a:lnTo>
                    <a:pt x="12153" y="406"/>
                  </a:lnTo>
                  <a:lnTo>
                    <a:pt x="2423"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4"/>
            <p:cNvSpPr/>
            <p:nvPr/>
          </p:nvSpPr>
          <p:spPr>
            <a:xfrm>
              <a:off x="2646276" y="4239234"/>
              <a:ext cx="216258" cy="312485"/>
            </a:xfrm>
            <a:custGeom>
              <a:avLst/>
              <a:gdLst/>
              <a:ahLst/>
              <a:cxnLst/>
              <a:rect l="l" t="t" r="r" b="b"/>
              <a:pathLst>
                <a:path w="10947" h="15818" extrusionOk="0">
                  <a:moveTo>
                    <a:pt x="5473" y="0"/>
                  </a:moveTo>
                  <a:cubicBezTo>
                    <a:pt x="3691" y="0"/>
                    <a:pt x="1907" y="371"/>
                    <a:pt x="241" y="1113"/>
                  </a:cubicBezTo>
                  <a:cubicBezTo>
                    <a:pt x="95" y="1179"/>
                    <a:pt x="0" y="1326"/>
                    <a:pt x="0" y="1488"/>
                  </a:cubicBezTo>
                  <a:lnTo>
                    <a:pt x="0" y="15197"/>
                  </a:lnTo>
                  <a:cubicBezTo>
                    <a:pt x="0" y="15431"/>
                    <a:pt x="192" y="15599"/>
                    <a:pt x="408" y="15599"/>
                  </a:cubicBezTo>
                  <a:cubicBezTo>
                    <a:pt x="462" y="15599"/>
                    <a:pt x="516" y="15589"/>
                    <a:pt x="570" y="15567"/>
                  </a:cubicBezTo>
                  <a:cubicBezTo>
                    <a:pt x="2143" y="14918"/>
                    <a:pt x="3809" y="14594"/>
                    <a:pt x="5474" y="14594"/>
                  </a:cubicBezTo>
                  <a:cubicBezTo>
                    <a:pt x="7346" y="14594"/>
                    <a:pt x="9215" y="15003"/>
                    <a:pt x="10946" y="15818"/>
                  </a:cubicBezTo>
                  <a:lnTo>
                    <a:pt x="10946" y="1223"/>
                  </a:lnTo>
                  <a:cubicBezTo>
                    <a:pt x="9214" y="408"/>
                    <a:pt x="7344" y="0"/>
                    <a:pt x="5473"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4"/>
            <p:cNvSpPr/>
            <p:nvPr/>
          </p:nvSpPr>
          <p:spPr>
            <a:xfrm>
              <a:off x="2862514" y="4239234"/>
              <a:ext cx="216278" cy="312485"/>
            </a:xfrm>
            <a:custGeom>
              <a:avLst/>
              <a:gdLst/>
              <a:ahLst/>
              <a:cxnLst/>
              <a:rect l="l" t="t" r="r" b="b"/>
              <a:pathLst>
                <a:path w="10948" h="15818" extrusionOk="0">
                  <a:moveTo>
                    <a:pt x="5474" y="0"/>
                  </a:moveTo>
                  <a:cubicBezTo>
                    <a:pt x="3603" y="0"/>
                    <a:pt x="1732" y="408"/>
                    <a:pt x="0" y="1223"/>
                  </a:cubicBezTo>
                  <a:lnTo>
                    <a:pt x="0" y="15818"/>
                  </a:lnTo>
                  <a:cubicBezTo>
                    <a:pt x="1731" y="15003"/>
                    <a:pt x="3601" y="14594"/>
                    <a:pt x="5473" y="14594"/>
                  </a:cubicBezTo>
                  <a:cubicBezTo>
                    <a:pt x="7138" y="14594"/>
                    <a:pt x="8805" y="14918"/>
                    <a:pt x="10377" y="15567"/>
                  </a:cubicBezTo>
                  <a:cubicBezTo>
                    <a:pt x="10431" y="15589"/>
                    <a:pt x="10486" y="15599"/>
                    <a:pt x="10539" y="15599"/>
                  </a:cubicBezTo>
                  <a:cubicBezTo>
                    <a:pt x="10755" y="15599"/>
                    <a:pt x="10946" y="15430"/>
                    <a:pt x="10946" y="15195"/>
                  </a:cubicBezTo>
                  <a:lnTo>
                    <a:pt x="10946" y="1488"/>
                  </a:lnTo>
                  <a:cubicBezTo>
                    <a:pt x="10948" y="1326"/>
                    <a:pt x="10853" y="1179"/>
                    <a:pt x="10705" y="1113"/>
                  </a:cubicBezTo>
                  <a:cubicBezTo>
                    <a:pt x="9040" y="371"/>
                    <a:pt x="7256" y="0"/>
                    <a:pt x="5474"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4"/>
            <p:cNvSpPr/>
            <p:nvPr/>
          </p:nvSpPr>
          <p:spPr>
            <a:xfrm>
              <a:off x="2885983"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6"/>
                  </a:cubicBezTo>
                  <a:cubicBezTo>
                    <a:pt x="60" y="982"/>
                    <a:pt x="231" y="1128"/>
                    <a:pt x="429" y="1128"/>
                  </a:cubicBezTo>
                  <a:cubicBezTo>
                    <a:pt x="431" y="1128"/>
                    <a:pt x="433" y="1128"/>
                    <a:pt x="435" y="1128"/>
                  </a:cubicBezTo>
                  <a:lnTo>
                    <a:pt x="435" y="1129"/>
                  </a:lnTo>
                  <a:cubicBezTo>
                    <a:pt x="476" y="1129"/>
                    <a:pt x="517" y="1122"/>
                    <a:pt x="556" y="1111"/>
                  </a:cubicBezTo>
                  <a:cubicBezTo>
                    <a:pt x="941" y="990"/>
                    <a:pt x="1337" y="886"/>
                    <a:pt x="1734" y="803"/>
                  </a:cubicBezTo>
                  <a:cubicBezTo>
                    <a:pt x="1953" y="756"/>
                    <a:pt x="2093" y="542"/>
                    <a:pt x="2047" y="323"/>
                  </a:cubicBezTo>
                  <a:cubicBezTo>
                    <a:pt x="2008" y="131"/>
                    <a:pt x="1838" y="0"/>
                    <a:pt x="1650"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4"/>
            <p:cNvSpPr/>
            <p:nvPr/>
          </p:nvSpPr>
          <p:spPr>
            <a:xfrm>
              <a:off x="2942285"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1"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6" y="1402"/>
                  </a:cubicBezTo>
                  <a:cubicBezTo>
                    <a:pt x="5287" y="1402"/>
                    <a:pt x="5288" y="1402"/>
                    <a:pt x="5289" y="1402"/>
                  </a:cubicBezTo>
                  <a:cubicBezTo>
                    <a:pt x="5489" y="1402"/>
                    <a:pt x="5660" y="1256"/>
                    <a:pt x="5690" y="1058"/>
                  </a:cubicBezTo>
                  <a:cubicBezTo>
                    <a:pt x="5721" y="860"/>
                    <a:pt x="5600" y="668"/>
                    <a:pt x="5409" y="611"/>
                  </a:cubicBezTo>
                  <a:cubicBezTo>
                    <a:pt x="4122" y="205"/>
                    <a:pt x="2785" y="0"/>
                    <a:pt x="144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4"/>
            <p:cNvSpPr/>
            <p:nvPr/>
          </p:nvSpPr>
          <p:spPr>
            <a:xfrm>
              <a:off x="2885588" y="4439530"/>
              <a:ext cx="169597" cy="27756"/>
            </a:xfrm>
            <a:custGeom>
              <a:avLst/>
              <a:gdLst/>
              <a:ahLst/>
              <a:cxnLst/>
              <a:rect l="l" t="t" r="r" b="b"/>
              <a:pathLst>
                <a:path w="8585" h="1405" extrusionOk="0">
                  <a:moveTo>
                    <a:pt x="4306" y="0"/>
                  </a:moveTo>
                  <a:cubicBezTo>
                    <a:pt x="2966" y="0"/>
                    <a:pt x="1626" y="204"/>
                    <a:pt x="333" y="612"/>
                  </a:cubicBezTo>
                  <a:cubicBezTo>
                    <a:pt x="119" y="679"/>
                    <a:pt x="1" y="907"/>
                    <a:pt x="67" y="1121"/>
                  </a:cubicBezTo>
                  <a:cubicBezTo>
                    <a:pt x="122" y="1294"/>
                    <a:pt x="282" y="1405"/>
                    <a:pt x="455" y="1405"/>
                  </a:cubicBezTo>
                  <a:cubicBezTo>
                    <a:pt x="495" y="1405"/>
                    <a:pt x="536" y="1399"/>
                    <a:pt x="576" y="1387"/>
                  </a:cubicBezTo>
                  <a:cubicBezTo>
                    <a:pt x="1790" y="1003"/>
                    <a:pt x="3048" y="811"/>
                    <a:pt x="4306" y="811"/>
                  </a:cubicBezTo>
                  <a:cubicBezTo>
                    <a:pt x="5564" y="811"/>
                    <a:pt x="6822" y="1003"/>
                    <a:pt x="8035" y="1387"/>
                  </a:cubicBezTo>
                  <a:cubicBezTo>
                    <a:pt x="8075" y="1398"/>
                    <a:pt x="8116" y="1405"/>
                    <a:pt x="8156" y="1405"/>
                  </a:cubicBezTo>
                  <a:lnTo>
                    <a:pt x="8156" y="1403"/>
                  </a:lnTo>
                  <a:cubicBezTo>
                    <a:pt x="8356" y="1402"/>
                    <a:pt x="8524" y="1257"/>
                    <a:pt x="8555" y="1060"/>
                  </a:cubicBezTo>
                  <a:cubicBezTo>
                    <a:pt x="8584" y="863"/>
                    <a:pt x="8468" y="673"/>
                    <a:pt x="8279" y="612"/>
                  </a:cubicBezTo>
                  <a:cubicBezTo>
                    <a:pt x="6986" y="204"/>
                    <a:pt x="5646" y="0"/>
                    <a:pt x="430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4"/>
            <p:cNvSpPr/>
            <p:nvPr/>
          </p:nvSpPr>
          <p:spPr>
            <a:xfrm>
              <a:off x="2885983" y="4407666"/>
              <a:ext cx="104879" cy="27677"/>
            </a:xfrm>
            <a:custGeom>
              <a:avLst/>
              <a:gdLst/>
              <a:ahLst/>
              <a:cxnLst/>
              <a:rect l="l" t="t" r="r" b="b"/>
              <a:pathLst>
                <a:path w="5309" h="1401" extrusionOk="0">
                  <a:moveTo>
                    <a:pt x="4280" y="0"/>
                  </a:moveTo>
                  <a:cubicBezTo>
                    <a:pt x="2935" y="0"/>
                    <a:pt x="1598" y="205"/>
                    <a:pt x="313" y="609"/>
                  </a:cubicBezTo>
                  <a:cubicBezTo>
                    <a:pt x="120" y="668"/>
                    <a:pt x="0" y="859"/>
                    <a:pt x="31" y="1058"/>
                  </a:cubicBezTo>
                  <a:cubicBezTo>
                    <a:pt x="60" y="1255"/>
                    <a:pt x="231" y="1400"/>
                    <a:pt x="429" y="1400"/>
                  </a:cubicBezTo>
                  <a:cubicBezTo>
                    <a:pt x="431" y="1400"/>
                    <a:pt x="433" y="1400"/>
                    <a:pt x="435"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09" y="215"/>
                    <a:pt x="5137" y="25"/>
                    <a:pt x="4913" y="15"/>
                  </a:cubicBezTo>
                  <a:cubicBezTo>
                    <a:pt x="4702" y="5"/>
                    <a:pt x="4491" y="0"/>
                    <a:pt x="4280"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4"/>
            <p:cNvSpPr/>
            <p:nvPr/>
          </p:nvSpPr>
          <p:spPr>
            <a:xfrm>
              <a:off x="3006034" y="4411478"/>
              <a:ext cx="49289" cy="23864"/>
            </a:xfrm>
            <a:custGeom>
              <a:avLst/>
              <a:gdLst/>
              <a:ahLst/>
              <a:cxnLst/>
              <a:rect l="l" t="t" r="r" b="b"/>
              <a:pathLst>
                <a:path w="2495" h="1208" extrusionOk="0">
                  <a:moveTo>
                    <a:pt x="438" y="1"/>
                  </a:moveTo>
                  <a:cubicBezTo>
                    <a:pt x="245" y="1"/>
                    <a:pt x="73" y="139"/>
                    <a:pt x="38" y="336"/>
                  </a:cubicBezTo>
                  <a:cubicBezTo>
                    <a:pt x="0" y="557"/>
                    <a:pt x="146" y="767"/>
                    <a:pt x="367" y="806"/>
                  </a:cubicBezTo>
                  <a:cubicBezTo>
                    <a:pt x="900" y="899"/>
                    <a:pt x="1423" y="1027"/>
                    <a:pt x="1938" y="1189"/>
                  </a:cubicBezTo>
                  <a:cubicBezTo>
                    <a:pt x="1978" y="1202"/>
                    <a:pt x="2019" y="1207"/>
                    <a:pt x="2059" y="1207"/>
                  </a:cubicBezTo>
                  <a:cubicBezTo>
                    <a:pt x="2060" y="1207"/>
                    <a:pt x="2061" y="1207"/>
                    <a:pt x="2062" y="1207"/>
                  </a:cubicBezTo>
                  <a:cubicBezTo>
                    <a:pt x="2262" y="1207"/>
                    <a:pt x="2433" y="1062"/>
                    <a:pt x="2463" y="864"/>
                  </a:cubicBezTo>
                  <a:cubicBezTo>
                    <a:pt x="2494" y="666"/>
                    <a:pt x="2373" y="474"/>
                    <a:pt x="2182" y="416"/>
                  </a:cubicBezTo>
                  <a:cubicBezTo>
                    <a:pt x="1633" y="243"/>
                    <a:pt x="1074" y="107"/>
                    <a:pt x="508" y="7"/>
                  </a:cubicBezTo>
                  <a:cubicBezTo>
                    <a:pt x="485" y="3"/>
                    <a:pt x="461" y="1"/>
                    <a:pt x="438"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4"/>
            <p:cNvSpPr/>
            <p:nvPr/>
          </p:nvSpPr>
          <p:spPr>
            <a:xfrm>
              <a:off x="2885588" y="4375445"/>
              <a:ext cx="169735" cy="27776"/>
            </a:xfrm>
            <a:custGeom>
              <a:avLst/>
              <a:gdLst/>
              <a:ahLst/>
              <a:cxnLst/>
              <a:rect l="l" t="t" r="r" b="b"/>
              <a:pathLst>
                <a:path w="8592" h="1406" extrusionOk="0">
                  <a:moveTo>
                    <a:pt x="4306" y="1"/>
                  </a:moveTo>
                  <a:cubicBezTo>
                    <a:pt x="2966" y="1"/>
                    <a:pt x="1626" y="205"/>
                    <a:pt x="333" y="613"/>
                  </a:cubicBezTo>
                  <a:cubicBezTo>
                    <a:pt x="119" y="679"/>
                    <a:pt x="1" y="907"/>
                    <a:pt x="67" y="1121"/>
                  </a:cubicBezTo>
                  <a:cubicBezTo>
                    <a:pt x="122" y="1295"/>
                    <a:pt x="282" y="1406"/>
                    <a:pt x="455" y="1406"/>
                  </a:cubicBezTo>
                  <a:cubicBezTo>
                    <a:pt x="495" y="1406"/>
                    <a:pt x="536" y="1400"/>
                    <a:pt x="576" y="1387"/>
                  </a:cubicBezTo>
                  <a:cubicBezTo>
                    <a:pt x="1790" y="1004"/>
                    <a:pt x="3048" y="812"/>
                    <a:pt x="4306" y="812"/>
                  </a:cubicBezTo>
                  <a:cubicBezTo>
                    <a:pt x="5564" y="812"/>
                    <a:pt x="6822" y="1004"/>
                    <a:pt x="8035" y="1387"/>
                  </a:cubicBezTo>
                  <a:cubicBezTo>
                    <a:pt x="8075" y="1399"/>
                    <a:pt x="8116" y="1406"/>
                    <a:pt x="8156" y="1406"/>
                  </a:cubicBezTo>
                  <a:lnTo>
                    <a:pt x="8156" y="1404"/>
                  </a:lnTo>
                  <a:cubicBezTo>
                    <a:pt x="8157" y="1404"/>
                    <a:pt x="8158" y="1404"/>
                    <a:pt x="8159" y="1404"/>
                  </a:cubicBezTo>
                  <a:cubicBezTo>
                    <a:pt x="8359" y="1404"/>
                    <a:pt x="8530" y="1260"/>
                    <a:pt x="8560" y="1061"/>
                  </a:cubicBezTo>
                  <a:cubicBezTo>
                    <a:pt x="8591" y="862"/>
                    <a:pt x="8470" y="671"/>
                    <a:pt x="8279" y="613"/>
                  </a:cubicBezTo>
                  <a:cubicBezTo>
                    <a:pt x="6986" y="205"/>
                    <a:pt x="5646" y="1"/>
                    <a:pt x="4306"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4"/>
            <p:cNvSpPr/>
            <p:nvPr/>
          </p:nvSpPr>
          <p:spPr>
            <a:xfrm>
              <a:off x="2885983"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2" y="1322"/>
                  </a:cubicBezTo>
                  <a:cubicBezTo>
                    <a:pt x="433" y="1322"/>
                    <a:pt x="434" y="1322"/>
                    <a:pt x="435" y="1322"/>
                  </a:cubicBezTo>
                  <a:lnTo>
                    <a:pt x="435"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4"/>
            <p:cNvSpPr/>
            <p:nvPr/>
          </p:nvSpPr>
          <p:spPr>
            <a:xfrm>
              <a:off x="2966564" y="4343521"/>
              <a:ext cx="88641" cy="27657"/>
            </a:xfrm>
            <a:custGeom>
              <a:avLst/>
              <a:gdLst/>
              <a:ahLst/>
              <a:cxnLst/>
              <a:rect l="l" t="t" r="r" b="b"/>
              <a:pathLst>
                <a:path w="4487" h="1400" extrusionOk="0">
                  <a:moveTo>
                    <a:pt x="394" y="0"/>
                  </a:moveTo>
                  <a:cubicBezTo>
                    <a:pt x="191" y="0"/>
                    <a:pt x="8" y="183"/>
                    <a:pt x="5" y="399"/>
                  </a:cubicBezTo>
                  <a:cubicBezTo>
                    <a:pt x="1" y="623"/>
                    <a:pt x="179" y="807"/>
                    <a:pt x="405" y="810"/>
                  </a:cubicBezTo>
                  <a:cubicBezTo>
                    <a:pt x="1603" y="830"/>
                    <a:pt x="2792" y="1021"/>
                    <a:pt x="3936" y="1382"/>
                  </a:cubicBezTo>
                  <a:cubicBezTo>
                    <a:pt x="3976" y="1393"/>
                    <a:pt x="4017" y="1400"/>
                    <a:pt x="4057" y="1400"/>
                  </a:cubicBezTo>
                  <a:lnTo>
                    <a:pt x="4059" y="1400"/>
                  </a:lnTo>
                  <a:cubicBezTo>
                    <a:pt x="4257" y="1399"/>
                    <a:pt x="4426" y="1252"/>
                    <a:pt x="4457" y="1055"/>
                  </a:cubicBezTo>
                  <a:cubicBezTo>
                    <a:pt x="4487" y="858"/>
                    <a:pt x="4370" y="668"/>
                    <a:pt x="4180" y="607"/>
                  </a:cubicBezTo>
                  <a:cubicBezTo>
                    <a:pt x="2961" y="225"/>
                    <a:pt x="1694" y="20"/>
                    <a:pt x="416" y="1"/>
                  </a:cubicBezTo>
                  <a:cubicBezTo>
                    <a:pt x="408" y="0"/>
                    <a:pt x="401" y="0"/>
                    <a:pt x="394"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4"/>
            <p:cNvSpPr/>
            <p:nvPr/>
          </p:nvSpPr>
          <p:spPr>
            <a:xfrm>
              <a:off x="2885983" y="4311538"/>
              <a:ext cx="121177" cy="27716"/>
            </a:xfrm>
            <a:custGeom>
              <a:avLst/>
              <a:gdLst/>
              <a:ahLst/>
              <a:cxnLst/>
              <a:rect l="l" t="t" r="r" b="b"/>
              <a:pathLst>
                <a:path w="6134" h="1403" extrusionOk="0">
                  <a:moveTo>
                    <a:pt x="4276" y="0"/>
                  </a:moveTo>
                  <a:cubicBezTo>
                    <a:pt x="2934" y="0"/>
                    <a:pt x="1597" y="205"/>
                    <a:pt x="313" y="610"/>
                  </a:cubicBezTo>
                  <a:cubicBezTo>
                    <a:pt x="120" y="670"/>
                    <a:pt x="0" y="860"/>
                    <a:pt x="31" y="1060"/>
                  </a:cubicBezTo>
                  <a:cubicBezTo>
                    <a:pt x="60" y="1256"/>
                    <a:pt x="231" y="1402"/>
                    <a:pt x="429" y="1402"/>
                  </a:cubicBezTo>
                  <a:cubicBezTo>
                    <a:pt x="431" y="1402"/>
                    <a:pt x="433" y="1402"/>
                    <a:pt x="435"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4"/>
            <p:cNvSpPr/>
            <p:nvPr/>
          </p:nvSpPr>
          <p:spPr>
            <a:xfrm>
              <a:off x="3021878" y="4318748"/>
              <a:ext cx="33445" cy="20486"/>
            </a:xfrm>
            <a:custGeom>
              <a:avLst/>
              <a:gdLst/>
              <a:ahLst/>
              <a:cxnLst/>
              <a:rect l="l" t="t" r="r" b="b"/>
              <a:pathLst>
                <a:path w="1693" h="1037" extrusionOk="0">
                  <a:moveTo>
                    <a:pt x="447" y="0"/>
                  </a:moveTo>
                  <a:cubicBezTo>
                    <a:pt x="264" y="0"/>
                    <a:pt x="98" y="124"/>
                    <a:pt x="54" y="309"/>
                  </a:cubicBezTo>
                  <a:cubicBezTo>
                    <a:pt x="0" y="527"/>
                    <a:pt x="134" y="747"/>
                    <a:pt x="351" y="800"/>
                  </a:cubicBezTo>
                  <a:cubicBezTo>
                    <a:pt x="616" y="863"/>
                    <a:pt x="879" y="938"/>
                    <a:pt x="1136" y="1018"/>
                  </a:cubicBezTo>
                  <a:cubicBezTo>
                    <a:pt x="1176" y="1031"/>
                    <a:pt x="1217" y="1037"/>
                    <a:pt x="1257" y="1037"/>
                  </a:cubicBezTo>
                  <a:cubicBezTo>
                    <a:pt x="1258" y="1037"/>
                    <a:pt x="1259" y="1037"/>
                    <a:pt x="1260" y="1037"/>
                  </a:cubicBezTo>
                  <a:cubicBezTo>
                    <a:pt x="1460" y="1037"/>
                    <a:pt x="1631" y="891"/>
                    <a:pt x="1661" y="693"/>
                  </a:cubicBezTo>
                  <a:cubicBezTo>
                    <a:pt x="1692" y="495"/>
                    <a:pt x="1571" y="303"/>
                    <a:pt x="1380" y="245"/>
                  </a:cubicBezTo>
                  <a:cubicBezTo>
                    <a:pt x="1105" y="158"/>
                    <a:pt x="825" y="81"/>
                    <a:pt x="544" y="12"/>
                  </a:cubicBezTo>
                  <a:cubicBezTo>
                    <a:pt x="511" y="4"/>
                    <a:pt x="479" y="0"/>
                    <a:pt x="447"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4"/>
            <p:cNvSpPr/>
            <p:nvPr/>
          </p:nvSpPr>
          <p:spPr>
            <a:xfrm>
              <a:off x="2886042" y="4286627"/>
              <a:ext cx="33346" cy="20486"/>
            </a:xfrm>
            <a:custGeom>
              <a:avLst/>
              <a:gdLst/>
              <a:ahLst/>
              <a:cxnLst/>
              <a:rect l="l" t="t" r="r" b="b"/>
              <a:pathLst>
                <a:path w="1688" h="1037" extrusionOk="0">
                  <a:moveTo>
                    <a:pt x="1243" y="0"/>
                  </a:moveTo>
                  <a:cubicBezTo>
                    <a:pt x="1211" y="0"/>
                    <a:pt x="1178" y="4"/>
                    <a:pt x="1146" y="12"/>
                  </a:cubicBezTo>
                  <a:cubicBezTo>
                    <a:pt x="870" y="80"/>
                    <a:pt x="588" y="157"/>
                    <a:pt x="310" y="244"/>
                  </a:cubicBezTo>
                  <a:cubicBezTo>
                    <a:pt x="118" y="303"/>
                    <a:pt x="0" y="495"/>
                    <a:pt x="31" y="693"/>
                  </a:cubicBezTo>
                  <a:cubicBezTo>
                    <a:pt x="61" y="890"/>
                    <a:pt x="231" y="1037"/>
                    <a:pt x="432" y="1037"/>
                  </a:cubicBezTo>
                  <a:cubicBezTo>
                    <a:pt x="473" y="1037"/>
                    <a:pt x="514" y="1030"/>
                    <a:pt x="552" y="1018"/>
                  </a:cubicBezTo>
                  <a:cubicBezTo>
                    <a:pt x="815" y="935"/>
                    <a:pt x="1078" y="862"/>
                    <a:pt x="1337" y="800"/>
                  </a:cubicBezTo>
                  <a:cubicBezTo>
                    <a:pt x="1555" y="747"/>
                    <a:pt x="1688" y="527"/>
                    <a:pt x="1636" y="310"/>
                  </a:cubicBezTo>
                  <a:cubicBezTo>
                    <a:pt x="1590" y="125"/>
                    <a:pt x="1425" y="0"/>
                    <a:pt x="1243"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4"/>
            <p:cNvSpPr/>
            <p:nvPr/>
          </p:nvSpPr>
          <p:spPr>
            <a:xfrm>
              <a:off x="2934165" y="4279377"/>
              <a:ext cx="121098" cy="27736"/>
            </a:xfrm>
            <a:custGeom>
              <a:avLst/>
              <a:gdLst/>
              <a:ahLst/>
              <a:cxnLst/>
              <a:rect l="l" t="t" r="r" b="b"/>
              <a:pathLst>
                <a:path w="6130" h="1404" extrusionOk="0">
                  <a:moveTo>
                    <a:pt x="1858" y="1"/>
                  </a:moveTo>
                  <a:cubicBezTo>
                    <a:pt x="1366" y="1"/>
                    <a:pt x="874" y="28"/>
                    <a:pt x="384" y="83"/>
                  </a:cubicBezTo>
                  <a:cubicBezTo>
                    <a:pt x="160" y="107"/>
                    <a:pt x="1" y="309"/>
                    <a:pt x="25" y="531"/>
                  </a:cubicBezTo>
                  <a:cubicBezTo>
                    <a:pt x="48" y="738"/>
                    <a:pt x="223" y="891"/>
                    <a:pt x="426" y="891"/>
                  </a:cubicBezTo>
                  <a:cubicBezTo>
                    <a:pt x="441" y="891"/>
                    <a:pt x="457" y="890"/>
                    <a:pt x="472" y="889"/>
                  </a:cubicBezTo>
                  <a:cubicBezTo>
                    <a:pt x="932" y="837"/>
                    <a:pt x="1393" y="811"/>
                    <a:pt x="1853" y="811"/>
                  </a:cubicBezTo>
                  <a:cubicBezTo>
                    <a:pt x="3113" y="811"/>
                    <a:pt x="4369" y="1004"/>
                    <a:pt x="5576" y="1385"/>
                  </a:cubicBezTo>
                  <a:cubicBezTo>
                    <a:pt x="5616" y="1397"/>
                    <a:pt x="5657" y="1404"/>
                    <a:pt x="5697" y="1404"/>
                  </a:cubicBezTo>
                  <a:lnTo>
                    <a:pt x="5699" y="1404"/>
                  </a:lnTo>
                  <a:cubicBezTo>
                    <a:pt x="5899" y="1404"/>
                    <a:pt x="6069" y="1257"/>
                    <a:pt x="6099" y="1060"/>
                  </a:cubicBezTo>
                  <a:cubicBezTo>
                    <a:pt x="6130" y="862"/>
                    <a:pt x="6011" y="672"/>
                    <a:pt x="5820" y="611"/>
                  </a:cubicBezTo>
                  <a:cubicBezTo>
                    <a:pt x="4535" y="205"/>
                    <a:pt x="3199" y="1"/>
                    <a:pt x="1858"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4"/>
            <p:cNvSpPr/>
            <p:nvPr/>
          </p:nvSpPr>
          <p:spPr>
            <a:xfrm>
              <a:off x="2669745"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4"/>
                  </a:cubicBezTo>
                  <a:cubicBezTo>
                    <a:pt x="61" y="982"/>
                    <a:pt x="231" y="1128"/>
                    <a:pt x="428" y="1128"/>
                  </a:cubicBezTo>
                  <a:cubicBezTo>
                    <a:pt x="430" y="1128"/>
                    <a:pt x="432" y="1128"/>
                    <a:pt x="434" y="1128"/>
                  </a:cubicBezTo>
                  <a:lnTo>
                    <a:pt x="434" y="1129"/>
                  </a:lnTo>
                  <a:cubicBezTo>
                    <a:pt x="476" y="1129"/>
                    <a:pt x="517" y="1122"/>
                    <a:pt x="556" y="1111"/>
                  </a:cubicBezTo>
                  <a:cubicBezTo>
                    <a:pt x="941" y="990"/>
                    <a:pt x="1338" y="886"/>
                    <a:pt x="1734" y="803"/>
                  </a:cubicBezTo>
                  <a:cubicBezTo>
                    <a:pt x="1953" y="756"/>
                    <a:pt x="2093" y="542"/>
                    <a:pt x="2047" y="323"/>
                  </a:cubicBezTo>
                  <a:cubicBezTo>
                    <a:pt x="2008" y="131"/>
                    <a:pt x="1838" y="0"/>
                    <a:pt x="1650"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4"/>
            <p:cNvSpPr/>
            <p:nvPr/>
          </p:nvSpPr>
          <p:spPr>
            <a:xfrm>
              <a:off x="2726046"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2"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8" y="1402"/>
                  </a:cubicBezTo>
                  <a:cubicBezTo>
                    <a:pt x="5289" y="1402"/>
                    <a:pt x="5290" y="1402"/>
                    <a:pt x="5291" y="1402"/>
                  </a:cubicBezTo>
                  <a:cubicBezTo>
                    <a:pt x="5489" y="1402"/>
                    <a:pt x="5660" y="1256"/>
                    <a:pt x="5691" y="1058"/>
                  </a:cubicBezTo>
                  <a:cubicBezTo>
                    <a:pt x="5721" y="860"/>
                    <a:pt x="5600" y="668"/>
                    <a:pt x="5409" y="611"/>
                  </a:cubicBezTo>
                  <a:cubicBezTo>
                    <a:pt x="4122" y="205"/>
                    <a:pt x="2785" y="0"/>
                    <a:pt x="144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4"/>
            <p:cNvSpPr/>
            <p:nvPr/>
          </p:nvSpPr>
          <p:spPr>
            <a:xfrm>
              <a:off x="2669330" y="4439530"/>
              <a:ext cx="169616" cy="27756"/>
            </a:xfrm>
            <a:custGeom>
              <a:avLst/>
              <a:gdLst/>
              <a:ahLst/>
              <a:cxnLst/>
              <a:rect l="l" t="t" r="r" b="b"/>
              <a:pathLst>
                <a:path w="8586" h="1405" extrusionOk="0">
                  <a:moveTo>
                    <a:pt x="4306" y="0"/>
                  </a:moveTo>
                  <a:cubicBezTo>
                    <a:pt x="2966" y="0"/>
                    <a:pt x="1626" y="204"/>
                    <a:pt x="334" y="612"/>
                  </a:cubicBezTo>
                  <a:cubicBezTo>
                    <a:pt x="120" y="679"/>
                    <a:pt x="0" y="907"/>
                    <a:pt x="68" y="1121"/>
                  </a:cubicBezTo>
                  <a:cubicBezTo>
                    <a:pt x="123" y="1294"/>
                    <a:pt x="282" y="1405"/>
                    <a:pt x="455" y="1405"/>
                  </a:cubicBezTo>
                  <a:cubicBezTo>
                    <a:pt x="495" y="1405"/>
                    <a:pt x="536" y="1399"/>
                    <a:pt x="576" y="1387"/>
                  </a:cubicBezTo>
                  <a:cubicBezTo>
                    <a:pt x="1790" y="1003"/>
                    <a:pt x="3048" y="811"/>
                    <a:pt x="4307" y="811"/>
                  </a:cubicBezTo>
                  <a:cubicBezTo>
                    <a:pt x="5565" y="811"/>
                    <a:pt x="6823" y="1003"/>
                    <a:pt x="8036" y="1387"/>
                  </a:cubicBezTo>
                  <a:cubicBezTo>
                    <a:pt x="8076" y="1399"/>
                    <a:pt x="8117" y="1405"/>
                    <a:pt x="8159" y="1405"/>
                  </a:cubicBezTo>
                  <a:lnTo>
                    <a:pt x="8158" y="1403"/>
                  </a:lnTo>
                  <a:cubicBezTo>
                    <a:pt x="8356" y="1402"/>
                    <a:pt x="8525" y="1256"/>
                    <a:pt x="8554" y="1060"/>
                  </a:cubicBezTo>
                  <a:cubicBezTo>
                    <a:pt x="8585" y="863"/>
                    <a:pt x="8469" y="673"/>
                    <a:pt x="8279" y="612"/>
                  </a:cubicBezTo>
                  <a:cubicBezTo>
                    <a:pt x="6986" y="204"/>
                    <a:pt x="5646" y="0"/>
                    <a:pt x="430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4"/>
            <p:cNvSpPr/>
            <p:nvPr/>
          </p:nvSpPr>
          <p:spPr>
            <a:xfrm>
              <a:off x="2669745" y="4407666"/>
              <a:ext cx="104899" cy="27677"/>
            </a:xfrm>
            <a:custGeom>
              <a:avLst/>
              <a:gdLst/>
              <a:ahLst/>
              <a:cxnLst/>
              <a:rect l="l" t="t" r="r" b="b"/>
              <a:pathLst>
                <a:path w="5310" h="1401" extrusionOk="0">
                  <a:moveTo>
                    <a:pt x="4281" y="0"/>
                  </a:moveTo>
                  <a:cubicBezTo>
                    <a:pt x="2936" y="0"/>
                    <a:pt x="1598" y="205"/>
                    <a:pt x="313" y="609"/>
                  </a:cubicBezTo>
                  <a:cubicBezTo>
                    <a:pt x="120" y="668"/>
                    <a:pt x="0" y="859"/>
                    <a:pt x="31" y="1057"/>
                  </a:cubicBezTo>
                  <a:cubicBezTo>
                    <a:pt x="61" y="1255"/>
                    <a:pt x="231" y="1400"/>
                    <a:pt x="428" y="1400"/>
                  </a:cubicBezTo>
                  <a:cubicBezTo>
                    <a:pt x="430" y="1400"/>
                    <a:pt x="432" y="1400"/>
                    <a:pt x="434"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10" y="215"/>
                    <a:pt x="5137" y="25"/>
                    <a:pt x="4913" y="15"/>
                  </a:cubicBezTo>
                  <a:cubicBezTo>
                    <a:pt x="4702" y="5"/>
                    <a:pt x="4491" y="0"/>
                    <a:pt x="428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4"/>
            <p:cNvSpPr/>
            <p:nvPr/>
          </p:nvSpPr>
          <p:spPr>
            <a:xfrm>
              <a:off x="2789796" y="4411478"/>
              <a:ext cx="49289" cy="23864"/>
            </a:xfrm>
            <a:custGeom>
              <a:avLst/>
              <a:gdLst/>
              <a:ahLst/>
              <a:cxnLst/>
              <a:rect l="l" t="t" r="r" b="b"/>
              <a:pathLst>
                <a:path w="2495" h="1208" extrusionOk="0">
                  <a:moveTo>
                    <a:pt x="438" y="1"/>
                  </a:moveTo>
                  <a:cubicBezTo>
                    <a:pt x="245" y="1"/>
                    <a:pt x="73" y="139"/>
                    <a:pt x="38" y="336"/>
                  </a:cubicBezTo>
                  <a:cubicBezTo>
                    <a:pt x="0" y="557"/>
                    <a:pt x="147" y="767"/>
                    <a:pt x="368" y="806"/>
                  </a:cubicBezTo>
                  <a:cubicBezTo>
                    <a:pt x="900" y="899"/>
                    <a:pt x="1423" y="1027"/>
                    <a:pt x="1938" y="1189"/>
                  </a:cubicBezTo>
                  <a:cubicBezTo>
                    <a:pt x="1978" y="1202"/>
                    <a:pt x="2019" y="1207"/>
                    <a:pt x="2061" y="1207"/>
                  </a:cubicBezTo>
                  <a:cubicBezTo>
                    <a:pt x="2062" y="1207"/>
                    <a:pt x="2063" y="1207"/>
                    <a:pt x="2064" y="1207"/>
                  </a:cubicBezTo>
                  <a:cubicBezTo>
                    <a:pt x="2262" y="1207"/>
                    <a:pt x="2433" y="1062"/>
                    <a:pt x="2464" y="864"/>
                  </a:cubicBezTo>
                  <a:cubicBezTo>
                    <a:pt x="2494" y="666"/>
                    <a:pt x="2373" y="474"/>
                    <a:pt x="2182" y="416"/>
                  </a:cubicBezTo>
                  <a:cubicBezTo>
                    <a:pt x="1633" y="243"/>
                    <a:pt x="1074" y="107"/>
                    <a:pt x="508" y="7"/>
                  </a:cubicBezTo>
                  <a:cubicBezTo>
                    <a:pt x="485" y="3"/>
                    <a:pt x="461" y="1"/>
                    <a:pt x="438"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4"/>
            <p:cNvSpPr/>
            <p:nvPr/>
          </p:nvSpPr>
          <p:spPr>
            <a:xfrm>
              <a:off x="2669745" y="4375524"/>
              <a:ext cx="153575" cy="27697"/>
            </a:xfrm>
            <a:custGeom>
              <a:avLst/>
              <a:gdLst/>
              <a:ahLst/>
              <a:cxnLst/>
              <a:rect l="l" t="t" r="r" b="b"/>
              <a:pathLst>
                <a:path w="7774" h="1402" extrusionOk="0">
                  <a:moveTo>
                    <a:pt x="4288" y="1"/>
                  </a:moveTo>
                  <a:cubicBezTo>
                    <a:pt x="2946" y="1"/>
                    <a:pt x="1605" y="205"/>
                    <a:pt x="313" y="611"/>
                  </a:cubicBezTo>
                  <a:cubicBezTo>
                    <a:pt x="120" y="668"/>
                    <a:pt x="0" y="860"/>
                    <a:pt x="31" y="1058"/>
                  </a:cubicBezTo>
                  <a:cubicBezTo>
                    <a:pt x="61" y="1256"/>
                    <a:pt x="232" y="1402"/>
                    <a:pt x="431" y="1402"/>
                  </a:cubicBezTo>
                  <a:cubicBezTo>
                    <a:pt x="432" y="1402"/>
                    <a:pt x="433" y="1402"/>
                    <a:pt x="434" y="1402"/>
                  </a:cubicBezTo>
                  <a:cubicBezTo>
                    <a:pt x="475" y="1402"/>
                    <a:pt x="515" y="1396"/>
                    <a:pt x="555" y="1383"/>
                  </a:cubicBezTo>
                  <a:cubicBezTo>
                    <a:pt x="1767" y="1002"/>
                    <a:pt x="3025" y="811"/>
                    <a:pt x="4285" y="811"/>
                  </a:cubicBezTo>
                  <a:cubicBezTo>
                    <a:pt x="5273" y="811"/>
                    <a:pt x="6262" y="929"/>
                    <a:pt x="7230" y="1165"/>
                  </a:cubicBezTo>
                  <a:cubicBezTo>
                    <a:pt x="7262" y="1173"/>
                    <a:pt x="7294" y="1176"/>
                    <a:pt x="7326" y="1176"/>
                  </a:cubicBezTo>
                  <a:cubicBezTo>
                    <a:pt x="7509" y="1176"/>
                    <a:pt x="7674" y="1053"/>
                    <a:pt x="7720" y="867"/>
                  </a:cubicBezTo>
                  <a:cubicBezTo>
                    <a:pt x="7773" y="649"/>
                    <a:pt x="7640" y="430"/>
                    <a:pt x="7421" y="377"/>
                  </a:cubicBezTo>
                  <a:cubicBezTo>
                    <a:pt x="6391" y="126"/>
                    <a:pt x="5339" y="1"/>
                    <a:pt x="4288"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4"/>
            <p:cNvSpPr/>
            <p:nvPr/>
          </p:nvSpPr>
          <p:spPr>
            <a:xfrm>
              <a:off x="2669745"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1" y="1322"/>
                  </a:cubicBezTo>
                  <a:cubicBezTo>
                    <a:pt x="432" y="1322"/>
                    <a:pt x="433" y="1322"/>
                    <a:pt x="434" y="1322"/>
                  </a:cubicBezTo>
                  <a:lnTo>
                    <a:pt x="434"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4"/>
            <p:cNvSpPr/>
            <p:nvPr/>
          </p:nvSpPr>
          <p:spPr>
            <a:xfrm>
              <a:off x="2750325" y="4343482"/>
              <a:ext cx="72738" cy="23252"/>
            </a:xfrm>
            <a:custGeom>
              <a:avLst/>
              <a:gdLst/>
              <a:ahLst/>
              <a:cxnLst/>
              <a:rect l="l" t="t" r="r" b="b"/>
              <a:pathLst>
                <a:path w="3682" h="1177" extrusionOk="0">
                  <a:moveTo>
                    <a:pt x="394" y="1"/>
                  </a:moveTo>
                  <a:cubicBezTo>
                    <a:pt x="173" y="1"/>
                    <a:pt x="8" y="184"/>
                    <a:pt x="5" y="401"/>
                  </a:cubicBezTo>
                  <a:cubicBezTo>
                    <a:pt x="1" y="625"/>
                    <a:pt x="179" y="809"/>
                    <a:pt x="403" y="812"/>
                  </a:cubicBezTo>
                  <a:cubicBezTo>
                    <a:pt x="1329" y="828"/>
                    <a:pt x="2252" y="946"/>
                    <a:pt x="3151" y="1164"/>
                  </a:cubicBezTo>
                  <a:cubicBezTo>
                    <a:pt x="3183" y="1173"/>
                    <a:pt x="3216" y="1177"/>
                    <a:pt x="3248" y="1177"/>
                  </a:cubicBezTo>
                  <a:cubicBezTo>
                    <a:pt x="3250" y="1177"/>
                    <a:pt x="3252" y="1177"/>
                    <a:pt x="3254" y="1177"/>
                  </a:cubicBezTo>
                  <a:cubicBezTo>
                    <a:pt x="3460" y="1177"/>
                    <a:pt x="3633" y="1024"/>
                    <a:pt x="3658" y="819"/>
                  </a:cubicBezTo>
                  <a:cubicBezTo>
                    <a:pt x="3682" y="614"/>
                    <a:pt x="3547" y="422"/>
                    <a:pt x="3344" y="377"/>
                  </a:cubicBezTo>
                  <a:cubicBezTo>
                    <a:pt x="2385" y="144"/>
                    <a:pt x="1403" y="18"/>
                    <a:pt x="416" y="1"/>
                  </a:cubicBezTo>
                  <a:cubicBezTo>
                    <a:pt x="409" y="1"/>
                    <a:pt x="401" y="1"/>
                    <a:pt x="394"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4"/>
            <p:cNvSpPr/>
            <p:nvPr/>
          </p:nvSpPr>
          <p:spPr>
            <a:xfrm>
              <a:off x="2669745" y="4311538"/>
              <a:ext cx="121177" cy="27716"/>
            </a:xfrm>
            <a:custGeom>
              <a:avLst/>
              <a:gdLst/>
              <a:ahLst/>
              <a:cxnLst/>
              <a:rect l="l" t="t" r="r" b="b"/>
              <a:pathLst>
                <a:path w="6134" h="1403" extrusionOk="0">
                  <a:moveTo>
                    <a:pt x="4276" y="0"/>
                  </a:moveTo>
                  <a:cubicBezTo>
                    <a:pt x="2934" y="0"/>
                    <a:pt x="1597" y="205"/>
                    <a:pt x="313" y="610"/>
                  </a:cubicBezTo>
                  <a:cubicBezTo>
                    <a:pt x="120" y="670"/>
                    <a:pt x="0" y="860"/>
                    <a:pt x="31" y="1058"/>
                  </a:cubicBezTo>
                  <a:cubicBezTo>
                    <a:pt x="61" y="1256"/>
                    <a:pt x="231" y="1402"/>
                    <a:pt x="428" y="1402"/>
                  </a:cubicBezTo>
                  <a:cubicBezTo>
                    <a:pt x="430" y="1402"/>
                    <a:pt x="432" y="1402"/>
                    <a:pt x="434"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4"/>
            <p:cNvSpPr/>
            <p:nvPr/>
          </p:nvSpPr>
          <p:spPr>
            <a:xfrm>
              <a:off x="2669824" y="4286627"/>
              <a:ext cx="33327" cy="20486"/>
            </a:xfrm>
            <a:custGeom>
              <a:avLst/>
              <a:gdLst/>
              <a:ahLst/>
              <a:cxnLst/>
              <a:rect l="l" t="t" r="r" b="b"/>
              <a:pathLst>
                <a:path w="1687" h="1037" extrusionOk="0">
                  <a:moveTo>
                    <a:pt x="1242" y="0"/>
                  </a:moveTo>
                  <a:cubicBezTo>
                    <a:pt x="1210" y="0"/>
                    <a:pt x="1177" y="4"/>
                    <a:pt x="1145" y="12"/>
                  </a:cubicBezTo>
                  <a:cubicBezTo>
                    <a:pt x="869" y="80"/>
                    <a:pt x="587" y="157"/>
                    <a:pt x="309" y="244"/>
                  </a:cubicBezTo>
                  <a:cubicBezTo>
                    <a:pt x="119" y="305"/>
                    <a:pt x="0" y="495"/>
                    <a:pt x="30" y="692"/>
                  </a:cubicBezTo>
                  <a:cubicBezTo>
                    <a:pt x="61" y="890"/>
                    <a:pt x="230" y="1037"/>
                    <a:pt x="430" y="1037"/>
                  </a:cubicBezTo>
                  <a:cubicBezTo>
                    <a:pt x="472" y="1037"/>
                    <a:pt x="513" y="1030"/>
                    <a:pt x="552" y="1018"/>
                  </a:cubicBezTo>
                  <a:cubicBezTo>
                    <a:pt x="814" y="935"/>
                    <a:pt x="1077" y="862"/>
                    <a:pt x="1336" y="800"/>
                  </a:cubicBezTo>
                  <a:cubicBezTo>
                    <a:pt x="1555" y="747"/>
                    <a:pt x="1687" y="527"/>
                    <a:pt x="1635" y="310"/>
                  </a:cubicBezTo>
                  <a:cubicBezTo>
                    <a:pt x="1589" y="125"/>
                    <a:pt x="1424" y="0"/>
                    <a:pt x="1242"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4"/>
            <p:cNvSpPr/>
            <p:nvPr/>
          </p:nvSpPr>
          <p:spPr>
            <a:xfrm>
              <a:off x="2717927" y="4279396"/>
              <a:ext cx="105116" cy="23271"/>
            </a:xfrm>
            <a:custGeom>
              <a:avLst/>
              <a:gdLst/>
              <a:ahLst/>
              <a:cxnLst/>
              <a:rect l="l" t="t" r="r" b="b"/>
              <a:pathLst>
                <a:path w="5321" h="1178" extrusionOk="0">
                  <a:moveTo>
                    <a:pt x="1849" y="1"/>
                  </a:moveTo>
                  <a:cubicBezTo>
                    <a:pt x="1360" y="1"/>
                    <a:pt x="871" y="28"/>
                    <a:pt x="384" y="82"/>
                  </a:cubicBezTo>
                  <a:cubicBezTo>
                    <a:pt x="161" y="106"/>
                    <a:pt x="1" y="308"/>
                    <a:pt x="25" y="530"/>
                  </a:cubicBezTo>
                  <a:cubicBezTo>
                    <a:pt x="48" y="737"/>
                    <a:pt x="223" y="890"/>
                    <a:pt x="426" y="890"/>
                  </a:cubicBezTo>
                  <a:cubicBezTo>
                    <a:pt x="441" y="890"/>
                    <a:pt x="457" y="889"/>
                    <a:pt x="472" y="888"/>
                  </a:cubicBezTo>
                  <a:cubicBezTo>
                    <a:pt x="929" y="837"/>
                    <a:pt x="1388" y="812"/>
                    <a:pt x="1845" y="812"/>
                  </a:cubicBezTo>
                  <a:cubicBezTo>
                    <a:pt x="2837" y="812"/>
                    <a:pt x="3825" y="930"/>
                    <a:pt x="4791" y="1165"/>
                  </a:cubicBezTo>
                  <a:cubicBezTo>
                    <a:pt x="4823" y="1173"/>
                    <a:pt x="4856" y="1176"/>
                    <a:pt x="4888" y="1178"/>
                  </a:cubicBezTo>
                  <a:cubicBezTo>
                    <a:pt x="4890" y="1178"/>
                    <a:pt x="4892" y="1178"/>
                    <a:pt x="4894" y="1178"/>
                  </a:cubicBezTo>
                  <a:cubicBezTo>
                    <a:pt x="5098" y="1178"/>
                    <a:pt x="5273" y="1024"/>
                    <a:pt x="5296" y="820"/>
                  </a:cubicBezTo>
                  <a:cubicBezTo>
                    <a:pt x="5320" y="614"/>
                    <a:pt x="5187" y="423"/>
                    <a:pt x="4984" y="378"/>
                  </a:cubicBezTo>
                  <a:cubicBezTo>
                    <a:pt x="3956" y="127"/>
                    <a:pt x="2904" y="1"/>
                    <a:pt x="1849"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4"/>
            <p:cNvSpPr/>
            <p:nvPr/>
          </p:nvSpPr>
          <p:spPr>
            <a:xfrm>
              <a:off x="2814450" y="4243126"/>
              <a:ext cx="48103" cy="148439"/>
            </a:xfrm>
            <a:custGeom>
              <a:avLst/>
              <a:gdLst/>
              <a:ahLst/>
              <a:cxnLst/>
              <a:rect l="l" t="t" r="r" b="b"/>
              <a:pathLst>
                <a:path w="2435" h="7514" extrusionOk="0">
                  <a:moveTo>
                    <a:pt x="205" y="0"/>
                  </a:moveTo>
                  <a:cubicBezTo>
                    <a:pt x="95" y="0"/>
                    <a:pt x="1" y="89"/>
                    <a:pt x="1" y="205"/>
                  </a:cubicBezTo>
                  <a:lnTo>
                    <a:pt x="2" y="7310"/>
                  </a:lnTo>
                  <a:cubicBezTo>
                    <a:pt x="2" y="7429"/>
                    <a:pt x="100" y="7513"/>
                    <a:pt x="205" y="7513"/>
                  </a:cubicBezTo>
                  <a:cubicBezTo>
                    <a:pt x="242" y="7513"/>
                    <a:pt x="281" y="7502"/>
                    <a:pt x="316" y="7479"/>
                  </a:cubicBezTo>
                  <a:lnTo>
                    <a:pt x="1217" y="6878"/>
                  </a:lnTo>
                  <a:lnTo>
                    <a:pt x="2119" y="7479"/>
                  </a:lnTo>
                  <a:cubicBezTo>
                    <a:pt x="2154" y="7502"/>
                    <a:pt x="2193" y="7513"/>
                    <a:pt x="2230" y="7513"/>
                  </a:cubicBezTo>
                  <a:cubicBezTo>
                    <a:pt x="2335" y="7513"/>
                    <a:pt x="2433" y="7429"/>
                    <a:pt x="2433" y="7310"/>
                  </a:cubicBezTo>
                  <a:lnTo>
                    <a:pt x="2433" y="1060"/>
                  </a:lnTo>
                  <a:cubicBezTo>
                    <a:pt x="2435" y="899"/>
                    <a:pt x="2340" y="753"/>
                    <a:pt x="2194" y="687"/>
                  </a:cubicBezTo>
                  <a:cubicBezTo>
                    <a:pt x="1567" y="409"/>
                    <a:pt x="919" y="181"/>
                    <a:pt x="256" y="7"/>
                  </a:cubicBezTo>
                  <a:cubicBezTo>
                    <a:pt x="239" y="2"/>
                    <a:pt x="222" y="0"/>
                    <a:pt x="205"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64"/>
          <p:cNvGrpSpPr/>
          <p:nvPr/>
        </p:nvGrpSpPr>
        <p:grpSpPr>
          <a:xfrm>
            <a:off x="6684013" y="3158405"/>
            <a:ext cx="509936" cy="328368"/>
            <a:chOff x="1872611" y="4289155"/>
            <a:chExt cx="509936" cy="328368"/>
          </a:xfrm>
        </p:grpSpPr>
        <p:sp>
          <p:nvSpPr>
            <p:cNvPr id="2104" name="Google Shape;2104;p64"/>
            <p:cNvSpPr/>
            <p:nvPr/>
          </p:nvSpPr>
          <p:spPr>
            <a:xfrm>
              <a:off x="1983397" y="4401245"/>
              <a:ext cx="288364" cy="152193"/>
            </a:xfrm>
            <a:custGeom>
              <a:avLst/>
              <a:gdLst/>
              <a:ahLst/>
              <a:cxnLst/>
              <a:rect l="l" t="t" r="r" b="b"/>
              <a:pathLst>
                <a:path w="14597" h="7704" extrusionOk="0">
                  <a:moveTo>
                    <a:pt x="14182" y="1"/>
                  </a:moveTo>
                  <a:cubicBezTo>
                    <a:pt x="14166" y="1"/>
                    <a:pt x="14149" y="2"/>
                    <a:pt x="14132" y="4"/>
                  </a:cubicBezTo>
                  <a:lnTo>
                    <a:pt x="360" y="1626"/>
                  </a:lnTo>
                  <a:cubicBezTo>
                    <a:pt x="156" y="1649"/>
                    <a:pt x="2" y="1823"/>
                    <a:pt x="1" y="2028"/>
                  </a:cubicBezTo>
                  <a:lnTo>
                    <a:pt x="1" y="5677"/>
                  </a:lnTo>
                  <a:cubicBezTo>
                    <a:pt x="1" y="7277"/>
                    <a:pt x="4588" y="7704"/>
                    <a:pt x="7300" y="7704"/>
                  </a:cubicBezTo>
                  <a:cubicBezTo>
                    <a:pt x="10009" y="7704"/>
                    <a:pt x="14597" y="7277"/>
                    <a:pt x="14597" y="5677"/>
                  </a:cubicBezTo>
                  <a:lnTo>
                    <a:pt x="14597" y="5675"/>
                  </a:lnTo>
                  <a:lnTo>
                    <a:pt x="14586" y="406"/>
                  </a:lnTo>
                  <a:cubicBezTo>
                    <a:pt x="14586" y="180"/>
                    <a:pt x="14402" y="1"/>
                    <a:pt x="14182"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4"/>
            <p:cNvSpPr/>
            <p:nvPr/>
          </p:nvSpPr>
          <p:spPr>
            <a:xfrm>
              <a:off x="2127371" y="4433288"/>
              <a:ext cx="144172" cy="120150"/>
            </a:xfrm>
            <a:custGeom>
              <a:avLst/>
              <a:gdLst/>
              <a:ahLst/>
              <a:cxnLst/>
              <a:rect l="l" t="t" r="r" b="b"/>
              <a:pathLst>
                <a:path w="7298" h="6082" extrusionOk="0">
                  <a:moveTo>
                    <a:pt x="0" y="1"/>
                  </a:moveTo>
                  <a:lnTo>
                    <a:pt x="0" y="6082"/>
                  </a:lnTo>
                  <a:lnTo>
                    <a:pt x="12" y="6082"/>
                  </a:lnTo>
                  <a:cubicBezTo>
                    <a:pt x="2651" y="6082"/>
                    <a:pt x="7068" y="5678"/>
                    <a:pt x="7298" y="4177"/>
                  </a:cubicBezTo>
                  <a:lnTo>
                    <a:pt x="7298"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4"/>
            <p:cNvSpPr/>
            <p:nvPr/>
          </p:nvSpPr>
          <p:spPr>
            <a:xfrm>
              <a:off x="1872611" y="4289155"/>
              <a:ext cx="509936" cy="197214"/>
            </a:xfrm>
            <a:custGeom>
              <a:avLst/>
              <a:gdLst/>
              <a:ahLst/>
              <a:cxnLst/>
              <a:rect l="l" t="t" r="r" b="b"/>
              <a:pathLst>
                <a:path w="25813" h="9983" extrusionOk="0">
                  <a:moveTo>
                    <a:pt x="12907" y="1"/>
                  </a:moveTo>
                  <a:cubicBezTo>
                    <a:pt x="12329" y="1"/>
                    <a:pt x="11752" y="95"/>
                    <a:pt x="11197" y="284"/>
                  </a:cubicBezTo>
                  <a:lnTo>
                    <a:pt x="823" y="3841"/>
                  </a:lnTo>
                  <a:cubicBezTo>
                    <a:pt x="332" y="4010"/>
                    <a:pt x="1" y="4472"/>
                    <a:pt x="1" y="4991"/>
                  </a:cubicBezTo>
                  <a:cubicBezTo>
                    <a:pt x="1" y="5512"/>
                    <a:pt x="332" y="5973"/>
                    <a:pt x="823" y="6142"/>
                  </a:cubicBezTo>
                  <a:lnTo>
                    <a:pt x="11197" y="9700"/>
                  </a:lnTo>
                  <a:cubicBezTo>
                    <a:pt x="11752" y="9888"/>
                    <a:pt x="12329" y="9983"/>
                    <a:pt x="12907" y="9983"/>
                  </a:cubicBezTo>
                  <a:cubicBezTo>
                    <a:pt x="13484" y="9983"/>
                    <a:pt x="14062" y="9888"/>
                    <a:pt x="14616" y="9700"/>
                  </a:cubicBezTo>
                  <a:lnTo>
                    <a:pt x="24991" y="6142"/>
                  </a:lnTo>
                  <a:cubicBezTo>
                    <a:pt x="25482" y="5973"/>
                    <a:pt x="25813" y="5512"/>
                    <a:pt x="25813" y="4991"/>
                  </a:cubicBezTo>
                  <a:cubicBezTo>
                    <a:pt x="25813" y="4472"/>
                    <a:pt x="25482" y="4010"/>
                    <a:pt x="24991" y="3841"/>
                  </a:cubicBezTo>
                  <a:lnTo>
                    <a:pt x="14616" y="284"/>
                  </a:lnTo>
                  <a:cubicBezTo>
                    <a:pt x="14062" y="95"/>
                    <a:pt x="13484" y="1"/>
                    <a:pt x="1290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4"/>
            <p:cNvSpPr/>
            <p:nvPr/>
          </p:nvSpPr>
          <p:spPr>
            <a:xfrm>
              <a:off x="2118363" y="4377184"/>
              <a:ext cx="169202" cy="184275"/>
            </a:xfrm>
            <a:custGeom>
              <a:avLst/>
              <a:gdLst/>
              <a:ahLst/>
              <a:cxnLst/>
              <a:rect l="l" t="t" r="r" b="b"/>
              <a:pathLst>
                <a:path w="8565" h="9328" extrusionOk="0">
                  <a:moveTo>
                    <a:pt x="456" y="0"/>
                  </a:moveTo>
                  <a:cubicBezTo>
                    <a:pt x="287" y="0"/>
                    <a:pt x="130" y="106"/>
                    <a:pt x="73" y="275"/>
                  </a:cubicBezTo>
                  <a:cubicBezTo>
                    <a:pt x="0" y="486"/>
                    <a:pt x="113" y="717"/>
                    <a:pt x="325" y="790"/>
                  </a:cubicBezTo>
                  <a:lnTo>
                    <a:pt x="7480" y="3242"/>
                  </a:lnTo>
                  <a:cubicBezTo>
                    <a:pt x="7644" y="3298"/>
                    <a:pt x="7754" y="3452"/>
                    <a:pt x="7754" y="3626"/>
                  </a:cubicBezTo>
                  <a:lnTo>
                    <a:pt x="7754" y="8922"/>
                  </a:lnTo>
                  <a:cubicBezTo>
                    <a:pt x="7754" y="9146"/>
                    <a:pt x="7935" y="9327"/>
                    <a:pt x="8159" y="9327"/>
                  </a:cubicBezTo>
                  <a:lnTo>
                    <a:pt x="8160" y="9327"/>
                  </a:lnTo>
                  <a:cubicBezTo>
                    <a:pt x="8383" y="9327"/>
                    <a:pt x="8564" y="9146"/>
                    <a:pt x="8564" y="8922"/>
                  </a:cubicBezTo>
                  <a:lnTo>
                    <a:pt x="8564" y="3626"/>
                  </a:lnTo>
                  <a:cubicBezTo>
                    <a:pt x="8564" y="3105"/>
                    <a:pt x="8234" y="2644"/>
                    <a:pt x="7742" y="2475"/>
                  </a:cubicBezTo>
                  <a:lnTo>
                    <a:pt x="589" y="23"/>
                  </a:lnTo>
                  <a:cubicBezTo>
                    <a:pt x="545" y="7"/>
                    <a:pt x="500" y="0"/>
                    <a:pt x="456"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4"/>
            <p:cNvSpPr/>
            <p:nvPr/>
          </p:nvSpPr>
          <p:spPr>
            <a:xfrm>
              <a:off x="2263523" y="4545634"/>
              <a:ext cx="32043" cy="71888"/>
            </a:xfrm>
            <a:custGeom>
              <a:avLst/>
              <a:gdLst/>
              <a:ahLst/>
              <a:cxnLst/>
              <a:rect l="l" t="t" r="r" b="b"/>
              <a:pathLst>
                <a:path w="1622" h="3639" extrusionOk="0">
                  <a:moveTo>
                    <a:pt x="811" y="1"/>
                  </a:moveTo>
                  <a:cubicBezTo>
                    <a:pt x="368" y="1"/>
                    <a:pt x="7" y="357"/>
                    <a:pt x="0" y="800"/>
                  </a:cubicBezTo>
                  <a:lnTo>
                    <a:pt x="0" y="3233"/>
                  </a:lnTo>
                  <a:cubicBezTo>
                    <a:pt x="0" y="3456"/>
                    <a:pt x="182" y="3638"/>
                    <a:pt x="406" y="3638"/>
                  </a:cubicBezTo>
                  <a:lnTo>
                    <a:pt x="1216" y="3638"/>
                  </a:lnTo>
                  <a:lnTo>
                    <a:pt x="1216" y="3637"/>
                  </a:lnTo>
                  <a:cubicBezTo>
                    <a:pt x="1440" y="3637"/>
                    <a:pt x="1622" y="3456"/>
                    <a:pt x="1622" y="3233"/>
                  </a:cubicBezTo>
                  <a:lnTo>
                    <a:pt x="1622" y="800"/>
                  </a:lnTo>
                  <a:cubicBezTo>
                    <a:pt x="1615" y="357"/>
                    <a:pt x="1254" y="1"/>
                    <a:pt x="811"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4"/>
            <p:cNvSpPr/>
            <p:nvPr/>
          </p:nvSpPr>
          <p:spPr>
            <a:xfrm>
              <a:off x="1983436" y="4473331"/>
              <a:ext cx="288285" cy="48084"/>
            </a:xfrm>
            <a:custGeom>
              <a:avLst/>
              <a:gdLst/>
              <a:ahLst/>
              <a:cxnLst/>
              <a:rect l="l" t="t" r="r" b="b"/>
              <a:pathLst>
                <a:path w="14593" h="2434" extrusionOk="0">
                  <a:moveTo>
                    <a:pt x="0" y="1"/>
                  </a:moveTo>
                  <a:lnTo>
                    <a:pt x="0" y="1124"/>
                  </a:lnTo>
                  <a:cubicBezTo>
                    <a:pt x="1387" y="1987"/>
                    <a:pt x="4354" y="2433"/>
                    <a:pt x="7296" y="2433"/>
                  </a:cubicBezTo>
                  <a:cubicBezTo>
                    <a:pt x="10238" y="2433"/>
                    <a:pt x="13204" y="1987"/>
                    <a:pt x="14592" y="1125"/>
                  </a:cubicBezTo>
                  <a:lnTo>
                    <a:pt x="14591" y="16"/>
                  </a:lnTo>
                  <a:cubicBezTo>
                    <a:pt x="14546" y="571"/>
                    <a:pt x="11977" y="1622"/>
                    <a:pt x="7298" y="1622"/>
                  </a:cubicBezTo>
                  <a:cubicBezTo>
                    <a:pt x="2575" y="1622"/>
                    <a:pt x="0" y="551"/>
                    <a:pt x="0"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4"/>
            <p:cNvSpPr/>
            <p:nvPr/>
          </p:nvSpPr>
          <p:spPr>
            <a:xfrm>
              <a:off x="2271523" y="4473647"/>
              <a:ext cx="198" cy="22047"/>
            </a:xfrm>
            <a:custGeom>
              <a:avLst/>
              <a:gdLst/>
              <a:ahLst/>
              <a:cxnLst/>
              <a:rect l="l" t="t" r="r" b="b"/>
              <a:pathLst>
                <a:path w="10" h="1116" extrusionOk="0">
                  <a:moveTo>
                    <a:pt x="8" y="0"/>
                  </a:moveTo>
                  <a:cubicBezTo>
                    <a:pt x="8" y="6"/>
                    <a:pt x="1" y="13"/>
                    <a:pt x="1" y="20"/>
                  </a:cubicBezTo>
                  <a:lnTo>
                    <a:pt x="1" y="1115"/>
                  </a:lnTo>
                  <a:lnTo>
                    <a:pt x="9" y="1109"/>
                  </a:lnTo>
                  <a:lnTo>
                    <a:pt x="8" y="0"/>
                  </a:lnTo>
                  <a:close/>
                </a:path>
              </a:pathLst>
            </a:custGeom>
            <a:solidFill>
              <a:srgbClr val="5C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4"/>
            <p:cNvSpPr/>
            <p:nvPr/>
          </p:nvSpPr>
          <p:spPr>
            <a:xfrm>
              <a:off x="1983436" y="4473331"/>
              <a:ext cx="143955" cy="48084"/>
            </a:xfrm>
            <a:custGeom>
              <a:avLst/>
              <a:gdLst/>
              <a:ahLst/>
              <a:cxnLst/>
              <a:rect l="l" t="t" r="r" b="b"/>
              <a:pathLst>
                <a:path w="7287" h="2434" extrusionOk="0">
                  <a:moveTo>
                    <a:pt x="0" y="1"/>
                  </a:moveTo>
                  <a:lnTo>
                    <a:pt x="0" y="1124"/>
                  </a:lnTo>
                  <a:cubicBezTo>
                    <a:pt x="1385" y="1987"/>
                    <a:pt x="4347" y="2432"/>
                    <a:pt x="7286" y="2433"/>
                  </a:cubicBezTo>
                  <a:lnTo>
                    <a:pt x="7286" y="1622"/>
                  </a:lnTo>
                  <a:cubicBezTo>
                    <a:pt x="2572" y="1621"/>
                    <a:pt x="0" y="551"/>
                    <a:pt x="0"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4"/>
            <p:cNvSpPr/>
            <p:nvPr/>
          </p:nvSpPr>
          <p:spPr>
            <a:xfrm>
              <a:off x="2095546" y="4369222"/>
              <a:ext cx="64065" cy="32062"/>
            </a:xfrm>
            <a:custGeom>
              <a:avLst/>
              <a:gdLst/>
              <a:ahLst/>
              <a:cxnLst/>
              <a:rect l="l" t="t" r="r" b="b"/>
              <a:pathLst>
                <a:path w="3243" h="1623" extrusionOk="0">
                  <a:moveTo>
                    <a:pt x="1623" y="0"/>
                  </a:moveTo>
                  <a:cubicBezTo>
                    <a:pt x="726" y="0"/>
                    <a:pt x="1" y="364"/>
                    <a:pt x="1" y="811"/>
                  </a:cubicBezTo>
                  <a:cubicBezTo>
                    <a:pt x="1" y="1259"/>
                    <a:pt x="726" y="1622"/>
                    <a:pt x="1623" y="1622"/>
                  </a:cubicBezTo>
                  <a:cubicBezTo>
                    <a:pt x="2518" y="1622"/>
                    <a:pt x="3243" y="1259"/>
                    <a:pt x="3243" y="811"/>
                  </a:cubicBezTo>
                  <a:cubicBezTo>
                    <a:pt x="3243" y="364"/>
                    <a:pt x="2518" y="0"/>
                    <a:pt x="1623"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4"/>
            <p:cNvSpPr/>
            <p:nvPr/>
          </p:nvSpPr>
          <p:spPr>
            <a:xfrm>
              <a:off x="2263483" y="4545437"/>
              <a:ext cx="16041" cy="72046"/>
            </a:xfrm>
            <a:custGeom>
              <a:avLst/>
              <a:gdLst/>
              <a:ahLst/>
              <a:cxnLst/>
              <a:rect l="l" t="t" r="r" b="b"/>
              <a:pathLst>
                <a:path w="812" h="3647" extrusionOk="0">
                  <a:moveTo>
                    <a:pt x="812" y="1"/>
                  </a:moveTo>
                  <a:cubicBezTo>
                    <a:pt x="364" y="1"/>
                    <a:pt x="1" y="363"/>
                    <a:pt x="1" y="812"/>
                  </a:cubicBezTo>
                  <a:lnTo>
                    <a:pt x="2" y="810"/>
                  </a:lnTo>
                  <a:lnTo>
                    <a:pt x="2" y="3243"/>
                  </a:lnTo>
                  <a:cubicBezTo>
                    <a:pt x="2" y="3466"/>
                    <a:pt x="182" y="3647"/>
                    <a:pt x="406" y="3647"/>
                  </a:cubicBezTo>
                  <a:lnTo>
                    <a:pt x="812" y="3647"/>
                  </a:lnTo>
                  <a:lnTo>
                    <a:pt x="812"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64"/>
          <p:cNvGrpSpPr/>
          <p:nvPr/>
        </p:nvGrpSpPr>
        <p:grpSpPr>
          <a:xfrm>
            <a:off x="6060041" y="3066298"/>
            <a:ext cx="400454" cy="512583"/>
            <a:chOff x="1333299" y="4233960"/>
            <a:chExt cx="400454" cy="512583"/>
          </a:xfrm>
        </p:grpSpPr>
        <p:sp>
          <p:nvSpPr>
            <p:cNvPr id="2115" name="Google Shape;2115;p64"/>
            <p:cNvSpPr/>
            <p:nvPr/>
          </p:nvSpPr>
          <p:spPr>
            <a:xfrm>
              <a:off x="1469451" y="4233960"/>
              <a:ext cx="264302" cy="112149"/>
            </a:xfrm>
            <a:custGeom>
              <a:avLst/>
              <a:gdLst/>
              <a:ahLst/>
              <a:cxnLst/>
              <a:rect l="l" t="t" r="r" b="b"/>
              <a:pathLst>
                <a:path w="13379" h="5677" extrusionOk="0">
                  <a:moveTo>
                    <a:pt x="4460" y="1"/>
                  </a:moveTo>
                  <a:cubicBezTo>
                    <a:pt x="2001" y="1"/>
                    <a:pt x="0" y="2001"/>
                    <a:pt x="0" y="4460"/>
                  </a:cubicBezTo>
                  <a:cubicBezTo>
                    <a:pt x="0" y="4684"/>
                    <a:pt x="182" y="4865"/>
                    <a:pt x="406" y="4865"/>
                  </a:cubicBezTo>
                  <a:cubicBezTo>
                    <a:pt x="630" y="4865"/>
                    <a:pt x="811" y="4684"/>
                    <a:pt x="811" y="4460"/>
                  </a:cubicBezTo>
                  <a:cubicBezTo>
                    <a:pt x="811" y="2447"/>
                    <a:pt x="2448" y="811"/>
                    <a:pt x="4460" y="811"/>
                  </a:cubicBezTo>
                  <a:lnTo>
                    <a:pt x="7298" y="811"/>
                  </a:lnTo>
                  <a:cubicBezTo>
                    <a:pt x="8417" y="813"/>
                    <a:pt x="9323" y="1719"/>
                    <a:pt x="9325" y="2838"/>
                  </a:cubicBezTo>
                  <a:cubicBezTo>
                    <a:pt x="9325" y="4404"/>
                    <a:pt x="10599" y="5676"/>
                    <a:pt x="12163" y="5676"/>
                  </a:cubicBezTo>
                  <a:lnTo>
                    <a:pt x="12973" y="5676"/>
                  </a:lnTo>
                  <a:cubicBezTo>
                    <a:pt x="13197" y="5676"/>
                    <a:pt x="13379" y="5495"/>
                    <a:pt x="13379" y="5271"/>
                  </a:cubicBezTo>
                  <a:cubicBezTo>
                    <a:pt x="13379" y="5047"/>
                    <a:pt x="13197" y="4865"/>
                    <a:pt x="12973" y="4865"/>
                  </a:cubicBezTo>
                  <a:lnTo>
                    <a:pt x="12163" y="4865"/>
                  </a:lnTo>
                  <a:cubicBezTo>
                    <a:pt x="11044" y="4864"/>
                    <a:pt x="10137" y="3958"/>
                    <a:pt x="10136" y="2838"/>
                  </a:cubicBezTo>
                  <a:cubicBezTo>
                    <a:pt x="10136" y="1273"/>
                    <a:pt x="8863" y="1"/>
                    <a:pt x="729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4"/>
            <p:cNvSpPr/>
            <p:nvPr/>
          </p:nvSpPr>
          <p:spPr>
            <a:xfrm>
              <a:off x="1333299" y="4314047"/>
              <a:ext cx="288344" cy="432496"/>
            </a:xfrm>
            <a:custGeom>
              <a:avLst/>
              <a:gdLst/>
              <a:ahLst/>
              <a:cxnLst/>
              <a:rect l="l" t="t" r="r" b="b"/>
              <a:pathLst>
                <a:path w="14596" h="21893" extrusionOk="0">
                  <a:moveTo>
                    <a:pt x="4460" y="1"/>
                  </a:moveTo>
                  <a:cubicBezTo>
                    <a:pt x="2001" y="1"/>
                    <a:pt x="1" y="2001"/>
                    <a:pt x="1" y="4460"/>
                  </a:cubicBezTo>
                  <a:lnTo>
                    <a:pt x="1" y="14595"/>
                  </a:lnTo>
                  <a:cubicBezTo>
                    <a:pt x="1" y="18618"/>
                    <a:pt x="3273" y="21893"/>
                    <a:pt x="7298" y="21893"/>
                  </a:cubicBezTo>
                  <a:cubicBezTo>
                    <a:pt x="11322" y="21893"/>
                    <a:pt x="14595" y="18620"/>
                    <a:pt x="14595" y="14595"/>
                  </a:cubicBezTo>
                  <a:lnTo>
                    <a:pt x="14595" y="4460"/>
                  </a:lnTo>
                  <a:cubicBezTo>
                    <a:pt x="14595" y="2001"/>
                    <a:pt x="12595" y="1"/>
                    <a:pt x="1013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4"/>
            <p:cNvSpPr/>
            <p:nvPr/>
          </p:nvSpPr>
          <p:spPr>
            <a:xfrm>
              <a:off x="1477234" y="4314027"/>
              <a:ext cx="144409" cy="432496"/>
            </a:xfrm>
            <a:custGeom>
              <a:avLst/>
              <a:gdLst/>
              <a:ahLst/>
              <a:cxnLst/>
              <a:rect l="l" t="t" r="r" b="b"/>
              <a:pathLst>
                <a:path w="7310" h="21893" extrusionOk="0">
                  <a:moveTo>
                    <a:pt x="2850" y="0"/>
                  </a:moveTo>
                  <a:lnTo>
                    <a:pt x="2850" y="2"/>
                  </a:lnTo>
                  <a:lnTo>
                    <a:pt x="1" y="2"/>
                  </a:lnTo>
                  <a:lnTo>
                    <a:pt x="1" y="21892"/>
                  </a:lnTo>
                  <a:lnTo>
                    <a:pt x="12" y="21892"/>
                  </a:lnTo>
                  <a:cubicBezTo>
                    <a:pt x="4036" y="21892"/>
                    <a:pt x="7309" y="18619"/>
                    <a:pt x="7309" y="14595"/>
                  </a:cubicBezTo>
                  <a:lnTo>
                    <a:pt x="7309" y="4460"/>
                  </a:lnTo>
                  <a:cubicBezTo>
                    <a:pt x="7309" y="2002"/>
                    <a:pt x="5309" y="0"/>
                    <a:pt x="2850"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4"/>
            <p:cNvSpPr/>
            <p:nvPr/>
          </p:nvSpPr>
          <p:spPr>
            <a:xfrm>
              <a:off x="1373343" y="4314047"/>
              <a:ext cx="208257" cy="208257"/>
            </a:xfrm>
            <a:custGeom>
              <a:avLst/>
              <a:gdLst/>
              <a:ahLst/>
              <a:cxnLst/>
              <a:rect l="l" t="t" r="r" b="b"/>
              <a:pathLst>
                <a:path w="10542" h="10542" extrusionOk="0">
                  <a:moveTo>
                    <a:pt x="2433" y="1"/>
                  </a:moveTo>
                  <a:cubicBezTo>
                    <a:pt x="1569" y="1"/>
                    <a:pt x="723" y="253"/>
                    <a:pt x="1" y="727"/>
                  </a:cubicBezTo>
                  <a:lnTo>
                    <a:pt x="1" y="7703"/>
                  </a:lnTo>
                  <a:cubicBezTo>
                    <a:pt x="1" y="9269"/>
                    <a:pt x="1275" y="10541"/>
                    <a:pt x="2838" y="10541"/>
                  </a:cubicBezTo>
                  <a:lnTo>
                    <a:pt x="7703" y="10541"/>
                  </a:lnTo>
                  <a:cubicBezTo>
                    <a:pt x="9269" y="10541"/>
                    <a:pt x="10541" y="9269"/>
                    <a:pt x="10541" y="7703"/>
                  </a:cubicBezTo>
                  <a:lnTo>
                    <a:pt x="10541" y="727"/>
                  </a:lnTo>
                  <a:cubicBezTo>
                    <a:pt x="9819" y="253"/>
                    <a:pt x="8973" y="1"/>
                    <a:pt x="810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4"/>
            <p:cNvSpPr/>
            <p:nvPr/>
          </p:nvSpPr>
          <p:spPr>
            <a:xfrm>
              <a:off x="1477234" y="4314047"/>
              <a:ext cx="104366" cy="208218"/>
            </a:xfrm>
            <a:custGeom>
              <a:avLst/>
              <a:gdLst/>
              <a:ahLst/>
              <a:cxnLst/>
              <a:rect l="l" t="t" r="r" b="b"/>
              <a:pathLst>
                <a:path w="5283" h="10540" extrusionOk="0">
                  <a:moveTo>
                    <a:pt x="1" y="1"/>
                  </a:moveTo>
                  <a:lnTo>
                    <a:pt x="1" y="10540"/>
                  </a:lnTo>
                  <a:lnTo>
                    <a:pt x="2444" y="10540"/>
                  </a:lnTo>
                  <a:cubicBezTo>
                    <a:pt x="4010" y="10540"/>
                    <a:pt x="5282" y="9267"/>
                    <a:pt x="5282" y="7703"/>
                  </a:cubicBezTo>
                  <a:lnTo>
                    <a:pt x="5282" y="727"/>
                  </a:lnTo>
                  <a:cubicBezTo>
                    <a:pt x="4560" y="253"/>
                    <a:pt x="3714" y="1"/>
                    <a:pt x="2850"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4"/>
            <p:cNvSpPr/>
            <p:nvPr/>
          </p:nvSpPr>
          <p:spPr>
            <a:xfrm>
              <a:off x="1461312" y="4377875"/>
              <a:ext cx="32319" cy="80344"/>
            </a:xfrm>
            <a:custGeom>
              <a:avLst/>
              <a:gdLst/>
              <a:ahLst/>
              <a:cxnLst/>
              <a:rect l="l" t="t" r="r" b="b"/>
              <a:pathLst>
                <a:path w="1636" h="4067" extrusionOk="0">
                  <a:moveTo>
                    <a:pt x="818" y="0"/>
                  </a:moveTo>
                  <a:cubicBezTo>
                    <a:pt x="366" y="0"/>
                    <a:pt x="0" y="370"/>
                    <a:pt x="7" y="824"/>
                  </a:cubicBezTo>
                  <a:lnTo>
                    <a:pt x="7" y="3256"/>
                  </a:lnTo>
                  <a:cubicBezTo>
                    <a:pt x="7" y="3704"/>
                    <a:pt x="370" y="4067"/>
                    <a:pt x="818" y="4067"/>
                  </a:cubicBezTo>
                  <a:cubicBezTo>
                    <a:pt x="1265" y="4067"/>
                    <a:pt x="1629" y="3704"/>
                    <a:pt x="1629" y="3256"/>
                  </a:cubicBezTo>
                  <a:lnTo>
                    <a:pt x="1629" y="824"/>
                  </a:lnTo>
                  <a:cubicBezTo>
                    <a:pt x="1636" y="370"/>
                    <a:pt x="1271" y="0"/>
                    <a:pt x="81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4"/>
            <p:cNvSpPr/>
            <p:nvPr/>
          </p:nvSpPr>
          <p:spPr>
            <a:xfrm>
              <a:off x="1477234" y="4378112"/>
              <a:ext cx="16258" cy="80087"/>
            </a:xfrm>
            <a:custGeom>
              <a:avLst/>
              <a:gdLst/>
              <a:ahLst/>
              <a:cxnLst/>
              <a:rect l="l" t="t" r="r" b="b"/>
              <a:pathLst>
                <a:path w="823" h="4054" extrusionOk="0">
                  <a:moveTo>
                    <a:pt x="12" y="1"/>
                  </a:moveTo>
                  <a:cubicBezTo>
                    <a:pt x="9" y="1"/>
                    <a:pt x="5" y="2"/>
                    <a:pt x="1" y="2"/>
                  </a:cubicBezTo>
                  <a:lnTo>
                    <a:pt x="1" y="4054"/>
                  </a:lnTo>
                  <a:lnTo>
                    <a:pt x="12" y="4054"/>
                  </a:lnTo>
                  <a:cubicBezTo>
                    <a:pt x="459" y="4054"/>
                    <a:pt x="823" y="3690"/>
                    <a:pt x="823" y="3243"/>
                  </a:cubicBezTo>
                  <a:lnTo>
                    <a:pt x="823" y="812"/>
                  </a:lnTo>
                  <a:cubicBezTo>
                    <a:pt x="823" y="364"/>
                    <a:pt x="459" y="1"/>
                    <a:pt x="12"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64"/>
          <p:cNvGrpSpPr/>
          <p:nvPr/>
        </p:nvGrpSpPr>
        <p:grpSpPr>
          <a:xfrm>
            <a:off x="5332158" y="3082319"/>
            <a:ext cx="504365" cy="480540"/>
            <a:chOff x="656078" y="4289274"/>
            <a:chExt cx="504365" cy="480540"/>
          </a:xfrm>
        </p:grpSpPr>
        <p:sp>
          <p:nvSpPr>
            <p:cNvPr id="2123" name="Google Shape;2123;p64"/>
            <p:cNvSpPr/>
            <p:nvPr/>
          </p:nvSpPr>
          <p:spPr>
            <a:xfrm>
              <a:off x="687923" y="4593600"/>
              <a:ext cx="448518" cy="160193"/>
            </a:xfrm>
            <a:custGeom>
              <a:avLst/>
              <a:gdLst/>
              <a:ahLst/>
              <a:cxnLst/>
              <a:rect l="l" t="t" r="r" b="b"/>
              <a:pathLst>
                <a:path w="22704" h="8109" extrusionOk="0">
                  <a:moveTo>
                    <a:pt x="3700" y="1"/>
                  </a:moveTo>
                  <a:cubicBezTo>
                    <a:pt x="1656" y="1"/>
                    <a:pt x="1" y="1658"/>
                    <a:pt x="1" y="3702"/>
                  </a:cubicBezTo>
                  <a:lnTo>
                    <a:pt x="1" y="4410"/>
                  </a:lnTo>
                  <a:cubicBezTo>
                    <a:pt x="1" y="6454"/>
                    <a:pt x="1656" y="8109"/>
                    <a:pt x="3700" y="8109"/>
                  </a:cubicBezTo>
                  <a:lnTo>
                    <a:pt x="22703" y="8109"/>
                  </a:lnTo>
                  <a:lnTo>
                    <a:pt x="22703"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4"/>
            <p:cNvSpPr/>
            <p:nvPr/>
          </p:nvSpPr>
          <p:spPr>
            <a:xfrm>
              <a:off x="703905" y="4609621"/>
              <a:ext cx="40083" cy="128170"/>
            </a:xfrm>
            <a:custGeom>
              <a:avLst/>
              <a:gdLst/>
              <a:ahLst/>
              <a:cxnLst/>
              <a:rect l="l" t="t" r="r" b="b"/>
              <a:pathLst>
                <a:path w="2029" h="6488" extrusionOk="0">
                  <a:moveTo>
                    <a:pt x="1" y="1"/>
                  </a:moveTo>
                  <a:lnTo>
                    <a:pt x="1" y="6487"/>
                  </a:lnTo>
                  <a:lnTo>
                    <a:pt x="2028" y="6487"/>
                  </a:lnTo>
                  <a:lnTo>
                    <a:pt x="2028"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4"/>
            <p:cNvSpPr/>
            <p:nvPr/>
          </p:nvSpPr>
          <p:spPr>
            <a:xfrm>
              <a:off x="671882" y="4457448"/>
              <a:ext cx="448518" cy="112149"/>
            </a:xfrm>
            <a:custGeom>
              <a:avLst/>
              <a:gdLst/>
              <a:ahLst/>
              <a:cxnLst/>
              <a:rect l="l" t="t" r="r" b="b"/>
              <a:pathLst>
                <a:path w="22704" h="5677" extrusionOk="0">
                  <a:moveTo>
                    <a:pt x="0" y="1"/>
                  </a:moveTo>
                  <a:lnTo>
                    <a:pt x="0" y="5677"/>
                  </a:lnTo>
                  <a:lnTo>
                    <a:pt x="21588" y="5677"/>
                  </a:lnTo>
                  <a:cubicBezTo>
                    <a:pt x="22205" y="5677"/>
                    <a:pt x="22703" y="5178"/>
                    <a:pt x="22703" y="4562"/>
                  </a:cubicBezTo>
                  <a:lnTo>
                    <a:pt x="22703" y="1116"/>
                  </a:lnTo>
                  <a:cubicBezTo>
                    <a:pt x="22703" y="501"/>
                    <a:pt x="22205" y="1"/>
                    <a:pt x="21588"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4"/>
            <p:cNvSpPr/>
            <p:nvPr/>
          </p:nvSpPr>
          <p:spPr>
            <a:xfrm>
              <a:off x="727947" y="4313296"/>
              <a:ext cx="408454" cy="120150"/>
            </a:xfrm>
            <a:custGeom>
              <a:avLst/>
              <a:gdLst/>
              <a:ahLst/>
              <a:cxnLst/>
              <a:rect l="l" t="t" r="r" b="b"/>
              <a:pathLst>
                <a:path w="20676" h="6082" extrusionOk="0">
                  <a:moveTo>
                    <a:pt x="0" y="1"/>
                  </a:moveTo>
                  <a:lnTo>
                    <a:pt x="0" y="6082"/>
                  </a:lnTo>
                  <a:lnTo>
                    <a:pt x="20676" y="6082"/>
                  </a:lnTo>
                  <a:lnTo>
                    <a:pt x="20676"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4"/>
            <p:cNvSpPr/>
            <p:nvPr/>
          </p:nvSpPr>
          <p:spPr>
            <a:xfrm>
              <a:off x="672099" y="4577578"/>
              <a:ext cx="480777" cy="192236"/>
            </a:xfrm>
            <a:custGeom>
              <a:avLst/>
              <a:gdLst/>
              <a:ahLst/>
              <a:cxnLst/>
              <a:rect l="l" t="t" r="r" b="b"/>
              <a:pathLst>
                <a:path w="24337" h="9731" extrusionOk="0">
                  <a:moveTo>
                    <a:pt x="23524" y="1"/>
                  </a:moveTo>
                  <a:cubicBezTo>
                    <a:pt x="23521" y="1"/>
                    <a:pt x="23518" y="1"/>
                    <a:pt x="23514" y="1"/>
                  </a:cubicBezTo>
                  <a:lnTo>
                    <a:pt x="4866" y="1"/>
                  </a:lnTo>
                  <a:cubicBezTo>
                    <a:pt x="2183" y="1"/>
                    <a:pt x="1" y="2183"/>
                    <a:pt x="1" y="4866"/>
                  </a:cubicBezTo>
                  <a:cubicBezTo>
                    <a:pt x="1" y="7549"/>
                    <a:pt x="2183" y="9731"/>
                    <a:pt x="4866" y="9731"/>
                  </a:cubicBezTo>
                  <a:lnTo>
                    <a:pt x="23514" y="9731"/>
                  </a:lnTo>
                  <a:cubicBezTo>
                    <a:pt x="23518" y="9731"/>
                    <a:pt x="23523" y="9731"/>
                    <a:pt x="23527" y="9731"/>
                  </a:cubicBezTo>
                  <a:cubicBezTo>
                    <a:pt x="23973" y="9731"/>
                    <a:pt x="24336" y="9369"/>
                    <a:pt x="24336" y="8920"/>
                  </a:cubicBezTo>
                  <a:cubicBezTo>
                    <a:pt x="24336" y="8472"/>
                    <a:pt x="23972" y="8109"/>
                    <a:pt x="23524" y="8109"/>
                  </a:cubicBezTo>
                  <a:cubicBezTo>
                    <a:pt x="23521" y="8109"/>
                    <a:pt x="23518" y="8109"/>
                    <a:pt x="23514" y="8109"/>
                  </a:cubicBezTo>
                  <a:lnTo>
                    <a:pt x="4866" y="8109"/>
                  </a:lnTo>
                  <a:cubicBezTo>
                    <a:pt x="3078" y="8109"/>
                    <a:pt x="1622" y="6655"/>
                    <a:pt x="1622" y="4866"/>
                  </a:cubicBezTo>
                  <a:cubicBezTo>
                    <a:pt x="1622" y="3078"/>
                    <a:pt x="3078" y="1623"/>
                    <a:pt x="4866" y="1623"/>
                  </a:cubicBezTo>
                  <a:lnTo>
                    <a:pt x="23514" y="1623"/>
                  </a:lnTo>
                  <a:cubicBezTo>
                    <a:pt x="23518" y="1623"/>
                    <a:pt x="23523" y="1623"/>
                    <a:pt x="23527" y="1623"/>
                  </a:cubicBezTo>
                  <a:cubicBezTo>
                    <a:pt x="23973" y="1623"/>
                    <a:pt x="24336" y="1261"/>
                    <a:pt x="24336" y="812"/>
                  </a:cubicBezTo>
                  <a:cubicBezTo>
                    <a:pt x="24336" y="363"/>
                    <a:pt x="23972" y="1"/>
                    <a:pt x="2352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4"/>
            <p:cNvSpPr/>
            <p:nvPr/>
          </p:nvSpPr>
          <p:spPr>
            <a:xfrm>
              <a:off x="656078" y="4449447"/>
              <a:ext cx="472540" cy="128170"/>
            </a:xfrm>
            <a:custGeom>
              <a:avLst/>
              <a:gdLst/>
              <a:ahLst/>
              <a:cxnLst/>
              <a:rect l="l" t="t" r="r" b="b"/>
              <a:pathLst>
                <a:path w="23920" h="6488" extrusionOk="0">
                  <a:moveTo>
                    <a:pt x="406" y="1"/>
                  </a:moveTo>
                  <a:cubicBezTo>
                    <a:pt x="182" y="1"/>
                    <a:pt x="1" y="182"/>
                    <a:pt x="1" y="406"/>
                  </a:cubicBezTo>
                  <a:cubicBezTo>
                    <a:pt x="1" y="630"/>
                    <a:pt x="182" y="811"/>
                    <a:pt x="406" y="811"/>
                  </a:cubicBezTo>
                  <a:lnTo>
                    <a:pt x="21893" y="811"/>
                  </a:lnTo>
                  <a:cubicBezTo>
                    <a:pt x="22564" y="813"/>
                    <a:pt x="23108" y="1356"/>
                    <a:pt x="23109" y="2028"/>
                  </a:cubicBezTo>
                  <a:lnTo>
                    <a:pt x="23109" y="4460"/>
                  </a:lnTo>
                  <a:cubicBezTo>
                    <a:pt x="23109" y="5131"/>
                    <a:pt x="22564" y="5676"/>
                    <a:pt x="21893" y="5678"/>
                  </a:cubicBezTo>
                  <a:lnTo>
                    <a:pt x="406" y="5678"/>
                  </a:lnTo>
                  <a:cubicBezTo>
                    <a:pt x="182" y="5678"/>
                    <a:pt x="1" y="5858"/>
                    <a:pt x="1" y="6082"/>
                  </a:cubicBezTo>
                  <a:cubicBezTo>
                    <a:pt x="1" y="6305"/>
                    <a:pt x="182" y="6487"/>
                    <a:pt x="406" y="6487"/>
                  </a:cubicBezTo>
                  <a:lnTo>
                    <a:pt x="21893" y="6487"/>
                  </a:lnTo>
                  <a:cubicBezTo>
                    <a:pt x="23012" y="6486"/>
                    <a:pt x="23918" y="5579"/>
                    <a:pt x="23920" y="4460"/>
                  </a:cubicBezTo>
                  <a:lnTo>
                    <a:pt x="23920" y="2028"/>
                  </a:lnTo>
                  <a:cubicBezTo>
                    <a:pt x="23918" y="910"/>
                    <a:pt x="23012" y="2"/>
                    <a:pt x="21893"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4"/>
            <p:cNvSpPr/>
            <p:nvPr/>
          </p:nvSpPr>
          <p:spPr>
            <a:xfrm>
              <a:off x="759970" y="4337318"/>
              <a:ext cx="376471" cy="16041"/>
            </a:xfrm>
            <a:custGeom>
              <a:avLst/>
              <a:gdLst/>
              <a:ahLst/>
              <a:cxnLst/>
              <a:rect l="l" t="t" r="r" b="b"/>
              <a:pathLst>
                <a:path w="19057" h="812" extrusionOk="0">
                  <a:moveTo>
                    <a:pt x="406" y="1"/>
                  </a:moveTo>
                  <a:cubicBezTo>
                    <a:pt x="182" y="1"/>
                    <a:pt x="1" y="182"/>
                    <a:pt x="1" y="406"/>
                  </a:cubicBezTo>
                  <a:cubicBezTo>
                    <a:pt x="1" y="630"/>
                    <a:pt x="182" y="812"/>
                    <a:pt x="406" y="812"/>
                  </a:cubicBezTo>
                  <a:lnTo>
                    <a:pt x="19056" y="812"/>
                  </a:lnTo>
                  <a:lnTo>
                    <a:pt x="19056"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4"/>
            <p:cNvSpPr/>
            <p:nvPr/>
          </p:nvSpPr>
          <p:spPr>
            <a:xfrm>
              <a:off x="759970" y="4369361"/>
              <a:ext cx="376471" cy="16041"/>
            </a:xfrm>
            <a:custGeom>
              <a:avLst/>
              <a:gdLst/>
              <a:ahLst/>
              <a:cxnLst/>
              <a:rect l="l" t="t" r="r" b="b"/>
              <a:pathLst>
                <a:path w="19057" h="812" extrusionOk="0">
                  <a:moveTo>
                    <a:pt x="406" y="0"/>
                  </a:moveTo>
                  <a:cubicBezTo>
                    <a:pt x="182" y="0"/>
                    <a:pt x="1" y="182"/>
                    <a:pt x="1" y="406"/>
                  </a:cubicBezTo>
                  <a:cubicBezTo>
                    <a:pt x="1" y="630"/>
                    <a:pt x="182" y="811"/>
                    <a:pt x="406" y="811"/>
                  </a:cubicBezTo>
                  <a:lnTo>
                    <a:pt x="19056" y="811"/>
                  </a:lnTo>
                  <a:lnTo>
                    <a:pt x="19056"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4"/>
            <p:cNvSpPr/>
            <p:nvPr/>
          </p:nvSpPr>
          <p:spPr>
            <a:xfrm>
              <a:off x="759970" y="4401423"/>
              <a:ext cx="376471" cy="16002"/>
            </a:xfrm>
            <a:custGeom>
              <a:avLst/>
              <a:gdLst/>
              <a:ahLst/>
              <a:cxnLst/>
              <a:rect l="l" t="t" r="r" b="b"/>
              <a:pathLst>
                <a:path w="19057" h="810" extrusionOk="0">
                  <a:moveTo>
                    <a:pt x="406" y="1"/>
                  </a:moveTo>
                  <a:cubicBezTo>
                    <a:pt x="182" y="1"/>
                    <a:pt x="1" y="181"/>
                    <a:pt x="1" y="405"/>
                  </a:cubicBezTo>
                  <a:cubicBezTo>
                    <a:pt x="1" y="628"/>
                    <a:pt x="182" y="810"/>
                    <a:pt x="406" y="810"/>
                  </a:cubicBezTo>
                  <a:lnTo>
                    <a:pt x="19056" y="810"/>
                  </a:lnTo>
                  <a:lnTo>
                    <a:pt x="19056"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4"/>
            <p:cNvSpPr/>
            <p:nvPr/>
          </p:nvSpPr>
          <p:spPr>
            <a:xfrm>
              <a:off x="671882" y="4481510"/>
              <a:ext cx="424476" cy="16002"/>
            </a:xfrm>
            <a:custGeom>
              <a:avLst/>
              <a:gdLst/>
              <a:ahLst/>
              <a:cxnLst/>
              <a:rect l="l" t="t" r="r" b="b"/>
              <a:pathLst>
                <a:path w="21487" h="810" extrusionOk="0">
                  <a:moveTo>
                    <a:pt x="0" y="1"/>
                  </a:moveTo>
                  <a:lnTo>
                    <a:pt x="0" y="810"/>
                  </a:lnTo>
                  <a:lnTo>
                    <a:pt x="21081" y="810"/>
                  </a:lnTo>
                  <a:cubicBezTo>
                    <a:pt x="21305" y="810"/>
                    <a:pt x="21487" y="628"/>
                    <a:pt x="21487" y="405"/>
                  </a:cubicBezTo>
                  <a:cubicBezTo>
                    <a:pt x="21487" y="181"/>
                    <a:pt x="21305" y="1"/>
                    <a:pt x="21081"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4"/>
            <p:cNvSpPr/>
            <p:nvPr/>
          </p:nvSpPr>
          <p:spPr>
            <a:xfrm>
              <a:off x="671882" y="4513513"/>
              <a:ext cx="424476" cy="16041"/>
            </a:xfrm>
            <a:custGeom>
              <a:avLst/>
              <a:gdLst/>
              <a:ahLst/>
              <a:cxnLst/>
              <a:rect l="l" t="t" r="r" b="b"/>
              <a:pathLst>
                <a:path w="21487" h="812" extrusionOk="0">
                  <a:moveTo>
                    <a:pt x="0" y="1"/>
                  </a:moveTo>
                  <a:lnTo>
                    <a:pt x="0" y="812"/>
                  </a:lnTo>
                  <a:lnTo>
                    <a:pt x="21081" y="812"/>
                  </a:lnTo>
                  <a:cubicBezTo>
                    <a:pt x="21305" y="812"/>
                    <a:pt x="21487" y="630"/>
                    <a:pt x="21487" y="406"/>
                  </a:cubicBezTo>
                  <a:cubicBezTo>
                    <a:pt x="21487" y="182"/>
                    <a:pt x="21305" y="1"/>
                    <a:pt x="21081" y="1"/>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4"/>
            <p:cNvSpPr/>
            <p:nvPr/>
          </p:nvSpPr>
          <p:spPr>
            <a:xfrm>
              <a:off x="671882" y="4545555"/>
              <a:ext cx="424476" cy="16061"/>
            </a:xfrm>
            <a:custGeom>
              <a:avLst/>
              <a:gdLst/>
              <a:ahLst/>
              <a:cxnLst/>
              <a:rect l="l" t="t" r="r" b="b"/>
              <a:pathLst>
                <a:path w="21487" h="813" extrusionOk="0">
                  <a:moveTo>
                    <a:pt x="0" y="0"/>
                  </a:moveTo>
                  <a:lnTo>
                    <a:pt x="0" y="813"/>
                  </a:lnTo>
                  <a:lnTo>
                    <a:pt x="21081" y="813"/>
                  </a:lnTo>
                  <a:cubicBezTo>
                    <a:pt x="21305" y="813"/>
                    <a:pt x="21487" y="631"/>
                    <a:pt x="21487" y="406"/>
                  </a:cubicBezTo>
                  <a:cubicBezTo>
                    <a:pt x="21487" y="182"/>
                    <a:pt x="21305" y="0"/>
                    <a:pt x="2108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4"/>
            <p:cNvSpPr/>
            <p:nvPr/>
          </p:nvSpPr>
          <p:spPr>
            <a:xfrm>
              <a:off x="712143" y="4289274"/>
              <a:ext cx="448300" cy="160193"/>
            </a:xfrm>
            <a:custGeom>
              <a:avLst/>
              <a:gdLst/>
              <a:ahLst/>
              <a:cxnLst/>
              <a:rect l="l" t="t" r="r" b="b"/>
              <a:pathLst>
                <a:path w="22693" h="8109" extrusionOk="0">
                  <a:moveTo>
                    <a:pt x="2433" y="0"/>
                  </a:moveTo>
                  <a:cubicBezTo>
                    <a:pt x="1092" y="0"/>
                    <a:pt x="1" y="1093"/>
                    <a:pt x="1" y="2433"/>
                  </a:cubicBezTo>
                  <a:lnTo>
                    <a:pt x="1" y="5678"/>
                  </a:lnTo>
                  <a:cubicBezTo>
                    <a:pt x="1" y="7018"/>
                    <a:pt x="1092" y="8109"/>
                    <a:pt x="2433" y="8109"/>
                  </a:cubicBezTo>
                  <a:lnTo>
                    <a:pt x="21893" y="8109"/>
                  </a:lnTo>
                  <a:cubicBezTo>
                    <a:pt x="22336" y="8103"/>
                    <a:pt x="22692" y="7741"/>
                    <a:pt x="22692" y="7298"/>
                  </a:cubicBezTo>
                  <a:cubicBezTo>
                    <a:pt x="22692" y="6854"/>
                    <a:pt x="22336" y="6494"/>
                    <a:pt x="21893" y="6487"/>
                  </a:cubicBezTo>
                  <a:lnTo>
                    <a:pt x="2433" y="6487"/>
                  </a:lnTo>
                  <a:cubicBezTo>
                    <a:pt x="1985" y="6487"/>
                    <a:pt x="1622" y="6124"/>
                    <a:pt x="1622" y="5678"/>
                  </a:cubicBezTo>
                  <a:lnTo>
                    <a:pt x="1622" y="2433"/>
                  </a:lnTo>
                  <a:cubicBezTo>
                    <a:pt x="1622" y="1985"/>
                    <a:pt x="1985" y="1623"/>
                    <a:pt x="2433" y="1623"/>
                  </a:cubicBezTo>
                  <a:lnTo>
                    <a:pt x="21893" y="1623"/>
                  </a:lnTo>
                  <a:cubicBezTo>
                    <a:pt x="22336" y="1616"/>
                    <a:pt x="22692" y="1255"/>
                    <a:pt x="22692" y="811"/>
                  </a:cubicBezTo>
                  <a:cubicBezTo>
                    <a:pt x="22692" y="369"/>
                    <a:pt x="22336" y="7"/>
                    <a:pt x="2189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4"/>
            <p:cNvSpPr/>
            <p:nvPr/>
          </p:nvSpPr>
          <p:spPr>
            <a:xfrm>
              <a:off x="759970" y="4721770"/>
              <a:ext cx="376471" cy="16021"/>
            </a:xfrm>
            <a:custGeom>
              <a:avLst/>
              <a:gdLst/>
              <a:ahLst/>
              <a:cxnLst/>
              <a:rect l="l" t="t" r="r" b="b"/>
              <a:pathLst>
                <a:path w="19057" h="811" extrusionOk="0">
                  <a:moveTo>
                    <a:pt x="406" y="1"/>
                  </a:moveTo>
                  <a:cubicBezTo>
                    <a:pt x="182" y="1"/>
                    <a:pt x="1" y="181"/>
                    <a:pt x="1" y="405"/>
                  </a:cubicBezTo>
                  <a:cubicBezTo>
                    <a:pt x="1" y="629"/>
                    <a:pt x="182" y="810"/>
                    <a:pt x="406" y="810"/>
                  </a:cubicBezTo>
                  <a:lnTo>
                    <a:pt x="19056" y="810"/>
                  </a:lnTo>
                  <a:lnTo>
                    <a:pt x="19056"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4"/>
            <p:cNvSpPr/>
            <p:nvPr/>
          </p:nvSpPr>
          <p:spPr>
            <a:xfrm>
              <a:off x="759970" y="4689708"/>
              <a:ext cx="376471" cy="16041"/>
            </a:xfrm>
            <a:custGeom>
              <a:avLst/>
              <a:gdLst/>
              <a:ahLst/>
              <a:cxnLst/>
              <a:rect l="l" t="t" r="r" b="b"/>
              <a:pathLst>
                <a:path w="19057" h="812" extrusionOk="0">
                  <a:moveTo>
                    <a:pt x="406" y="1"/>
                  </a:moveTo>
                  <a:cubicBezTo>
                    <a:pt x="182" y="1"/>
                    <a:pt x="1" y="182"/>
                    <a:pt x="1" y="406"/>
                  </a:cubicBezTo>
                  <a:cubicBezTo>
                    <a:pt x="1" y="630"/>
                    <a:pt x="182" y="812"/>
                    <a:pt x="406" y="812"/>
                  </a:cubicBezTo>
                  <a:lnTo>
                    <a:pt x="19056" y="812"/>
                  </a:lnTo>
                  <a:lnTo>
                    <a:pt x="19056"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4"/>
            <p:cNvSpPr/>
            <p:nvPr/>
          </p:nvSpPr>
          <p:spPr>
            <a:xfrm>
              <a:off x="759970" y="4657685"/>
              <a:ext cx="376471" cy="16021"/>
            </a:xfrm>
            <a:custGeom>
              <a:avLst/>
              <a:gdLst/>
              <a:ahLst/>
              <a:cxnLst/>
              <a:rect l="l" t="t" r="r" b="b"/>
              <a:pathLst>
                <a:path w="19057" h="811" extrusionOk="0">
                  <a:moveTo>
                    <a:pt x="406" y="0"/>
                  </a:moveTo>
                  <a:cubicBezTo>
                    <a:pt x="182" y="0"/>
                    <a:pt x="1" y="182"/>
                    <a:pt x="1" y="406"/>
                  </a:cubicBezTo>
                  <a:cubicBezTo>
                    <a:pt x="1" y="629"/>
                    <a:pt x="182" y="811"/>
                    <a:pt x="406" y="811"/>
                  </a:cubicBezTo>
                  <a:lnTo>
                    <a:pt x="19056" y="811"/>
                  </a:lnTo>
                  <a:lnTo>
                    <a:pt x="19056"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4"/>
            <p:cNvSpPr/>
            <p:nvPr/>
          </p:nvSpPr>
          <p:spPr>
            <a:xfrm>
              <a:off x="759970" y="4625642"/>
              <a:ext cx="376471" cy="16061"/>
            </a:xfrm>
            <a:custGeom>
              <a:avLst/>
              <a:gdLst/>
              <a:ahLst/>
              <a:cxnLst/>
              <a:rect l="l" t="t" r="r" b="b"/>
              <a:pathLst>
                <a:path w="19057" h="813" extrusionOk="0">
                  <a:moveTo>
                    <a:pt x="406" y="0"/>
                  </a:moveTo>
                  <a:cubicBezTo>
                    <a:pt x="182" y="0"/>
                    <a:pt x="1" y="182"/>
                    <a:pt x="1" y="406"/>
                  </a:cubicBezTo>
                  <a:cubicBezTo>
                    <a:pt x="1" y="631"/>
                    <a:pt x="182" y="813"/>
                    <a:pt x="406" y="813"/>
                  </a:cubicBezTo>
                  <a:lnTo>
                    <a:pt x="19056" y="813"/>
                  </a:lnTo>
                  <a:lnTo>
                    <a:pt x="19056"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64"/>
          <p:cNvGrpSpPr/>
          <p:nvPr/>
        </p:nvGrpSpPr>
        <p:grpSpPr>
          <a:xfrm>
            <a:off x="4070662" y="3874940"/>
            <a:ext cx="512781" cy="488581"/>
            <a:chOff x="671744" y="4975306"/>
            <a:chExt cx="512781" cy="488581"/>
          </a:xfrm>
        </p:grpSpPr>
        <p:sp>
          <p:nvSpPr>
            <p:cNvPr id="2141" name="Google Shape;2141;p64"/>
            <p:cNvSpPr/>
            <p:nvPr/>
          </p:nvSpPr>
          <p:spPr>
            <a:xfrm>
              <a:off x="671961" y="4999367"/>
              <a:ext cx="512148" cy="464519"/>
            </a:xfrm>
            <a:custGeom>
              <a:avLst/>
              <a:gdLst/>
              <a:ahLst/>
              <a:cxnLst/>
              <a:rect l="l" t="t" r="r" b="b"/>
              <a:pathLst>
                <a:path w="25925" h="23514" extrusionOk="0">
                  <a:moveTo>
                    <a:pt x="12962" y="0"/>
                  </a:moveTo>
                  <a:cubicBezTo>
                    <a:pt x="5803" y="0"/>
                    <a:pt x="1" y="5263"/>
                    <a:pt x="1" y="11757"/>
                  </a:cubicBezTo>
                  <a:cubicBezTo>
                    <a:pt x="1" y="18249"/>
                    <a:pt x="5803" y="23514"/>
                    <a:pt x="12962" y="23514"/>
                  </a:cubicBezTo>
                  <a:cubicBezTo>
                    <a:pt x="20120" y="23514"/>
                    <a:pt x="25924" y="18249"/>
                    <a:pt x="25924" y="11757"/>
                  </a:cubicBezTo>
                  <a:cubicBezTo>
                    <a:pt x="25924" y="5263"/>
                    <a:pt x="20120" y="0"/>
                    <a:pt x="12962"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4"/>
            <p:cNvSpPr/>
            <p:nvPr/>
          </p:nvSpPr>
          <p:spPr>
            <a:xfrm>
              <a:off x="879685" y="5255649"/>
              <a:ext cx="97096" cy="144192"/>
            </a:xfrm>
            <a:custGeom>
              <a:avLst/>
              <a:gdLst/>
              <a:ahLst/>
              <a:cxnLst/>
              <a:rect l="l" t="t" r="r" b="b"/>
              <a:pathLst>
                <a:path w="4915" h="7299" extrusionOk="0">
                  <a:moveTo>
                    <a:pt x="2445" y="0"/>
                  </a:moveTo>
                  <a:cubicBezTo>
                    <a:pt x="2314" y="0"/>
                    <a:pt x="2191" y="63"/>
                    <a:pt x="2115" y="170"/>
                  </a:cubicBezTo>
                  <a:lnTo>
                    <a:pt x="101" y="3008"/>
                  </a:lnTo>
                  <a:cubicBezTo>
                    <a:pt x="9" y="3135"/>
                    <a:pt x="1" y="3304"/>
                    <a:pt x="77" y="3439"/>
                  </a:cubicBezTo>
                  <a:lnTo>
                    <a:pt x="2104" y="7089"/>
                  </a:lnTo>
                  <a:cubicBezTo>
                    <a:pt x="2181" y="7228"/>
                    <a:pt x="2319" y="7298"/>
                    <a:pt x="2458" y="7298"/>
                  </a:cubicBezTo>
                  <a:cubicBezTo>
                    <a:pt x="2597" y="7298"/>
                    <a:pt x="2735" y="7228"/>
                    <a:pt x="2812" y="7089"/>
                  </a:cubicBezTo>
                  <a:lnTo>
                    <a:pt x="4839" y="3440"/>
                  </a:lnTo>
                  <a:cubicBezTo>
                    <a:pt x="4915" y="3302"/>
                    <a:pt x="4905" y="3133"/>
                    <a:pt x="4814" y="3007"/>
                  </a:cubicBezTo>
                  <a:lnTo>
                    <a:pt x="2775" y="169"/>
                  </a:lnTo>
                  <a:cubicBezTo>
                    <a:pt x="2699" y="62"/>
                    <a:pt x="2577" y="0"/>
                    <a:pt x="244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4"/>
            <p:cNvSpPr/>
            <p:nvPr/>
          </p:nvSpPr>
          <p:spPr>
            <a:xfrm>
              <a:off x="879685" y="5255649"/>
              <a:ext cx="48360" cy="144132"/>
            </a:xfrm>
            <a:custGeom>
              <a:avLst/>
              <a:gdLst/>
              <a:ahLst/>
              <a:cxnLst/>
              <a:rect l="l" t="t" r="r" b="b"/>
              <a:pathLst>
                <a:path w="2448" h="7296" extrusionOk="0">
                  <a:moveTo>
                    <a:pt x="2446" y="0"/>
                  </a:moveTo>
                  <a:cubicBezTo>
                    <a:pt x="2315" y="0"/>
                    <a:pt x="2193" y="63"/>
                    <a:pt x="2117" y="170"/>
                  </a:cubicBezTo>
                  <a:lnTo>
                    <a:pt x="101" y="3008"/>
                  </a:lnTo>
                  <a:cubicBezTo>
                    <a:pt x="9" y="3135"/>
                    <a:pt x="1" y="3304"/>
                    <a:pt x="77" y="3440"/>
                  </a:cubicBezTo>
                  <a:lnTo>
                    <a:pt x="2104" y="7089"/>
                  </a:lnTo>
                  <a:cubicBezTo>
                    <a:pt x="2174" y="7213"/>
                    <a:pt x="2304" y="7292"/>
                    <a:pt x="2447" y="7296"/>
                  </a:cubicBezTo>
                  <a:lnTo>
                    <a:pt x="2447" y="0"/>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4"/>
            <p:cNvSpPr/>
            <p:nvPr/>
          </p:nvSpPr>
          <p:spPr>
            <a:xfrm>
              <a:off x="705228" y="5119478"/>
              <a:ext cx="445831" cy="224279"/>
            </a:xfrm>
            <a:custGeom>
              <a:avLst/>
              <a:gdLst/>
              <a:ahLst/>
              <a:cxnLst/>
              <a:rect l="l" t="t" r="r" b="b"/>
              <a:pathLst>
                <a:path w="22568" h="11353" extrusionOk="0">
                  <a:moveTo>
                    <a:pt x="6019" y="1"/>
                  </a:moveTo>
                  <a:cubicBezTo>
                    <a:pt x="5753" y="1"/>
                    <a:pt x="5481" y="19"/>
                    <a:pt x="5207" y="57"/>
                  </a:cubicBezTo>
                  <a:cubicBezTo>
                    <a:pt x="2678" y="408"/>
                    <a:pt x="660" y="2490"/>
                    <a:pt x="379" y="5028"/>
                  </a:cubicBezTo>
                  <a:cubicBezTo>
                    <a:pt x="0" y="8453"/>
                    <a:pt x="2670" y="11353"/>
                    <a:pt x="6018" y="11353"/>
                  </a:cubicBezTo>
                  <a:cubicBezTo>
                    <a:pt x="8124" y="11353"/>
                    <a:pt x="9959" y="10204"/>
                    <a:pt x="10938" y="8502"/>
                  </a:cubicBezTo>
                  <a:cubicBezTo>
                    <a:pt x="11014" y="8370"/>
                    <a:pt x="11148" y="8304"/>
                    <a:pt x="11283" y="8304"/>
                  </a:cubicBezTo>
                  <a:cubicBezTo>
                    <a:pt x="11418" y="8304"/>
                    <a:pt x="11553" y="8370"/>
                    <a:pt x="11629" y="8502"/>
                  </a:cubicBezTo>
                  <a:cubicBezTo>
                    <a:pt x="12609" y="10204"/>
                    <a:pt x="14443" y="11353"/>
                    <a:pt x="16549" y="11353"/>
                  </a:cubicBezTo>
                  <a:cubicBezTo>
                    <a:pt x="19896" y="11353"/>
                    <a:pt x="22568" y="8453"/>
                    <a:pt x="22188" y="5028"/>
                  </a:cubicBezTo>
                  <a:cubicBezTo>
                    <a:pt x="21906" y="2490"/>
                    <a:pt x="19889" y="408"/>
                    <a:pt x="17359" y="57"/>
                  </a:cubicBezTo>
                  <a:cubicBezTo>
                    <a:pt x="17085" y="19"/>
                    <a:pt x="16814" y="1"/>
                    <a:pt x="16547" y="1"/>
                  </a:cubicBezTo>
                  <a:cubicBezTo>
                    <a:pt x="14161" y="1"/>
                    <a:pt x="12122" y="1476"/>
                    <a:pt x="11284" y="3563"/>
                  </a:cubicBezTo>
                  <a:cubicBezTo>
                    <a:pt x="10445" y="1476"/>
                    <a:pt x="8406" y="1"/>
                    <a:pt x="6019"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4"/>
            <p:cNvSpPr/>
            <p:nvPr/>
          </p:nvSpPr>
          <p:spPr>
            <a:xfrm>
              <a:off x="960048" y="5159541"/>
              <a:ext cx="144192" cy="144172"/>
            </a:xfrm>
            <a:custGeom>
              <a:avLst/>
              <a:gdLst/>
              <a:ahLst/>
              <a:cxnLst/>
              <a:rect l="l" t="t" r="r" b="b"/>
              <a:pathLst>
                <a:path w="7299" h="7298" extrusionOk="0">
                  <a:moveTo>
                    <a:pt x="3650" y="0"/>
                  </a:moveTo>
                  <a:cubicBezTo>
                    <a:pt x="1634" y="0"/>
                    <a:pt x="1" y="1633"/>
                    <a:pt x="1" y="3649"/>
                  </a:cubicBezTo>
                  <a:cubicBezTo>
                    <a:pt x="1" y="5663"/>
                    <a:pt x="1634" y="7297"/>
                    <a:pt x="3650" y="7297"/>
                  </a:cubicBezTo>
                  <a:cubicBezTo>
                    <a:pt x="5664" y="7297"/>
                    <a:pt x="7298" y="5663"/>
                    <a:pt x="7298" y="3649"/>
                  </a:cubicBezTo>
                  <a:cubicBezTo>
                    <a:pt x="7298" y="1633"/>
                    <a:pt x="5664" y="0"/>
                    <a:pt x="3650"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4"/>
            <p:cNvSpPr/>
            <p:nvPr/>
          </p:nvSpPr>
          <p:spPr>
            <a:xfrm>
              <a:off x="751830" y="5159541"/>
              <a:ext cx="144172" cy="144172"/>
            </a:xfrm>
            <a:custGeom>
              <a:avLst/>
              <a:gdLst/>
              <a:ahLst/>
              <a:cxnLst/>
              <a:rect l="l" t="t" r="r" b="b"/>
              <a:pathLst>
                <a:path w="7298" h="7298" extrusionOk="0">
                  <a:moveTo>
                    <a:pt x="3649" y="0"/>
                  </a:moveTo>
                  <a:cubicBezTo>
                    <a:pt x="1633" y="0"/>
                    <a:pt x="0" y="1633"/>
                    <a:pt x="0" y="3649"/>
                  </a:cubicBezTo>
                  <a:cubicBezTo>
                    <a:pt x="0" y="5663"/>
                    <a:pt x="1633" y="7297"/>
                    <a:pt x="3649" y="7297"/>
                  </a:cubicBezTo>
                  <a:cubicBezTo>
                    <a:pt x="5663" y="7297"/>
                    <a:pt x="7298" y="5663"/>
                    <a:pt x="7298" y="3649"/>
                  </a:cubicBezTo>
                  <a:cubicBezTo>
                    <a:pt x="7298" y="1633"/>
                    <a:pt x="5663" y="0"/>
                    <a:pt x="3649"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4"/>
            <p:cNvSpPr/>
            <p:nvPr/>
          </p:nvSpPr>
          <p:spPr>
            <a:xfrm>
              <a:off x="920005" y="4975306"/>
              <a:ext cx="264322" cy="264302"/>
            </a:xfrm>
            <a:custGeom>
              <a:avLst/>
              <a:gdLst/>
              <a:ahLst/>
              <a:cxnLst/>
              <a:rect l="l" t="t" r="r" b="b"/>
              <a:pathLst>
                <a:path w="13380" h="13379" extrusionOk="0">
                  <a:moveTo>
                    <a:pt x="12974" y="0"/>
                  </a:moveTo>
                  <a:cubicBezTo>
                    <a:pt x="12750" y="0"/>
                    <a:pt x="12568" y="182"/>
                    <a:pt x="12568" y="406"/>
                  </a:cubicBezTo>
                  <a:cubicBezTo>
                    <a:pt x="12568" y="1971"/>
                    <a:pt x="11295" y="3244"/>
                    <a:pt x="9731" y="3244"/>
                  </a:cubicBezTo>
                  <a:lnTo>
                    <a:pt x="7704" y="3244"/>
                  </a:lnTo>
                  <a:cubicBezTo>
                    <a:pt x="3455" y="3244"/>
                    <a:pt x="1" y="6699"/>
                    <a:pt x="1" y="10946"/>
                  </a:cubicBezTo>
                  <a:lnTo>
                    <a:pt x="1" y="12973"/>
                  </a:lnTo>
                  <a:cubicBezTo>
                    <a:pt x="1" y="13197"/>
                    <a:pt x="181" y="13379"/>
                    <a:pt x="406" y="13379"/>
                  </a:cubicBezTo>
                  <a:cubicBezTo>
                    <a:pt x="630" y="13379"/>
                    <a:pt x="812" y="13197"/>
                    <a:pt x="812" y="12973"/>
                  </a:cubicBezTo>
                  <a:cubicBezTo>
                    <a:pt x="812" y="10738"/>
                    <a:pt x="2630" y="8919"/>
                    <a:pt x="4866" y="8919"/>
                  </a:cubicBezTo>
                  <a:lnTo>
                    <a:pt x="9731" y="8919"/>
                  </a:lnTo>
                  <a:cubicBezTo>
                    <a:pt x="11742" y="8919"/>
                    <a:pt x="13379" y="7284"/>
                    <a:pt x="13379" y="5271"/>
                  </a:cubicBezTo>
                  <a:lnTo>
                    <a:pt x="13379" y="406"/>
                  </a:lnTo>
                  <a:cubicBezTo>
                    <a:pt x="13379" y="182"/>
                    <a:pt x="13198" y="0"/>
                    <a:pt x="12974"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4"/>
            <p:cNvSpPr/>
            <p:nvPr/>
          </p:nvSpPr>
          <p:spPr>
            <a:xfrm>
              <a:off x="671961" y="4975306"/>
              <a:ext cx="264302" cy="264302"/>
            </a:xfrm>
            <a:custGeom>
              <a:avLst/>
              <a:gdLst/>
              <a:ahLst/>
              <a:cxnLst/>
              <a:rect l="l" t="t" r="r" b="b"/>
              <a:pathLst>
                <a:path w="13379" h="13379" extrusionOk="0">
                  <a:moveTo>
                    <a:pt x="406" y="0"/>
                  </a:moveTo>
                  <a:cubicBezTo>
                    <a:pt x="182" y="0"/>
                    <a:pt x="1" y="182"/>
                    <a:pt x="1" y="406"/>
                  </a:cubicBezTo>
                  <a:lnTo>
                    <a:pt x="1" y="5271"/>
                  </a:lnTo>
                  <a:cubicBezTo>
                    <a:pt x="1" y="7284"/>
                    <a:pt x="1636" y="8919"/>
                    <a:pt x="3648" y="8919"/>
                  </a:cubicBezTo>
                  <a:lnTo>
                    <a:pt x="8513" y="8919"/>
                  </a:lnTo>
                  <a:cubicBezTo>
                    <a:pt x="10748" y="8919"/>
                    <a:pt x="12568" y="10738"/>
                    <a:pt x="12568" y="12973"/>
                  </a:cubicBezTo>
                  <a:cubicBezTo>
                    <a:pt x="12568" y="13197"/>
                    <a:pt x="12748" y="13379"/>
                    <a:pt x="12972" y="13379"/>
                  </a:cubicBezTo>
                  <a:cubicBezTo>
                    <a:pt x="13197" y="13379"/>
                    <a:pt x="13378" y="13197"/>
                    <a:pt x="13379" y="12973"/>
                  </a:cubicBezTo>
                  <a:lnTo>
                    <a:pt x="13379" y="10946"/>
                  </a:lnTo>
                  <a:cubicBezTo>
                    <a:pt x="13379" y="6699"/>
                    <a:pt x="9923" y="3244"/>
                    <a:pt x="5675" y="3244"/>
                  </a:cubicBezTo>
                  <a:lnTo>
                    <a:pt x="3648" y="3244"/>
                  </a:lnTo>
                  <a:cubicBezTo>
                    <a:pt x="2084" y="3244"/>
                    <a:pt x="811" y="1971"/>
                    <a:pt x="811" y="406"/>
                  </a:cubicBezTo>
                  <a:cubicBezTo>
                    <a:pt x="811" y="182"/>
                    <a:pt x="630" y="0"/>
                    <a:pt x="40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4"/>
            <p:cNvSpPr/>
            <p:nvPr/>
          </p:nvSpPr>
          <p:spPr>
            <a:xfrm>
              <a:off x="772297" y="5183563"/>
              <a:ext cx="99901" cy="96108"/>
            </a:xfrm>
            <a:custGeom>
              <a:avLst/>
              <a:gdLst/>
              <a:ahLst/>
              <a:cxnLst/>
              <a:rect l="l" t="t" r="r" b="b"/>
              <a:pathLst>
                <a:path w="5057" h="4865" extrusionOk="0">
                  <a:moveTo>
                    <a:pt x="2625" y="0"/>
                  </a:moveTo>
                  <a:cubicBezTo>
                    <a:pt x="2625" y="0"/>
                    <a:pt x="2624" y="0"/>
                    <a:pt x="2623" y="0"/>
                  </a:cubicBezTo>
                  <a:cubicBezTo>
                    <a:pt x="1639" y="0"/>
                    <a:pt x="752" y="593"/>
                    <a:pt x="376" y="1501"/>
                  </a:cubicBezTo>
                  <a:cubicBezTo>
                    <a:pt x="0" y="2410"/>
                    <a:pt x="207" y="3456"/>
                    <a:pt x="904" y="4152"/>
                  </a:cubicBezTo>
                  <a:cubicBezTo>
                    <a:pt x="1369" y="4618"/>
                    <a:pt x="1991" y="4864"/>
                    <a:pt x="2624" y="4864"/>
                  </a:cubicBezTo>
                  <a:cubicBezTo>
                    <a:pt x="2937" y="4864"/>
                    <a:pt x="3254" y="4804"/>
                    <a:pt x="3555" y="4679"/>
                  </a:cubicBezTo>
                  <a:cubicBezTo>
                    <a:pt x="4463" y="4304"/>
                    <a:pt x="5055" y="3417"/>
                    <a:pt x="5057" y="2433"/>
                  </a:cubicBezTo>
                  <a:cubicBezTo>
                    <a:pt x="5057" y="1089"/>
                    <a:pt x="3969" y="0"/>
                    <a:pt x="2625" y="0"/>
                  </a:cubicBez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4"/>
            <p:cNvSpPr/>
            <p:nvPr/>
          </p:nvSpPr>
          <p:spPr>
            <a:xfrm>
              <a:off x="798176" y="5207585"/>
              <a:ext cx="50000" cy="48064"/>
            </a:xfrm>
            <a:custGeom>
              <a:avLst/>
              <a:gdLst/>
              <a:ahLst/>
              <a:cxnLst/>
              <a:rect l="l" t="t" r="r" b="b"/>
              <a:pathLst>
                <a:path w="2531" h="2433" extrusionOk="0">
                  <a:moveTo>
                    <a:pt x="1313" y="1"/>
                  </a:moveTo>
                  <a:cubicBezTo>
                    <a:pt x="822" y="1"/>
                    <a:pt x="378" y="296"/>
                    <a:pt x="190" y="751"/>
                  </a:cubicBezTo>
                  <a:cubicBezTo>
                    <a:pt x="1" y="1206"/>
                    <a:pt x="105" y="1729"/>
                    <a:pt x="454" y="2077"/>
                  </a:cubicBezTo>
                  <a:cubicBezTo>
                    <a:pt x="687" y="2309"/>
                    <a:pt x="997" y="2433"/>
                    <a:pt x="1313" y="2433"/>
                  </a:cubicBezTo>
                  <a:cubicBezTo>
                    <a:pt x="1470" y="2433"/>
                    <a:pt x="1628" y="2403"/>
                    <a:pt x="1779" y="2340"/>
                  </a:cubicBezTo>
                  <a:cubicBezTo>
                    <a:pt x="2234" y="2152"/>
                    <a:pt x="2531" y="1708"/>
                    <a:pt x="2531" y="1217"/>
                  </a:cubicBezTo>
                  <a:cubicBezTo>
                    <a:pt x="2529" y="544"/>
                    <a:pt x="1986" y="1"/>
                    <a:pt x="131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4"/>
            <p:cNvSpPr/>
            <p:nvPr/>
          </p:nvSpPr>
          <p:spPr>
            <a:xfrm>
              <a:off x="822731" y="5199683"/>
              <a:ext cx="33346" cy="32062"/>
            </a:xfrm>
            <a:custGeom>
              <a:avLst/>
              <a:gdLst/>
              <a:ahLst/>
              <a:cxnLst/>
              <a:rect l="l" t="t" r="r" b="b"/>
              <a:pathLst>
                <a:path w="1688" h="1623" extrusionOk="0">
                  <a:moveTo>
                    <a:pt x="876" y="1"/>
                  </a:moveTo>
                  <a:cubicBezTo>
                    <a:pt x="549" y="1"/>
                    <a:pt x="253" y="198"/>
                    <a:pt x="126" y="501"/>
                  </a:cubicBezTo>
                  <a:cubicBezTo>
                    <a:pt x="1" y="805"/>
                    <a:pt x="71" y="1152"/>
                    <a:pt x="302" y="1385"/>
                  </a:cubicBezTo>
                  <a:cubicBezTo>
                    <a:pt x="457" y="1540"/>
                    <a:pt x="665" y="1622"/>
                    <a:pt x="876" y="1622"/>
                  </a:cubicBezTo>
                  <a:cubicBezTo>
                    <a:pt x="981" y="1622"/>
                    <a:pt x="1086" y="1602"/>
                    <a:pt x="1186" y="1561"/>
                  </a:cubicBezTo>
                  <a:cubicBezTo>
                    <a:pt x="1489" y="1435"/>
                    <a:pt x="1687" y="1140"/>
                    <a:pt x="1687" y="812"/>
                  </a:cubicBezTo>
                  <a:cubicBezTo>
                    <a:pt x="1687" y="364"/>
                    <a:pt x="1324" y="1"/>
                    <a:pt x="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4"/>
            <p:cNvSpPr/>
            <p:nvPr/>
          </p:nvSpPr>
          <p:spPr>
            <a:xfrm>
              <a:off x="980297" y="5183563"/>
              <a:ext cx="99921" cy="96108"/>
            </a:xfrm>
            <a:custGeom>
              <a:avLst/>
              <a:gdLst/>
              <a:ahLst/>
              <a:cxnLst/>
              <a:rect l="l" t="t" r="r" b="b"/>
              <a:pathLst>
                <a:path w="5058" h="4865" extrusionOk="0">
                  <a:moveTo>
                    <a:pt x="2625" y="0"/>
                  </a:moveTo>
                  <a:cubicBezTo>
                    <a:pt x="1641" y="0"/>
                    <a:pt x="754" y="593"/>
                    <a:pt x="377" y="1501"/>
                  </a:cubicBezTo>
                  <a:cubicBezTo>
                    <a:pt x="1" y="2410"/>
                    <a:pt x="209" y="3456"/>
                    <a:pt x="904" y="4152"/>
                  </a:cubicBezTo>
                  <a:cubicBezTo>
                    <a:pt x="1370" y="4617"/>
                    <a:pt x="1992" y="4864"/>
                    <a:pt x="2625" y="4864"/>
                  </a:cubicBezTo>
                  <a:cubicBezTo>
                    <a:pt x="2939" y="4864"/>
                    <a:pt x="3254" y="4804"/>
                    <a:pt x="3555" y="4679"/>
                  </a:cubicBezTo>
                  <a:cubicBezTo>
                    <a:pt x="4463" y="4302"/>
                    <a:pt x="5056" y="3415"/>
                    <a:pt x="5057" y="2433"/>
                  </a:cubicBezTo>
                  <a:cubicBezTo>
                    <a:pt x="5057" y="1089"/>
                    <a:pt x="3968" y="0"/>
                    <a:pt x="2625" y="0"/>
                  </a:cubicBez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4"/>
            <p:cNvSpPr/>
            <p:nvPr/>
          </p:nvSpPr>
          <p:spPr>
            <a:xfrm>
              <a:off x="1006216" y="5207585"/>
              <a:ext cx="49960" cy="48064"/>
            </a:xfrm>
            <a:custGeom>
              <a:avLst/>
              <a:gdLst/>
              <a:ahLst/>
              <a:cxnLst/>
              <a:rect l="l" t="t" r="r" b="b"/>
              <a:pathLst>
                <a:path w="2529" h="2433" extrusionOk="0">
                  <a:moveTo>
                    <a:pt x="1313" y="1"/>
                  </a:moveTo>
                  <a:cubicBezTo>
                    <a:pt x="820" y="1"/>
                    <a:pt x="377" y="296"/>
                    <a:pt x="188" y="751"/>
                  </a:cubicBezTo>
                  <a:cubicBezTo>
                    <a:pt x="1" y="1206"/>
                    <a:pt x="105" y="1728"/>
                    <a:pt x="453" y="2077"/>
                  </a:cubicBezTo>
                  <a:cubicBezTo>
                    <a:pt x="685" y="2309"/>
                    <a:pt x="996" y="2433"/>
                    <a:pt x="1312" y="2433"/>
                  </a:cubicBezTo>
                  <a:cubicBezTo>
                    <a:pt x="1468" y="2433"/>
                    <a:pt x="1626" y="2403"/>
                    <a:pt x="1777" y="2340"/>
                  </a:cubicBezTo>
                  <a:cubicBezTo>
                    <a:pt x="2232" y="2152"/>
                    <a:pt x="2529" y="1708"/>
                    <a:pt x="2529" y="1217"/>
                  </a:cubicBezTo>
                  <a:cubicBezTo>
                    <a:pt x="2529" y="544"/>
                    <a:pt x="1984" y="1"/>
                    <a:pt x="131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4"/>
            <p:cNvSpPr/>
            <p:nvPr/>
          </p:nvSpPr>
          <p:spPr>
            <a:xfrm>
              <a:off x="1030751" y="5199683"/>
              <a:ext cx="33327" cy="32062"/>
            </a:xfrm>
            <a:custGeom>
              <a:avLst/>
              <a:gdLst/>
              <a:ahLst/>
              <a:cxnLst/>
              <a:rect l="l" t="t" r="r" b="b"/>
              <a:pathLst>
                <a:path w="1687" h="1623" extrusionOk="0">
                  <a:moveTo>
                    <a:pt x="876" y="1"/>
                  </a:moveTo>
                  <a:cubicBezTo>
                    <a:pt x="548" y="1"/>
                    <a:pt x="252" y="198"/>
                    <a:pt x="125" y="501"/>
                  </a:cubicBezTo>
                  <a:cubicBezTo>
                    <a:pt x="0" y="805"/>
                    <a:pt x="71" y="1152"/>
                    <a:pt x="301" y="1385"/>
                  </a:cubicBezTo>
                  <a:cubicBezTo>
                    <a:pt x="457" y="1540"/>
                    <a:pt x="664" y="1622"/>
                    <a:pt x="875" y="1622"/>
                  </a:cubicBezTo>
                  <a:cubicBezTo>
                    <a:pt x="980" y="1622"/>
                    <a:pt x="1085" y="1602"/>
                    <a:pt x="1185" y="1561"/>
                  </a:cubicBezTo>
                  <a:cubicBezTo>
                    <a:pt x="1488" y="1435"/>
                    <a:pt x="1687" y="1140"/>
                    <a:pt x="1687" y="812"/>
                  </a:cubicBezTo>
                  <a:cubicBezTo>
                    <a:pt x="1687" y="364"/>
                    <a:pt x="1323" y="1"/>
                    <a:pt x="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4"/>
            <p:cNvSpPr/>
            <p:nvPr/>
          </p:nvSpPr>
          <p:spPr>
            <a:xfrm>
              <a:off x="671744" y="4975306"/>
              <a:ext cx="512781" cy="192256"/>
            </a:xfrm>
            <a:custGeom>
              <a:avLst/>
              <a:gdLst/>
              <a:ahLst/>
              <a:cxnLst/>
              <a:rect l="l" t="t" r="r" b="b"/>
              <a:pathLst>
                <a:path w="25957" h="9732" extrusionOk="0">
                  <a:moveTo>
                    <a:pt x="406" y="0"/>
                  </a:moveTo>
                  <a:cubicBezTo>
                    <a:pt x="182" y="0"/>
                    <a:pt x="0" y="182"/>
                    <a:pt x="0" y="406"/>
                  </a:cubicBezTo>
                  <a:lnTo>
                    <a:pt x="0" y="2840"/>
                  </a:lnTo>
                  <a:cubicBezTo>
                    <a:pt x="0" y="4406"/>
                    <a:pt x="1270" y="5678"/>
                    <a:pt x="2838" y="5678"/>
                  </a:cubicBezTo>
                  <a:lnTo>
                    <a:pt x="5676" y="5678"/>
                  </a:lnTo>
                  <a:cubicBezTo>
                    <a:pt x="8428" y="5678"/>
                    <a:pt x="10836" y="7132"/>
                    <a:pt x="12196" y="9309"/>
                  </a:cubicBezTo>
                  <a:cubicBezTo>
                    <a:pt x="12362" y="9577"/>
                    <a:pt x="12662" y="9732"/>
                    <a:pt x="12978" y="9732"/>
                  </a:cubicBezTo>
                  <a:lnTo>
                    <a:pt x="12979" y="9732"/>
                  </a:lnTo>
                  <a:cubicBezTo>
                    <a:pt x="13294" y="9732"/>
                    <a:pt x="13594" y="9578"/>
                    <a:pt x="13760" y="9309"/>
                  </a:cubicBezTo>
                  <a:cubicBezTo>
                    <a:pt x="15120" y="7132"/>
                    <a:pt x="17530" y="5678"/>
                    <a:pt x="20280" y="5678"/>
                  </a:cubicBezTo>
                  <a:lnTo>
                    <a:pt x="23120" y="5678"/>
                  </a:lnTo>
                  <a:cubicBezTo>
                    <a:pt x="24686" y="5678"/>
                    <a:pt x="25956" y="4406"/>
                    <a:pt x="25956" y="2840"/>
                  </a:cubicBezTo>
                  <a:lnTo>
                    <a:pt x="25956" y="407"/>
                  </a:lnTo>
                  <a:cubicBezTo>
                    <a:pt x="25956" y="183"/>
                    <a:pt x="25776" y="2"/>
                    <a:pt x="25552" y="2"/>
                  </a:cubicBezTo>
                  <a:cubicBezTo>
                    <a:pt x="25328" y="2"/>
                    <a:pt x="25147" y="182"/>
                    <a:pt x="25147" y="406"/>
                  </a:cubicBezTo>
                  <a:cubicBezTo>
                    <a:pt x="25147" y="1971"/>
                    <a:pt x="23873" y="3244"/>
                    <a:pt x="22309" y="3244"/>
                  </a:cubicBezTo>
                  <a:lnTo>
                    <a:pt x="20282" y="3244"/>
                  </a:lnTo>
                  <a:cubicBezTo>
                    <a:pt x="16885" y="3244"/>
                    <a:pt x="14000" y="5457"/>
                    <a:pt x="12979" y="8514"/>
                  </a:cubicBezTo>
                  <a:cubicBezTo>
                    <a:pt x="11958" y="5457"/>
                    <a:pt x="9073" y="3244"/>
                    <a:pt x="5677" y="3244"/>
                  </a:cubicBezTo>
                  <a:lnTo>
                    <a:pt x="3649" y="3244"/>
                  </a:lnTo>
                  <a:cubicBezTo>
                    <a:pt x="2084" y="3244"/>
                    <a:pt x="811" y="1971"/>
                    <a:pt x="811" y="406"/>
                  </a:cubicBezTo>
                  <a:cubicBezTo>
                    <a:pt x="811" y="182"/>
                    <a:pt x="630" y="0"/>
                    <a:pt x="406"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64"/>
          <p:cNvGrpSpPr/>
          <p:nvPr/>
        </p:nvGrpSpPr>
        <p:grpSpPr>
          <a:xfrm>
            <a:off x="4710143" y="3862938"/>
            <a:ext cx="438423" cy="512583"/>
            <a:chOff x="1319471" y="4940241"/>
            <a:chExt cx="438423" cy="512583"/>
          </a:xfrm>
        </p:grpSpPr>
        <p:sp>
          <p:nvSpPr>
            <p:cNvPr id="2157" name="Google Shape;2157;p64"/>
            <p:cNvSpPr/>
            <p:nvPr/>
          </p:nvSpPr>
          <p:spPr>
            <a:xfrm>
              <a:off x="1426464" y="5004306"/>
              <a:ext cx="232260" cy="32062"/>
            </a:xfrm>
            <a:custGeom>
              <a:avLst/>
              <a:gdLst/>
              <a:ahLst/>
              <a:cxnLst/>
              <a:rect l="l" t="t" r="r" b="b"/>
              <a:pathLst>
                <a:path w="11757" h="1623" extrusionOk="0">
                  <a:moveTo>
                    <a:pt x="0" y="1"/>
                  </a:moveTo>
                  <a:lnTo>
                    <a:pt x="0" y="1622"/>
                  </a:lnTo>
                  <a:lnTo>
                    <a:pt x="11757" y="1622"/>
                  </a:lnTo>
                  <a:lnTo>
                    <a:pt x="11757"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4"/>
            <p:cNvSpPr/>
            <p:nvPr/>
          </p:nvSpPr>
          <p:spPr>
            <a:xfrm>
              <a:off x="1410442" y="5068371"/>
              <a:ext cx="256301" cy="272323"/>
            </a:xfrm>
            <a:custGeom>
              <a:avLst/>
              <a:gdLst/>
              <a:ahLst/>
              <a:cxnLst/>
              <a:rect l="l" t="t" r="r" b="b"/>
              <a:pathLst>
                <a:path w="12974" h="13785" extrusionOk="0">
                  <a:moveTo>
                    <a:pt x="0" y="1"/>
                  </a:moveTo>
                  <a:lnTo>
                    <a:pt x="0" y="13785"/>
                  </a:lnTo>
                  <a:lnTo>
                    <a:pt x="12973" y="13785"/>
                  </a:lnTo>
                  <a:lnTo>
                    <a:pt x="12973"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4"/>
            <p:cNvSpPr/>
            <p:nvPr/>
          </p:nvSpPr>
          <p:spPr>
            <a:xfrm>
              <a:off x="1410442" y="5092413"/>
              <a:ext cx="24121" cy="216278"/>
            </a:xfrm>
            <a:custGeom>
              <a:avLst/>
              <a:gdLst/>
              <a:ahLst/>
              <a:cxnLst/>
              <a:rect l="l" t="t" r="r" b="b"/>
              <a:pathLst>
                <a:path w="1221" h="10948" extrusionOk="0">
                  <a:moveTo>
                    <a:pt x="406" y="0"/>
                  </a:moveTo>
                  <a:cubicBezTo>
                    <a:pt x="264" y="1"/>
                    <a:pt x="123" y="39"/>
                    <a:pt x="0" y="113"/>
                  </a:cubicBezTo>
                  <a:lnTo>
                    <a:pt x="0" y="10833"/>
                  </a:lnTo>
                  <a:cubicBezTo>
                    <a:pt x="132" y="10912"/>
                    <a:pt x="273" y="10947"/>
                    <a:pt x="410" y="10947"/>
                  </a:cubicBezTo>
                  <a:cubicBezTo>
                    <a:pt x="832" y="10947"/>
                    <a:pt x="1220" y="10608"/>
                    <a:pt x="1218" y="10135"/>
                  </a:cubicBezTo>
                  <a:lnTo>
                    <a:pt x="1218" y="811"/>
                  </a:lnTo>
                  <a:cubicBezTo>
                    <a:pt x="1217" y="363"/>
                    <a:pt x="855"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4"/>
            <p:cNvSpPr/>
            <p:nvPr/>
          </p:nvSpPr>
          <p:spPr>
            <a:xfrm>
              <a:off x="1538573" y="5068371"/>
              <a:ext cx="128170" cy="272323"/>
            </a:xfrm>
            <a:custGeom>
              <a:avLst/>
              <a:gdLst/>
              <a:ahLst/>
              <a:cxnLst/>
              <a:rect l="l" t="t" r="r" b="b"/>
              <a:pathLst>
                <a:path w="6488" h="13785" extrusionOk="0">
                  <a:moveTo>
                    <a:pt x="1" y="1"/>
                  </a:moveTo>
                  <a:lnTo>
                    <a:pt x="1" y="13785"/>
                  </a:lnTo>
                  <a:lnTo>
                    <a:pt x="6487" y="13785"/>
                  </a:lnTo>
                  <a:lnTo>
                    <a:pt x="6487"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4"/>
            <p:cNvSpPr/>
            <p:nvPr/>
          </p:nvSpPr>
          <p:spPr>
            <a:xfrm>
              <a:off x="1642623" y="5092413"/>
              <a:ext cx="24121" cy="216278"/>
            </a:xfrm>
            <a:custGeom>
              <a:avLst/>
              <a:gdLst/>
              <a:ahLst/>
              <a:cxnLst/>
              <a:rect l="l" t="t" r="r" b="b"/>
              <a:pathLst>
                <a:path w="1221" h="10948" extrusionOk="0">
                  <a:moveTo>
                    <a:pt x="815" y="0"/>
                  </a:moveTo>
                  <a:cubicBezTo>
                    <a:pt x="367" y="0"/>
                    <a:pt x="4" y="363"/>
                    <a:pt x="4" y="811"/>
                  </a:cubicBezTo>
                  <a:lnTo>
                    <a:pt x="4" y="10135"/>
                  </a:lnTo>
                  <a:cubicBezTo>
                    <a:pt x="1" y="10608"/>
                    <a:pt x="389" y="10947"/>
                    <a:pt x="811" y="10947"/>
                  </a:cubicBezTo>
                  <a:cubicBezTo>
                    <a:pt x="948" y="10947"/>
                    <a:pt x="1088" y="10912"/>
                    <a:pt x="1220" y="10833"/>
                  </a:cubicBezTo>
                  <a:lnTo>
                    <a:pt x="1220" y="113"/>
                  </a:lnTo>
                  <a:cubicBezTo>
                    <a:pt x="1098" y="39"/>
                    <a:pt x="957" y="1"/>
                    <a:pt x="81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4"/>
            <p:cNvSpPr/>
            <p:nvPr/>
          </p:nvSpPr>
          <p:spPr>
            <a:xfrm>
              <a:off x="1594638" y="5092631"/>
              <a:ext cx="32062" cy="216041"/>
            </a:xfrm>
            <a:custGeom>
              <a:avLst/>
              <a:gdLst/>
              <a:ahLst/>
              <a:cxnLst/>
              <a:rect l="l" t="t" r="r" b="b"/>
              <a:pathLst>
                <a:path w="1623" h="10936" extrusionOk="0">
                  <a:moveTo>
                    <a:pt x="812" y="0"/>
                  </a:moveTo>
                  <a:cubicBezTo>
                    <a:pt x="368" y="0"/>
                    <a:pt x="8" y="356"/>
                    <a:pt x="1" y="800"/>
                  </a:cubicBezTo>
                  <a:lnTo>
                    <a:pt x="1" y="10124"/>
                  </a:lnTo>
                  <a:cubicBezTo>
                    <a:pt x="1" y="10572"/>
                    <a:pt x="364" y="10935"/>
                    <a:pt x="812" y="10935"/>
                  </a:cubicBezTo>
                  <a:cubicBezTo>
                    <a:pt x="1259" y="10935"/>
                    <a:pt x="1622" y="10572"/>
                    <a:pt x="1622" y="10124"/>
                  </a:cubicBezTo>
                  <a:lnTo>
                    <a:pt x="1622" y="800"/>
                  </a:lnTo>
                  <a:cubicBezTo>
                    <a:pt x="1615" y="356"/>
                    <a:pt x="1255" y="0"/>
                    <a:pt x="81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4"/>
            <p:cNvSpPr/>
            <p:nvPr/>
          </p:nvSpPr>
          <p:spPr>
            <a:xfrm>
              <a:off x="1546594" y="5092631"/>
              <a:ext cx="32043" cy="216041"/>
            </a:xfrm>
            <a:custGeom>
              <a:avLst/>
              <a:gdLst/>
              <a:ahLst/>
              <a:cxnLst/>
              <a:rect l="l" t="t" r="r" b="b"/>
              <a:pathLst>
                <a:path w="1622" h="10936" extrusionOk="0">
                  <a:moveTo>
                    <a:pt x="811" y="0"/>
                  </a:moveTo>
                  <a:cubicBezTo>
                    <a:pt x="368" y="0"/>
                    <a:pt x="6" y="356"/>
                    <a:pt x="0" y="800"/>
                  </a:cubicBezTo>
                  <a:lnTo>
                    <a:pt x="0" y="10124"/>
                  </a:lnTo>
                  <a:cubicBezTo>
                    <a:pt x="0" y="10572"/>
                    <a:pt x="363" y="10935"/>
                    <a:pt x="811" y="10935"/>
                  </a:cubicBezTo>
                  <a:cubicBezTo>
                    <a:pt x="1259" y="10935"/>
                    <a:pt x="1622" y="10572"/>
                    <a:pt x="1622" y="10124"/>
                  </a:cubicBezTo>
                  <a:lnTo>
                    <a:pt x="1622" y="800"/>
                  </a:lnTo>
                  <a:cubicBezTo>
                    <a:pt x="1615" y="356"/>
                    <a:pt x="1255" y="0"/>
                    <a:pt x="81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4"/>
            <p:cNvSpPr/>
            <p:nvPr/>
          </p:nvSpPr>
          <p:spPr>
            <a:xfrm>
              <a:off x="1450486" y="5092631"/>
              <a:ext cx="32062" cy="216041"/>
            </a:xfrm>
            <a:custGeom>
              <a:avLst/>
              <a:gdLst/>
              <a:ahLst/>
              <a:cxnLst/>
              <a:rect l="l" t="t" r="r" b="b"/>
              <a:pathLst>
                <a:path w="1623" h="10936" extrusionOk="0">
                  <a:moveTo>
                    <a:pt x="811" y="0"/>
                  </a:moveTo>
                  <a:cubicBezTo>
                    <a:pt x="368" y="0"/>
                    <a:pt x="6" y="356"/>
                    <a:pt x="0" y="800"/>
                  </a:cubicBezTo>
                  <a:lnTo>
                    <a:pt x="0" y="10124"/>
                  </a:lnTo>
                  <a:cubicBezTo>
                    <a:pt x="0" y="10572"/>
                    <a:pt x="364" y="10935"/>
                    <a:pt x="811" y="10935"/>
                  </a:cubicBezTo>
                  <a:cubicBezTo>
                    <a:pt x="1259" y="10935"/>
                    <a:pt x="1622" y="10572"/>
                    <a:pt x="1622" y="10124"/>
                  </a:cubicBezTo>
                  <a:lnTo>
                    <a:pt x="1622" y="800"/>
                  </a:lnTo>
                  <a:cubicBezTo>
                    <a:pt x="1615" y="356"/>
                    <a:pt x="1255" y="0"/>
                    <a:pt x="81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4"/>
            <p:cNvSpPr/>
            <p:nvPr/>
          </p:nvSpPr>
          <p:spPr>
            <a:xfrm>
              <a:off x="1498530" y="5092631"/>
              <a:ext cx="32062" cy="216041"/>
            </a:xfrm>
            <a:custGeom>
              <a:avLst/>
              <a:gdLst/>
              <a:ahLst/>
              <a:cxnLst/>
              <a:rect l="l" t="t" r="r" b="b"/>
              <a:pathLst>
                <a:path w="1623" h="10936" extrusionOk="0">
                  <a:moveTo>
                    <a:pt x="812" y="0"/>
                  </a:moveTo>
                  <a:cubicBezTo>
                    <a:pt x="368" y="0"/>
                    <a:pt x="8" y="356"/>
                    <a:pt x="1" y="800"/>
                  </a:cubicBezTo>
                  <a:lnTo>
                    <a:pt x="1" y="10124"/>
                  </a:lnTo>
                  <a:cubicBezTo>
                    <a:pt x="1" y="10572"/>
                    <a:pt x="364" y="10935"/>
                    <a:pt x="812" y="10935"/>
                  </a:cubicBezTo>
                  <a:cubicBezTo>
                    <a:pt x="1259" y="10935"/>
                    <a:pt x="1622" y="10572"/>
                    <a:pt x="1622" y="10124"/>
                  </a:cubicBezTo>
                  <a:lnTo>
                    <a:pt x="1622" y="800"/>
                  </a:lnTo>
                  <a:cubicBezTo>
                    <a:pt x="1615" y="356"/>
                    <a:pt x="1255" y="0"/>
                    <a:pt x="81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4"/>
            <p:cNvSpPr/>
            <p:nvPr/>
          </p:nvSpPr>
          <p:spPr>
            <a:xfrm>
              <a:off x="1426464" y="5036349"/>
              <a:ext cx="232260" cy="32043"/>
            </a:xfrm>
            <a:custGeom>
              <a:avLst/>
              <a:gdLst/>
              <a:ahLst/>
              <a:cxnLst/>
              <a:rect l="l" t="t" r="r" b="b"/>
              <a:pathLst>
                <a:path w="11757" h="1622" extrusionOk="0">
                  <a:moveTo>
                    <a:pt x="0" y="0"/>
                  </a:moveTo>
                  <a:lnTo>
                    <a:pt x="0" y="1622"/>
                  </a:lnTo>
                  <a:lnTo>
                    <a:pt x="11757" y="1622"/>
                  </a:lnTo>
                  <a:lnTo>
                    <a:pt x="11757"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4"/>
            <p:cNvSpPr/>
            <p:nvPr/>
          </p:nvSpPr>
          <p:spPr>
            <a:xfrm>
              <a:off x="1455820" y="5044349"/>
              <a:ext cx="18708" cy="16041"/>
            </a:xfrm>
            <a:custGeom>
              <a:avLst/>
              <a:gdLst/>
              <a:ahLst/>
              <a:cxnLst/>
              <a:rect l="l" t="t" r="r" b="b"/>
              <a:pathLst>
                <a:path w="947" h="812" extrusionOk="0">
                  <a:moveTo>
                    <a:pt x="541" y="1"/>
                  </a:moveTo>
                  <a:cubicBezTo>
                    <a:pt x="181" y="1"/>
                    <a:pt x="1" y="437"/>
                    <a:pt x="255" y="692"/>
                  </a:cubicBezTo>
                  <a:cubicBezTo>
                    <a:pt x="338" y="774"/>
                    <a:pt x="439" y="811"/>
                    <a:pt x="539" y="811"/>
                  </a:cubicBezTo>
                  <a:cubicBezTo>
                    <a:pt x="746" y="811"/>
                    <a:pt x="946" y="650"/>
                    <a:pt x="947" y="406"/>
                  </a:cubicBezTo>
                  <a:cubicBezTo>
                    <a:pt x="947" y="182"/>
                    <a:pt x="765" y="1"/>
                    <a:pt x="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4"/>
            <p:cNvSpPr/>
            <p:nvPr/>
          </p:nvSpPr>
          <p:spPr>
            <a:xfrm>
              <a:off x="1599992" y="5044349"/>
              <a:ext cx="18688" cy="16021"/>
            </a:xfrm>
            <a:custGeom>
              <a:avLst/>
              <a:gdLst/>
              <a:ahLst/>
              <a:cxnLst/>
              <a:rect l="l" t="t" r="r" b="b"/>
              <a:pathLst>
                <a:path w="946" h="811" extrusionOk="0">
                  <a:moveTo>
                    <a:pt x="541" y="1"/>
                  </a:moveTo>
                  <a:cubicBezTo>
                    <a:pt x="180" y="1"/>
                    <a:pt x="0" y="436"/>
                    <a:pt x="255" y="690"/>
                  </a:cubicBezTo>
                  <a:cubicBezTo>
                    <a:pt x="337" y="774"/>
                    <a:pt x="439" y="811"/>
                    <a:pt x="539" y="811"/>
                  </a:cubicBezTo>
                  <a:cubicBezTo>
                    <a:pt x="746" y="811"/>
                    <a:pt x="945" y="649"/>
                    <a:pt x="946" y="406"/>
                  </a:cubicBezTo>
                  <a:cubicBezTo>
                    <a:pt x="946" y="182"/>
                    <a:pt x="764" y="1"/>
                    <a:pt x="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4"/>
            <p:cNvSpPr/>
            <p:nvPr/>
          </p:nvSpPr>
          <p:spPr>
            <a:xfrm>
              <a:off x="1319727" y="4940241"/>
              <a:ext cx="438166" cy="160806"/>
            </a:xfrm>
            <a:custGeom>
              <a:avLst/>
              <a:gdLst/>
              <a:ahLst/>
              <a:cxnLst/>
              <a:rect l="l" t="t" r="r" b="b"/>
              <a:pathLst>
                <a:path w="22180" h="8140" extrusionOk="0">
                  <a:moveTo>
                    <a:pt x="4604" y="0"/>
                  </a:moveTo>
                  <a:cubicBezTo>
                    <a:pt x="3172" y="0"/>
                    <a:pt x="1877" y="562"/>
                    <a:pt x="1051" y="1540"/>
                  </a:cubicBezTo>
                  <a:cubicBezTo>
                    <a:pt x="299" y="2431"/>
                    <a:pt x="1" y="3603"/>
                    <a:pt x="212" y="4836"/>
                  </a:cubicBezTo>
                  <a:cubicBezTo>
                    <a:pt x="541" y="6770"/>
                    <a:pt x="2243" y="8138"/>
                    <a:pt x="4204" y="8138"/>
                  </a:cubicBezTo>
                  <a:cubicBezTo>
                    <a:pt x="4381" y="8138"/>
                    <a:pt x="4559" y="8127"/>
                    <a:pt x="4735" y="8106"/>
                  </a:cubicBezTo>
                  <a:cubicBezTo>
                    <a:pt x="5623" y="7994"/>
                    <a:pt x="6459" y="7507"/>
                    <a:pt x="6969" y="6802"/>
                  </a:cubicBezTo>
                  <a:cubicBezTo>
                    <a:pt x="7405" y="6198"/>
                    <a:pt x="7570" y="5485"/>
                    <a:pt x="7434" y="4788"/>
                  </a:cubicBezTo>
                  <a:cubicBezTo>
                    <a:pt x="7346" y="4340"/>
                    <a:pt x="7163" y="3957"/>
                    <a:pt x="6909" y="3649"/>
                  </a:cubicBezTo>
                  <a:lnTo>
                    <a:pt x="15271" y="3649"/>
                  </a:lnTo>
                  <a:cubicBezTo>
                    <a:pt x="15018" y="3957"/>
                    <a:pt x="14833" y="4340"/>
                    <a:pt x="14746" y="4788"/>
                  </a:cubicBezTo>
                  <a:cubicBezTo>
                    <a:pt x="14611" y="5485"/>
                    <a:pt x="14775" y="6198"/>
                    <a:pt x="15212" y="6802"/>
                  </a:cubicBezTo>
                  <a:cubicBezTo>
                    <a:pt x="15721" y="7506"/>
                    <a:pt x="16558" y="7994"/>
                    <a:pt x="17446" y="8106"/>
                  </a:cubicBezTo>
                  <a:cubicBezTo>
                    <a:pt x="17625" y="8128"/>
                    <a:pt x="17803" y="8140"/>
                    <a:pt x="17979" y="8140"/>
                  </a:cubicBezTo>
                  <a:cubicBezTo>
                    <a:pt x="19936" y="8140"/>
                    <a:pt x="21639" y="6770"/>
                    <a:pt x="21969" y="4836"/>
                  </a:cubicBezTo>
                  <a:cubicBezTo>
                    <a:pt x="22180" y="3603"/>
                    <a:pt x="21881" y="2431"/>
                    <a:pt x="21130" y="1540"/>
                  </a:cubicBezTo>
                  <a:cubicBezTo>
                    <a:pt x="20302" y="562"/>
                    <a:pt x="19008" y="0"/>
                    <a:pt x="17577"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4"/>
            <p:cNvSpPr/>
            <p:nvPr/>
          </p:nvSpPr>
          <p:spPr>
            <a:xfrm>
              <a:off x="1378637" y="5372717"/>
              <a:ext cx="320367" cy="48064"/>
            </a:xfrm>
            <a:custGeom>
              <a:avLst/>
              <a:gdLst/>
              <a:ahLst/>
              <a:cxnLst/>
              <a:rect l="l" t="t" r="r" b="b"/>
              <a:pathLst>
                <a:path w="16217" h="2433" extrusionOk="0">
                  <a:moveTo>
                    <a:pt x="1555" y="0"/>
                  </a:moveTo>
                  <a:cubicBezTo>
                    <a:pt x="1830" y="842"/>
                    <a:pt x="1206" y="1622"/>
                    <a:pt x="405" y="1622"/>
                  </a:cubicBezTo>
                  <a:cubicBezTo>
                    <a:pt x="182" y="1622"/>
                    <a:pt x="0" y="1804"/>
                    <a:pt x="0" y="2027"/>
                  </a:cubicBezTo>
                  <a:cubicBezTo>
                    <a:pt x="0" y="2251"/>
                    <a:pt x="182" y="2433"/>
                    <a:pt x="405" y="2433"/>
                  </a:cubicBezTo>
                  <a:lnTo>
                    <a:pt x="15811" y="2433"/>
                  </a:lnTo>
                  <a:cubicBezTo>
                    <a:pt x="16035" y="2433"/>
                    <a:pt x="16216" y="2251"/>
                    <a:pt x="16216" y="2027"/>
                  </a:cubicBezTo>
                  <a:cubicBezTo>
                    <a:pt x="16216" y="1804"/>
                    <a:pt x="16035" y="1622"/>
                    <a:pt x="15811" y="1622"/>
                  </a:cubicBezTo>
                  <a:cubicBezTo>
                    <a:pt x="15009" y="1622"/>
                    <a:pt x="14385" y="842"/>
                    <a:pt x="14661"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4"/>
            <p:cNvSpPr/>
            <p:nvPr/>
          </p:nvSpPr>
          <p:spPr>
            <a:xfrm>
              <a:off x="1386914" y="5324653"/>
              <a:ext cx="303792" cy="48084"/>
            </a:xfrm>
            <a:custGeom>
              <a:avLst/>
              <a:gdLst/>
              <a:ahLst/>
              <a:cxnLst/>
              <a:rect l="l" t="t" r="r" b="b"/>
              <a:pathLst>
                <a:path w="15378" h="2434" extrusionOk="0">
                  <a:moveTo>
                    <a:pt x="1203" y="1"/>
                  </a:moveTo>
                  <a:cubicBezTo>
                    <a:pt x="537" y="9"/>
                    <a:pt x="1" y="551"/>
                    <a:pt x="1" y="1217"/>
                  </a:cubicBezTo>
                  <a:cubicBezTo>
                    <a:pt x="1" y="1883"/>
                    <a:pt x="537" y="2425"/>
                    <a:pt x="1203" y="2433"/>
                  </a:cubicBezTo>
                  <a:lnTo>
                    <a:pt x="14176" y="2433"/>
                  </a:lnTo>
                  <a:cubicBezTo>
                    <a:pt x="14841" y="2425"/>
                    <a:pt x="15378" y="1883"/>
                    <a:pt x="15378" y="1217"/>
                  </a:cubicBezTo>
                  <a:cubicBezTo>
                    <a:pt x="15378" y="551"/>
                    <a:pt x="14841" y="9"/>
                    <a:pt x="1417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4"/>
            <p:cNvSpPr/>
            <p:nvPr/>
          </p:nvSpPr>
          <p:spPr>
            <a:xfrm>
              <a:off x="1386914" y="5324653"/>
              <a:ext cx="151679" cy="48084"/>
            </a:xfrm>
            <a:custGeom>
              <a:avLst/>
              <a:gdLst/>
              <a:ahLst/>
              <a:cxnLst/>
              <a:rect l="l" t="t" r="r" b="b"/>
              <a:pathLst>
                <a:path w="7678" h="2434" extrusionOk="0">
                  <a:moveTo>
                    <a:pt x="1203" y="1"/>
                  </a:moveTo>
                  <a:cubicBezTo>
                    <a:pt x="537" y="9"/>
                    <a:pt x="1" y="551"/>
                    <a:pt x="1" y="1217"/>
                  </a:cubicBezTo>
                  <a:cubicBezTo>
                    <a:pt x="1" y="1883"/>
                    <a:pt x="537" y="2425"/>
                    <a:pt x="1203" y="2433"/>
                  </a:cubicBezTo>
                  <a:lnTo>
                    <a:pt x="7678" y="2433"/>
                  </a:lnTo>
                  <a:lnTo>
                    <a:pt x="7678"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4"/>
            <p:cNvSpPr/>
            <p:nvPr/>
          </p:nvSpPr>
          <p:spPr>
            <a:xfrm>
              <a:off x="1538573" y="5372717"/>
              <a:ext cx="160430" cy="48064"/>
            </a:xfrm>
            <a:custGeom>
              <a:avLst/>
              <a:gdLst/>
              <a:ahLst/>
              <a:cxnLst/>
              <a:rect l="l" t="t" r="r" b="b"/>
              <a:pathLst>
                <a:path w="8121" h="2433" extrusionOk="0">
                  <a:moveTo>
                    <a:pt x="1" y="0"/>
                  </a:moveTo>
                  <a:lnTo>
                    <a:pt x="1" y="2433"/>
                  </a:lnTo>
                  <a:lnTo>
                    <a:pt x="7715" y="2433"/>
                  </a:lnTo>
                  <a:cubicBezTo>
                    <a:pt x="7939" y="2433"/>
                    <a:pt x="8120" y="2251"/>
                    <a:pt x="8120" y="2027"/>
                  </a:cubicBezTo>
                  <a:cubicBezTo>
                    <a:pt x="8120" y="1804"/>
                    <a:pt x="7939" y="1622"/>
                    <a:pt x="7715" y="1622"/>
                  </a:cubicBezTo>
                  <a:cubicBezTo>
                    <a:pt x="6913" y="1622"/>
                    <a:pt x="6289" y="842"/>
                    <a:pt x="6565"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4"/>
            <p:cNvSpPr/>
            <p:nvPr/>
          </p:nvSpPr>
          <p:spPr>
            <a:xfrm>
              <a:off x="1354872" y="5404740"/>
              <a:ext cx="368431" cy="48084"/>
            </a:xfrm>
            <a:custGeom>
              <a:avLst/>
              <a:gdLst/>
              <a:ahLst/>
              <a:cxnLst/>
              <a:rect l="l" t="t" r="r" b="b"/>
              <a:pathLst>
                <a:path w="18650" h="2434" extrusionOk="0">
                  <a:moveTo>
                    <a:pt x="17435" y="1"/>
                  </a:moveTo>
                  <a:cubicBezTo>
                    <a:pt x="17430" y="1"/>
                    <a:pt x="17424" y="1"/>
                    <a:pt x="17419" y="1"/>
                  </a:cubicBezTo>
                  <a:lnTo>
                    <a:pt x="1203" y="1"/>
                  </a:lnTo>
                  <a:cubicBezTo>
                    <a:pt x="536" y="9"/>
                    <a:pt x="1" y="551"/>
                    <a:pt x="1" y="1217"/>
                  </a:cubicBezTo>
                  <a:cubicBezTo>
                    <a:pt x="1" y="1883"/>
                    <a:pt x="536" y="2425"/>
                    <a:pt x="1203" y="2433"/>
                  </a:cubicBezTo>
                  <a:lnTo>
                    <a:pt x="17419" y="2433"/>
                  </a:lnTo>
                  <a:cubicBezTo>
                    <a:pt x="17424" y="2433"/>
                    <a:pt x="17430" y="2433"/>
                    <a:pt x="17435" y="2433"/>
                  </a:cubicBezTo>
                  <a:cubicBezTo>
                    <a:pt x="18105" y="2433"/>
                    <a:pt x="18650" y="1889"/>
                    <a:pt x="18650" y="1217"/>
                  </a:cubicBezTo>
                  <a:cubicBezTo>
                    <a:pt x="18650" y="545"/>
                    <a:pt x="18105" y="1"/>
                    <a:pt x="17435"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4"/>
            <p:cNvSpPr/>
            <p:nvPr/>
          </p:nvSpPr>
          <p:spPr>
            <a:xfrm>
              <a:off x="1354872" y="5404740"/>
              <a:ext cx="183722" cy="48084"/>
            </a:xfrm>
            <a:custGeom>
              <a:avLst/>
              <a:gdLst/>
              <a:ahLst/>
              <a:cxnLst/>
              <a:rect l="l" t="t" r="r" b="b"/>
              <a:pathLst>
                <a:path w="9300" h="2434" extrusionOk="0">
                  <a:moveTo>
                    <a:pt x="1203" y="1"/>
                  </a:moveTo>
                  <a:cubicBezTo>
                    <a:pt x="536" y="9"/>
                    <a:pt x="1" y="551"/>
                    <a:pt x="1" y="1217"/>
                  </a:cubicBezTo>
                  <a:cubicBezTo>
                    <a:pt x="1" y="1883"/>
                    <a:pt x="536" y="2425"/>
                    <a:pt x="1203" y="2433"/>
                  </a:cubicBezTo>
                  <a:lnTo>
                    <a:pt x="9300" y="2433"/>
                  </a:lnTo>
                  <a:lnTo>
                    <a:pt x="9300"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4"/>
            <p:cNvSpPr/>
            <p:nvPr/>
          </p:nvSpPr>
          <p:spPr>
            <a:xfrm>
              <a:off x="1319471" y="4940241"/>
              <a:ext cx="438186" cy="160806"/>
            </a:xfrm>
            <a:custGeom>
              <a:avLst/>
              <a:gdLst/>
              <a:ahLst/>
              <a:cxnLst/>
              <a:rect l="l" t="t" r="r" b="b"/>
              <a:pathLst>
                <a:path w="22181" h="8140" extrusionOk="0">
                  <a:moveTo>
                    <a:pt x="4604" y="0"/>
                  </a:moveTo>
                  <a:cubicBezTo>
                    <a:pt x="3172" y="0"/>
                    <a:pt x="1877" y="562"/>
                    <a:pt x="1051" y="1540"/>
                  </a:cubicBezTo>
                  <a:cubicBezTo>
                    <a:pt x="299" y="2431"/>
                    <a:pt x="1" y="3603"/>
                    <a:pt x="212" y="4836"/>
                  </a:cubicBezTo>
                  <a:cubicBezTo>
                    <a:pt x="541" y="6770"/>
                    <a:pt x="2243" y="8138"/>
                    <a:pt x="4204" y="8138"/>
                  </a:cubicBezTo>
                  <a:cubicBezTo>
                    <a:pt x="4382" y="8138"/>
                    <a:pt x="4559" y="8127"/>
                    <a:pt x="4735" y="8104"/>
                  </a:cubicBezTo>
                  <a:cubicBezTo>
                    <a:pt x="5625" y="7993"/>
                    <a:pt x="6459" y="7506"/>
                    <a:pt x="6970" y="6801"/>
                  </a:cubicBezTo>
                  <a:cubicBezTo>
                    <a:pt x="7407" y="6198"/>
                    <a:pt x="7571" y="5483"/>
                    <a:pt x="7435" y="4788"/>
                  </a:cubicBezTo>
                  <a:cubicBezTo>
                    <a:pt x="7232" y="3745"/>
                    <a:pt x="6531" y="3030"/>
                    <a:pt x="5560" y="2875"/>
                  </a:cubicBezTo>
                  <a:cubicBezTo>
                    <a:pt x="5429" y="2854"/>
                    <a:pt x="5297" y="2844"/>
                    <a:pt x="5167" y="2844"/>
                  </a:cubicBezTo>
                  <a:cubicBezTo>
                    <a:pt x="4343" y="2844"/>
                    <a:pt x="3568" y="3252"/>
                    <a:pt x="3201" y="3912"/>
                  </a:cubicBezTo>
                  <a:cubicBezTo>
                    <a:pt x="3091" y="4106"/>
                    <a:pt x="3161" y="4354"/>
                    <a:pt x="3357" y="4463"/>
                  </a:cubicBezTo>
                  <a:cubicBezTo>
                    <a:pt x="3419" y="4498"/>
                    <a:pt x="3487" y="4514"/>
                    <a:pt x="3554" y="4514"/>
                  </a:cubicBezTo>
                  <a:cubicBezTo>
                    <a:pt x="3696" y="4514"/>
                    <a:pt x="3834" y="4439"/>
                    <a:pt x="3909" y="4306"/>
                  </a:cubicBezTo>
                  <a:cubicBezTo>
                    <a:pt x="4129" y="3911"/>
                    <a:pt x="4648" y="3656"/>
                    <a:pt x="5181" y="3656"/>
                  </a:cubicBezTo>
                  <a:cubicBezTo>
                    <a:pt x="5264" y="3656"/>
                    <a:pt x="5348" y="3663"/>
                    <a:pt x="5432" y="3676"/>
                  </a:cubicBezTo>
                  <a:cubicBezTo>
                    <a:pt x="5802" y="3735"/>
                    <a:pt x="6451" y="3977"/>
                    <a:pt x="6639" y="4943"/>
                  </a:cubicBezTo>
                  <a:cubicBezTo>
                    <a:pt x="6758" y="5549"/>
                    <a:pt x="6527" y="6029"/>
                    <a:pt x="6313" y="6325"/>
                  </a:cubicBezTo>
                  <a:cubicBezTo>
                    <a:pt x="5931" y="6851"/>
                    <a:pt x="5304" y="7216"/>
                    <a:pt x="4635" y="7300"/>
                  </a:cubicBezTo>
                  <a:cubicBezTo>
                    <a:pt x="4490" y="7319"/>
                    <a:pt x="4346" y="7328"/>
                    <a:pt x="4204" y="7328"/>
                  </a:cubicBezTo>
                  <a:cubicBezTo>
                    <a:pt x="2635" y="7328"/>
                    <a:pt x="1274" y="6238"/>
                    <a:pt x="1010" y="4699"/>
                  </a:cubicBezTo>
                  <a:cubicBezTo>
                    <a:pt x="839" y="3690"/>
                    <a:pt x="1067" y="2779"/>
                    <a:pt x="1670" y="2063"/>
                  </a:cubicBezTo>
                  <a:cubicBezTo>
                    <a:pt x="2342" y="1267"/>
                    <a:pt x="3412" y="811"/>
                    <a:pt x="4604" y="811"/>
                  </a:cubicBezTo>
                  <a:lnTo>
                    <a:pt x="17578" y="811"/>
                  </a:lnTo>
                  <a:cubicBezTo>
                    <a:pt x="18771" y="811"/>
                    <a:pt x="19839" y="1267"/>
                    <a:pt x="20512" y="2063"/>
                  </a:cubicBezTo>
                  <a:cubicBezTo>
                    <a:pt x="21114" y="2779"/>
                    <a:pt x="21344" y="3690"/>
                    <a:pt x="21171" y="4699"/>
                  </a:cubicBezTo>
                  <a:cubicBezTo>
                    <a:pt x="20907" y="6238"/>
                    <a:pt x="19550" y="7328"/>
                    <a:pt x="17978" y="7328"/>
                  </a:cubicBezTo>
                  <a:cubicBezTo>
                    <a:pt x="17835" y="7328"/>
                    <a:pt x="17691" y="7319"/>
                    <a:pt x="17546" y="7300"/>
                  </a:cubicBezTo>
                  <a:cubicBezTo>
                    <a:pt x="16877" y="7216"/>
                    <a:pt x="16250" y="6851"/>
                    <a:pt x="15869" y="6325"/>
                  </a:cubicBezTo>
                  <a:cubicBezTo>
                    <a:pt x="15656" y="6029"/>
                    <a:pt x="15425" y="5549"/>
                    <a:pt x="15543" y="4943"/>
                  </a:cubicBezTo>
                  <a:cubicBezTo>
                    <a:pt x="15732" y="3978"/>
                    <a:pt x="16380" y="3735"/>
                    <a:pt x="16751" y="3676"/>
                  </a:cubicBezTo>
                  <a:cubicBezTo>
                    <a:pt x="16834" y="3663"/>
                    <a:pt x="16917" y="3657"/>
                    <a:pt x="17001" y="3657"/>
                  </a:cubicBezTo>
                  <a:cubicBezTo>
                    <a:pt x="17534" y="3657"/>
                    <a:pt x="18053" y="3912"/>
                    <a:pt x="18274" y="4308"/>
                  </a:cubicBezTo>
                  <a:cubicBezTo>
                    <a:pt x="18349" y="4440"/>
                    <a:pt x="18487" y="4515"/>
                    <a:pt x="18629" y="4515"/>
                  </a:cubicBezTo>
                  <a:cubicBezTo>
                    <a:pt x="18696" y="4515"/>
                    <a:pt x="18763" y="4499"/>
                    <a:pt x="18826" y="4464"/>
                  </a:cubicBezTo>
                  <a:cubicBezTo>
                    <a:pt x="19021" y="4354"/>
                    <a:pt x="19092" y="4108"/>
                    <a:pt x="18982" y="3912"/>
                  </a:cubicBezTo>
                  <a:cubicBezTo>
                    <a:pt x="18615" y="3252"/>
                    <a:pt x="17841" y="2844"/>
                    <a:pt x="17015" y="2844"/>
                  </a:cubicBezTo>
                  <a:cubicBezTo>
                    <a:pt x="16885" y="2844"/>
                    <a:pt x="16754" y="2854"/>
                    <a:pt x="16623" y="2875"/>
                  </a:cubicBezTo>
                  <a:cubicBezTo>
                    <a:pt x="15651" y="3030"/>
                    <a:pt x="14950" y="3745"/>
                    <a:pt x="14746" y="4788"/>
                  </a:cubicBezTo>
                  <a:cubicBezTo>
                    <a:pt x="14611" y="5483"/>
                    <a:pt x="14776" y="6198"/>
                    <a:pt x="15212" y="6802"/>
                  </a:cubicBezTo>
                  <a:cubicBezTo>
                    <a:pt x="15723" y="7507"/>
                    <a:pt x="16558" y="7994"/>
                    <a:pt x="17446" y="8106"/>
                  </a:cubicBezTo>
                  <a:cubicBezTo>
                    <a:pt x="17625" y="8128"/>
                    <a:pt x="17803" y="8140"/>
                    <a:pt x="17979" y="8140"/>
                  </a:cubicBezTo>
                  <a:cubicBezTo>
                    <a:pt x="19935" y="8140"/>
                    <a:pt x="21640" y="6769"/>
                    <a:pt x="21969" y="4836"/>
                  </a:cubicBezTo>
                  <a:cubicBezTo>
                    <a:pt x="22180" y="3603"/>
                    <a:pt x="21882" y="2431"/>
                    <a:pt x="21130" y="1540"/>
                  </a:cubicBezTo>
                  <a:cubicBezTo>
                    <a:pt x="20305" y="562"/>
                    <a:pt x="19009" y="0"/>
                    <a:pt x="1757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4"/>
            <p:cNvSpPr/>
            <p:nvPr/>
          </p:nvSpPr>
          <p:spPr>
            <a:xfrm>
              <a:off x="1376424" y="5004346"/>
              <a:ext cx="58277" cy="56065"/>
            </a:xfrm>
            <a:custGeom>
              <a:avLst/>
              <a:gdLst/>
              <a:ahLst/>
              <a:cxnLst/>
              <a:rect l="l" t="t" r="r" b="b"/>
              <a:pathLst>
                <a:path w="2950" h="2838" extrusionOk="0">
                  <a:moveTo>
                    <a:pt x="1534" y="0"/>
                  </a:moveTo>
                  <a:cubicBezTo>
                    <a:pt x="1533" y="0"/>
                    <a:pt x="1532" y="0"/>
                    <a:pt x="1531" y="0"/>
                  </a:cubicBezTo>
                  <a:cubicBezTo>
                    <a:pt x="957" y="0"/>
                    <a:pt x="440" y="345"/>
                    <a:pt x="220" y="876"/>
                  </a:cubicBezTo>
                  <a:cubicBezTo>
                    <a:pt x="1" y="1405"/>
                    <a:pt x="122" y="2016"/>
                    <a:pt x="527" y="2421"/>
                  </a:cubicBezTo>
                  <a:cubicBezTo>
                    <a:pt x="799" y="2693"/>
                    <a:pt x="1162" y="2837"/>
                    <a:pt x="1532" y="2837"/>
                  </a:cubicBezTo>
                  <a:cubicBezTo>
                    <a:pt x="1714" y="2837"/>
                    <a:pt x="1898" y="2802"/>
                    <a:pt x="2073" y="2729"/>
                  </a:cubicBezTo>
                  <a:cubicBezTo>
                    <a:pt x="2604" y="2510"/>
                    <a:pt x="2950" y="1992"/>
                    <a:pt x="2950" y="1419"/>
                  </a:cubicBezTo>
                  <a:cubicBezTo>
                    <a:pt x="2950" y="636"/>
                    <a:pt x="2315" y="0"/>
                    <a:pt x="153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4"/>
            <p:cNvSpPr/>
            <p:nvPr/>
          </p:nvSpPr>
          <p:spPr>
            <a:xfrm>
              <a:off x="1640489" y="5004346"/>
              <a:ext cx="58297" cy="56065"/>
            </a:xfrm>
            <a:custGeom>
              <a:avLst/>
              <a:gdLst/>
              <a:ahLst/>
              <a:cxnLst/>
              <a:rect l="l" t="t" r="r" b="b"/>
              <a:pathLst>
                <a:path w="2951" h="2838" extrusionOk="0">
                  <a:moveTo>
                    <a:pt x="1534" y="0"/>
                  </a:moveTo>
                  <a:cubicBezTo>
                    <a:pt x="1533" y="0"/>
                    <a:pt x="1532" y="0"/>
                    <a:pt x="1531" y="0"/>
                  </a:cubicBezTo>
                  <a:cubicBezTo>
                    <a:pt x="957" y="0"/>
                    <a:pt x="440" y="345"/>
                    <a:pt x="221" y="876"/>
                  </a:cubicBezTo>
                  <a:cubicBezTo>
                    <a:pt x="1" y="1405"/>
                    <a:pt x="122" y="2016"/>
                    <a:pt x="527" y="2421"/>
                  </a:cubicBezTo>
                  <a:cubicBezTo>
                    <a:pt x="799" y="2693"/>
                    <a:pt x="1162" y="2838"/>
                    <a:pt x="1531" y="2838"/>
                  </a:cubicBezTo>
                  <a:cubicBezTo>
                    <a:pt x="1714" y="2838"/>
                    <a:pt x="1899" y="2802"/>
                    <a:pt x="2074" y="2729"/>
                  </a:cubicBezTo>
                  <a:cubicBezTo>
                    <a:pt x="2604" y="2510"/>
                    <a:pt x="2950" y="1992"/>
                    <a:pt x="2950" y="1419"/>
                  </a:cubicBezTo>
                  <a:cubicBezTo>
                    <a:pt x="2950" y="636"/>
                    <a:pt x="2317" y="0"/>
                    <a:pt x="153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4"/>
            <p:cNvSpPr/>
            <p:nvPr/>
          </p:nvSpPr>
          <p:spPr>
            <a:xfrm>
              <a:off x="1527906" y="5044349"/>
              <a:ext cx="18708" cy="16021"/>
            </a:xfrm>
            <a:custGeom>
              <a:avLst/>
              <a:gdLst/>
              <a:ahLst/>
              <a:cxnLst/>
              <a:rect l="l" t="t" r="r" b="b"/>
              <a:pathLst>
                <a:path w="947" h="811" extrusionOk="0">
                  <a:moveTo>
                    <a:pt x="541" y="1"/>
                  </a:moveTo>
                  <a:cubicBezTo>
                    <a:pt x="181" y="1"/>
                    <a:pt x="0" y="436"/>
                    <a:pt x="254" y="690"/>
                  </a:cubicBezTo>
                  <a:cubicBezTo>
                    <a:pt x="336" y="774"/>
                    <a:pt x="438" y="811"/>
                    <a:pt x="538" y="811"/>
                  </a:cubicBezTo>
                  <a:cubicBezTo>
                    <a:pt x="746" y="811"/>
                    <a:pt x="945" y="649"/>
                    <a:pt x="946" y="406"/>
                  </a:cubicBezTo>
                  <a:cubicBezTo>
                    <a:pt x="946" y="182"/>
                    <a:pt x="765" y="1"/>
                    <a:pt x="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4"/>
            <p:cNvSpPr/>
            <p:nvPr/>
          </p:nvSpPr>
          <p:spPr>
            <a:xfrm>
              <a:off x="1551928" y="5044349"/>
              <a:ext cx="18708" cy="16021"/>
            </a:xfrm>
            <a:custGeom>
              <a:avLst/>
              <a:gdLst/>
              <a:ahLst/>
              <a:cxnLst/>
              <a:rect l="l" t="t" r="r" b="b"/>
              <a:pathLst>
                <a:path w="947" h="811" extrusionOk="0">
                  <a:moveTo>
                    <a:pt x="541" y="1"/>
                  </a:moveTo>
                  <a:cubicBezTo>
                    <a:pt x="181" y="1"/>
                    <a:pt x="1" y="436"/>
                    <a:pt x="255" y="690"/>
                  </a:cubicBezTo>
                  <a:cubicBezTo>
                    <a:pt x="338" y="774"/>
                    <a:pt x="440" y="811"/>
                    <a:pt x="539" y="811"/>
                  </a:cubicBezTo>
                  <a:cubicBezTo>
                    <a:pt x="747" y="811"/>
                    <a:pt x="946" y="649"/>
                    <a:pt x="947" y="406"/>
                  </a:cubicBezTo>
                  <a:cubicBezTo>
                    <a:pt x="947" y="182"/>
                    <a:pt x="765" y="1"/>
                    <a:pt x="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4"/>
            <p:cNvSpPr/>
            <p:nvPr/>
          </p:nvSpPr>
          <p:spPr>
            <a:xfrm>
              <a:off x="1503884" y="5044349"/>
              <a:ext cx="18708" cy="16021"/>
            </a:xfrm>
            <a:custGeom>
              <a:avLst/>
              <a:gdLst/>
              <a:ahLst/>
              <a:cxnLst/>
              <a:rect l="l" t="t" r="r" b="b"/>
              <a:pathLst>
                <a:path w="947" h="811" extrusionOk="0">
                  <a:moveTo>
                    <a:pt x="541" y="1"/>
                  </a:moveTo>
                  <a:cubicBezTo>
                    <a:pt x="180" y="1"/>
                    <a:pt x="0" y="436"/>
                    <a:pt x="255" y="690"/>
                  </a:cubicBezTo>
                  <a:cubicBezTo>
                    <a:pt x="338" y="774"/>
                    <a:pt x="439" y="811"/>
                    <a:pt x="539" y="811"/>
                  </a:cubicBezTo>
                  <a:cubicBezTo>
                    <a:pt x="746" y="811"/>
                    <a:pt x="945" y="649"/>
                    <a:pt x="946" y="406"/>
                  </a:cubicBezTo>
                  <a:cubicBezTo>
                    <a:pt x="946" y="182"/>
                    <a:pt x="764" y="1"/>
                    <a:pt x="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4"/>
            <p:cNvSpPr/>
            <p:nvPr/>
          </p:nvSpPr>
          <p:spPr>
            <a:xfrm>
              <a:off x="1479842" y="5044349"/>
              <a:ext cx="18708" cy="16041"/>
            </a:xfrm>
            <a:custGeom>
              <a:avLst/>
              <a:gdLst/>
              <a:ahLst/>
              <a:cxnLst/>
              <a:rect l="l" t="t" r="r" b="b"/>
              <a:pathLst>
                <a:path w="947" h="812" extrusionOk="0">
                  <a:moveTo>
                    <a:pt x="541" y="1"/>
                  </a:moveTo>
                  <a:cubicBezTo>
                    <a:pt x="181" y="1"/>
                    <a:pt x="1" y="437"/>
                    <a:pt x="256" y="692"/>
                  </a:cubicBezTo>
                  <a:cubicBezTo>
                    <a:pt x="338" y="774"/>
                    <a:pt x="439" y="811"/>
                    <a:pt x="539" y="811"/>
                  </a:cubicBezTo>
                  <a:cubicBezTo>
                    <a:pt x="747" y="811"/>
                    <a:pt x="946" y="650"/>
                    <a:pt x="947" y="406"/>
                  </a:cubicBezTo>
                  <a:cubicBezTo>
                    <a:pt x="947" y="182"/>
                    <a:pt x="765" y="1"/>
                    <a:pt x="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4"/>
            <p:cNvSpPr/>
            <p:nvPr/>
          </p:nvSpPr>
          <p:spPr>
            <a:xfrm>
              <a:off x="1575950" y="5044349"/>
              <a:ext cx="18708" cy="16041"/>
            </a:xfrm>
            <a:custGeom>
              <a:avLst/>
              <a:gdLst/>
              <a:ahLst/>
              <a:cxnLst/>
              <a:rect l="l" t="t" r="r" b="b"/>
              <a:pathLst>
                <a:path w="947" h="812" extrusionOk="0">
                  <a:moveTo>
                    <a:pt x="541" y="1"/>
                  </a:moveTo>
                  <a:cubicBezTo>
                    <a:pt x="181" y="1"/>
                    <a:pt x="1" y="437"/>
                    <a:pt x="256" y="692"/>
                  </a:cubicBezTo>
                  <a:cubicBezTo>
                    <a:pt x="338" y="774"/>
                    <a:pt x="439" y="811"/>
                    <a:pt x="539" y="811"/>
                  </a:cubicBezTo>
                  <a:cubicBezTo>
                    <a:pt x="746" y="811"/>
                    <a:pt x="946" y="650"/>
                    <a:pt x="947" y="406"/>
                  </a:cubicBezTo>
                  <a:cubicBezTo>
                    <a:pt x="947" y="182"/>
                    <a:pt x="765" y="1"/>
                    <a:pt x="5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4"/>
            <p:cNvSpPr/>
            <p:nvPr/>
          </p:nvSpPr>
          <p:spPr>
            <a:xfrm>
              <a:off x="1538573" y="5044349"/>
              <a:ext cx="8040" cy="16041"/>
            </a:xfrm>
            <a:custGeom>
              <a:avLst/>
              <a:gdLst/>
              <a:ahLst/>
              <a:cxnLst/>
              <a:rect l="l" t="t" r="r" b="b"/>
              <a:pathLst>
                <a:path w="407" h="812" extrusionOk="0">
                  <a:moveTo>
                    <a:pt x="1" y="1"/>
                  </a:moveTo>
                  <a:lnTo>
                    <a:pt x="1" y="811"/>
                  </a:lnTo>
                  <a:cubicBezTo>
                    <a:pt x="225" y="811"/>
                    <a:pt x="406" y="630"/>
                    <a:pt x="406" y="407"/>
                  </a:cubicBezTo>
                  <a:lnTo>
                    <a:pt x="406" y="406"/>
                  </a:lnTo>
                  <a:cubicBezTo>
                    <a:pt x="406" y="182"/>
                    <a:pt x="225" y="1"/>
                    <a:pt x="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5" name="Google Shape;2185;p64"/>
          <p:cNvGrpSpPr/>
          <p:nvPr/>
        </p:nvGrpSpPr>
        <p:grpSpPr>
          <a:xfrm>
            <a:off x="5275267" y="3890981"/>
            <a:ext cx="512583" cy="456499"/>
            <a:chOff x="1827016" y="4988621"/>
            <a:chExt cx="512583" cy="456499"/>
          </a:xfrm>
        </p:grpSpPr>
        <p:sp>
          <p:nvSpPr>
            <p:cNvPr id="2186" name="Google Shape;2186;p64"/>
            <p:cNvSpPr/>
            <p:nvPr/>
          </p:nvSpPr>
          <p:spPr>
            <a:xfrm>
              <a:off x="2147146" y="5020683"/>
              <a:ext cx="24042" cy="48044"/>
            </a:xfrm>
            <a:custGeom>
              <a:avLst/>
              <a:gdLst/>
              <a:ahLst/>
              <a:cxnLst/>
              <a:rect l="l" t="t" r="r" b="b"/>
              <a:pathLst>
                <a:path w="1217" h="2432" extrusionOk="0">
                  <a:moveTo>
                    <a:pt x="608" y="1"/>
                  </a:moveTo>
                  <a:cubicBezTo>
                    <a:pt x="272" y="1"/>
                    <a:pt x="0" y="181"/>
                    <a:pt x="0" y="405"/>
                  </a:cubicBezTo>
                  <a:lnTo>
                    <a:pt x="0" y="2026"/>
                  </a:lnTo>
                  <a:cubicBezTo>
                    <a:pt x="0" y="2250"/>
                    <a:pt x="272" y="2432"/>
                    <a:pt x="608" y="2432"/>
                  </a:cubicBezTo>
                  <a:cubicBezTo>
                    <a:pt x="945" y="2432"/>
                    <a:pt x="1216" y="2250"/>
                    <a:pt x="1216" y="2026"/>
                  </a:cubicBezTo>
                  <a:lnTo>
                    <a:pt x="1216" y="405"/>
                  </a:lnTo>
                  <a:cubicBezTo>
                    <a:pt x="1216" y="181"/>
                    <a:pt x="945" y="1"/>
                    <a:pt x="6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4"/>
            <p:cNvSpPr/>
            <p:nvPr/>
          </p:nvSpPr>
          <p:spPr>
            <a:xfrm>
              <a:off x="1994973" y="5020683"/>
              <a:ext cx="24042" cy="48044"/>
            </a:xfrm>
            <a:custGeom>
              <a:avLst/>
              <a:gdLst/>
              <a:ahLst/>
              <a:cxnLst/>
              <a:rect l="l" t="t" r="r" b="b"/>
              <a:pathLst>
                <a:path w="1217" h="2432" extrusionOk="0">
                  <a:moveTo>
                    <a:pt x="609" y="1"/>
                  </a:moveTo>
                  <a:cubicBezTo>
                    <a:pt x="272" y="1"/>
                    <a:pt x="0" y="181"/>
                    <a:pt x="0" y="405"/>
                  </a:cubicBezTo>
                  <a:lnTo>
                    <a:pt x="0" y="2026"/>
                  </a:lnTo>
                  <a:cubicBezTo>
                    <a:pt x="0" y="2250"/>
                    <a:pt x="272" y="2432"/>
                    <a:pt x="609" y="2432"/>
                  </a:cubicBezTo>
                  <a:cubicBezTo>
                    <a:pt x="945" y="2432"/>
                    <a:pt x="1217" y="2250"/>
                    <a:pt x="1217" y="2026"/>
                  </a:cubicBezTo>
                  <a:lnTo>
                    <a:pt x="1217" y="405"/>
                  </a:lnTo>
                  <a:cubicBezTo>
                    <a:pt x="1217" y="181"/>
                    <a:pt x="945" y="1"/>
                    <a:pt x="609"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4"/>
            <p:cNvSpPr/>
            <p:nvPr/>
          </p:nvSpPr>
          <p:spPr>
            <a:xfrm>
              <a:off x="1843018" y="5260923"/>
              <a:ext cx="480560" cy="184196"/>
            </a:xfrm>
            <a:custGeom>
              <a:avLst/>
              <a:gdLst/>
              <a:ahLst/>
              <a:cxnLst/>
              <a:rect l="l" t="t" r="r" b="b"/>
              <a:pathLst>
                <a:path w="24326" h="9324" extrusionOk="0">
                  <a:moveTo>
                    <a:pt x="23921" y="0"/>
                  </a:moveTo>
                  <a:cubicBezTo>
                    <a:pt x="23920" y="0"/>
                    <a:pt x="23919" y="0"/>
                    <a:pt x="23918" y="0"/>
                  </a:cubicBezTo>
                  <a:lnTo>
                    <a:pt x="406" y="0"/>
                  </a:lnTo>
                  <a:cubicBezTo>
                    <a:pt x="183" y="0"/>
                    <a:pt x="1" y="181"/>
                    <a:pt x="1" y="404"/>
                  </a:cubicBezTo>
                  <a:lnTo>
                    <a:pt x="1" y="7296"/>
                  </a:lnTo>
                  <a:cubicBezTo>
                    <a:pt x="2" y="8415"/>
                    <a:pt x="909" y="9322"/>
                    <a:pt x="2028" y="9323"/>
                  </a:cubicBezTo>
                  <a:lnTo>
                    <a:pt x="22298" y="9323"/>
                  </a:lnTo>
                  <a:cubicBezTo>
                    <a:pt x="23416" y="9322"/>
                    <a:pt x="24324" y="8415"/>
                    <a:pt x="24325" y="7296"/>
                  </a:cubicBezTo>
                  <a:lnTo>
                    <a:pt x="24325" y="404"/>
                  </a:lnTo>
                  <a:cubicBezTo>
                    <a:pt x="24325" y="182"/>
                    <a:pt x="24144" y="0"/>
                    <a:pt x="2392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4"/>
            <p:cNvSpPr/>
            <p:nvPr/>
          </p:nvSpPr>
          <p:spPr>
            <a:xfrm>
              <a:off x="1827016" y="5060707"/>
              <a:ext cx="512583" cy="263216"/>
            </a:xfrm>
            <a:custGeom>
              <a:avLst/>
              <a:gdLst/>
              <a:ahLst/>
              <a:cxnLst/>
              <a:rect l="l" t="t" r="r" b="b"/>
              <a:pathLst>
                <a:path w="25947" h="13324" extrusionOk="0">
                  <a:moveTo>
                    <a:pt x="2027" y="0"/>
                  </a:moveTo>
                  <a:cubicBezTo>
                    <a:pt x="908" y="2"/>
                    <a:pt x="2" y="908"/>
                    <a:pt x="0" y="2027"/>
                  </a:cubicBezTo>
                  <a:lnTo>
                    <a:pt x="0" y="9081"/>
                  </a:lnTo>
                  <a:cubicBezTo>
                    <a:pt x="0" y="9896"/>
                    <a:pt x="490" y="10632"/>
                    <a:pt x="1247" y="10955"/>
                  </a:cubicBezTo>
                  <a:cubicBezTo>
                    <a:pt x="4578" y="12375"/>
                    <a:pt x="8139" y="13177"/>
                    <a:pt x="11757" y="13324"/>
                  </a:cubicBezTo>
                  <a:lnTo>
                    <a:pt x="14206" y="13324"/>
                  </a:lnTo>
                  <a:cubicBezTo>
                    <a:pt x="17818" y="13176"/>
                    <a:pt x="21373" y="12374"/>
                    <a:pt x="24698" y="10956"/>
                  </a:cubicBezTo>
                  <a:cubicBezTo>
                    <a:pt x="25456" y="10632"/>
                    <a:pt x="25946" y="9898"/>
                    <a:pt x="25946" y="9081"/>
                  </a:cubicBezTo>
                  <a:lnTo>
                    <a:pt x="25946" y="2027"/>
                  </a:lnTo>
                  <a:cubicBezTo>
                    <a:pt x="25945" y="908"/>
                    <a:pt x="25038" y="2"/>
                    <a:pt x="2391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4"/>
            <p:cNvSpPr/>
            <p:nvPr/>
          </p:nvSpPr>
          <p:spPr>
            <a:xfrm>
              <a:off x="1987190" y="5204859"/>
              <a:ext cx="192216" cy="119063"/>
            </a:xfrm>
            <a:custGeom>
              <a:avLst/>
              <a:gdLst/>
              <a:ahLst/>
              <a:cxnLst/>
              <a:rect l="l" t="t" r="r" b="b"/>
              <a:pathLst>
                <a:path w="9730" h="6027" extrusionOk="0">
                  <a:moveTo>
                    <a:pt x="1622" y="1"/>
                  </a:moveTo>
                  <a:cubicBezTo>
                    <a:pt x="727" y="1"/>
                    <a:pt x="2" y="727"/>
                    <a:pt x="0" y="1622"/>
                  </a:cubicBezTo>
                  <a:lnTo>
                    <a:pt x="0" y="5648"/>
                  </a:lnTo>
                  <a:cubicBezTo>
                    <a:pt x="1208" y="5848"/>
                    <a:pt x="2426" y="5975"/>
                    <a:pt x="3649" y="6027"/>
                  </a:cubicBezTo>
                  <a:lnTo>
                    <a:pt x="6098" y="6027"/>
                  </a:lnTo>
                  <a:cubicBezTo>
                    <a:pt x="7314" y="5975"/>
                    <a:pt x="8528" y="5848"/>
                    <a:pt x="9730" y="5648"/>
                  </a:cubicBezTo>
                  <a:lnTo>
                    <a:pt x="9730" y="1622"/>
                  </a:lnTo>
                  <a:cubicBezTo>
                    <a:pt x="9729" y="727"/>
                    <a:pt x="9004" y="1"/>
                    <a:pt x="810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4"/>
            <p:cNvSpPr/>
            <p:nvPr/>
          </p:nvSpPr>
          <p:spPr>
            <a:xfrm>
              <a:off x="2059256" y="5284946"/>
              <a:ext cx="48084" cy="64085"/>
            </a:xfrm>
            <a:custGeom>
              <a:avLst/>
              <a:gdLst/>
              <a:ahLst/>
              <a:cxnLst/>
              <a:rect l="l" t="t" r="r" b="b"/>
              <a:pathLst>
                <a:path w="2434" h="3244" extrusionOk="0">
                  <a:moveTo>
                    <a:pt x="812" y="1"/>
                  </a:moveTo>
                  <a:cubicBezTo>
                    <a:pt x="364" y="1"/>
                    <a:pt x="1" y="364"/>
                    <a:pt x="1" y="812"/>
                  </a:cubicBezTo>
                  <a:lnTo>
                    <a:pt x="1" y="2433"/>
                  </a:lnTo>
                  <a:cubicBezTo>
                    <a:pt x="1" y="2881"/>
                    <a:pt x="364" y="3244"/>
                    <a:pt x="812" y="3244"/>
                  </a:cubicBezTo>
                  <a:lnTo>
                    <a:pt x="1623" y="3244"/>
                  </a:lnTo>
                  <a:cubicBezTo>
                    <a:pt x="2070" y="3244"/>
                    <a:pt x="2433" y="2881"/>
                    <a:pt x="2433" y="2433"/>
                  </a:cubicBezTo>
                  <a:lnTo>
                    <a:pt x="2433" y="812"/>
                  </a:lnTo>
                  <a:cubicBezTo>
                    <a:pt x="2433" y="364"/>
                    <a:pt x="2070" y="1"/>
                    <a:pt x="162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4"/>
            <p:cNvSpPr/>
            <p:nvPr/>
          </p:nvSpPr>
          <p:spPr>
            <a:xfrm>
              <a:off x="1977450" y="4988621"/>
              <a:ext cx="210983" cy="43817"/>
            </a:xfrm>
            <a:custGeom>
              <a:avLst/>
              <a:gdLst/>
              <a:ahLst/>
              <a:cxnLst/>
              <a:rect l="l" t="t" r="r" b="b"/>
              <a:pathLst>
                <a:path w="10680" h="2218" extrusionOk="0">
                  <a:moveTo>
                    <a:pt x="5358" y="1"/>
                  </a:moveTo>
                  <a:cubicBezTo>
                    <a:pt x="3656" y="1"/>
                    <a:pt x="2032" y="219"/>
                    <a:pt x="665" y="630"/>
                  </a:cubicBezTo>
                  <a:cubicBezTo>
                    <a:pt x="240" y="762"/>
                    <a:pt x="1" y="1213"/>
                    <a:pt x="129" y="1638"/>
                  </a:cubicBezTo>
                  <a:cubicBezTo>
                    <a:pt x="234" y="1988"/>
                    <a:pt x="555" y="2215"/>
                    <a:pt x="904" y="2215"/>
                  </a:cubicBezTo>
                  <a:cubicBezTo>
                    <a:pt x="980" y="2215"/>
                    <a:pt x="1056" y="2205"/>
                    <a:pt x="1132" y="2183"/>
                  </a:cubicBezTo>
                  <a:cubicBezTo>
                    <a:pt x="2350" y="1817"/>
                    <a:pt x="3813" y="1622"/>
                    <a:pt x="5358" y="1622"/>
                  </a:cubicBezTo>
                  <a:cubicBezTo>
                    <a:pt x="6904" y="1622"/>
                    <a:pt x="8365" y="1817"/>
                    <a:pt x="9584" y="2183"/>
                  </a:cubicBezTo>
                  <a:cubicBezTo>
                    <a:pt x="9660" y="2206"/>
                    <a:pt x="9739" y="2218"/>
                    <a:pt x="9818" y="2218"/>
                  </a:cubicBezTo>
                  <a:cubicBezTo>
                    <a:pt x="10220" y="2218"/>
                    <a:pt x="10561" y="1922"/>
                    <a:pt x="10620" y="1525"/>
                  </a:cubicBezTo>
                  <a:cubicBezTo>
                    <a:pt x="10679" y="1127"/>
                    <a:pt x="10437" y="745"/>
                    <a:pt x="10051" y="630"/>
                  </a:cubicBezTo>
                  <a:cubicBezTo>
                    <a:pt x="8683" y="219"/>
                    <a:pt x="7060" y="1"/>
                    <a:pt x="535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4"/>
            <p:cNvSpPr/>
            <p:nvPr/>
          </p:nvSpPr>
          <p:spPr>
            <a:xfrm>
              <a:off x="2059039" y="5284946"/>
              <a:ext cx="48084" cy="40043"/>
            </a:xfrm>
            <a:custGeom>
              <a:avLst/>
              <a:gdLst/>
              <a:ahLst/>
              <a:cxnLst/>
              <a:rect l="l" t="t" r="r" b="b"/>
              <a:pathLst>
                <a:path w="2434" h="2027" extrusionOk="0">
                  <a:moveTo>
                    <a:pt x="406" y="1"/>
                  </a:moveTo>
                  <a:cubicBezTo>
                    <a:pt x="182" y="1"/>
                    <a:pt x="1" y="181"/>
                    <a:pt x="1" y="405"/>
                  </a:cubicBezTo>
                  <a:lnTo>
                    <a:pt x="1" y="1216"/>
                  </a:lnTo>
                  <a:cubicBezTo>
                    <a:pt x="1" y="1663"/>
                    <a:pt x="364" y="2026"/>
                    <a:pt x="811" y="2026"/>
                  </a:cubicBezTo>
                  <a:lnTo>
                    <a:pt x="1622" y="2026"/>
                  </a:lnTo>
                  <a:cubicBezTo>
                    <a:pt x="2070" y="2026"/>
                    <a:pt x="2433" y="1663"/>
                    <a:pt x="2433" y="1216"/>
                  </a:cubicBezTo>
                  <a:lnTo>
                    <a:pt x="2433" y="405"/>
                  </a:lnTo>
                  <a:cubicBezTo>
                    <a:pt x="2433" y="181"/>
                    <a:pt x="2253" y="1"/>
                    <a:pt x="202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64"/>
          <p:cNvGrpSpPr/>
          <p:nvPr/>
        </p:nvGrpSpPr>
        <p:grpSpPr>
          <a:xfrm>
            <a:off x="5914550" y="3862938"/>
            <a:ext cx="408474" cy="512583"/>
            <a:chOff x="2437209" y="4949190"/>
            <a:chExt cx="408474" cy="512583"/>
          </a:xfrm>
        </p:grpSpPr>
        <p:sp>
          <p:nvSpPr>
            <p:cNvPr id="2195" name="Google Shape;2195;p64"/>
            <p:cNvSpPr/>
            <p:nvPr/>
          </p:nvSpPr>
          <p:spPr>
            <a:xfrm>
              <a:off x="2437209" y="4981232"/>
              <a:ext cx="408474" cy="480540"/>
            </a:xfrm>
            <a:custGeom>
              <a:avLst/>
              <a:gdLst/>
              <a:ahLst/>
              <a:cxnLst/>
              <a:rect l="l" t="t" r="r" b="b"/>
              <a:pathLst>
                <a:path w="20677" h="24325" extrusionOk="0">
                  <a:moveTo>
                    <a:pt x="7904" y="0"/>
                  </a:moveTo>
                  <a:lnTo>
                    <a:pt x="7904" y="10178"/>
                  </a:lnTo>
                  <a:lnTo>
                    <a:pt x="1066" y="20553"/>
                  </a:lnTo>
                  <a:cubicBezTo>
                    <a:pt x="0" y="22171"/>
                    <a:pt x="1160" y="24325"/>
                    <a:pt x="3097" y="24325"/>
                  </a:cubicBezTo>
                  <a:lnTo>
                    <a:pt x="17579" y="24325"/>
                  </a:lnTo>
                  <a:cubicBezTo>
                    <a:pt x="19516" y="24325"/>
                    <a:pt x="20676" y="22171"/>
                    <a:pt x="19609" y="20553"/>
                  </a:cubicBezTo>
                  <a:lnTo>
                    <a:pt x="12769" y="10178"/>
                  </a:lnTo>
                  <a:lnTo>
                    <a:pt x="12769"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4"/>
            <p:cNvSpPr/>
            <p:nvPr/>
          </p:nvSpPr>
          <p:spPr>
            <a:xfrm>
              <a:off x="2437209" y="4981232"/>
              <a:ext cx="204010" cy="480540"/>
            </a:xfrm>
            <a:custGeom>
              <a:avLst/>
              <a:gdLst/>
              <a:ahLst/>
              <a:cxnLst/>
              <a:rect l="l" t="t" r="r" b="b"/>
              <a:pathLst>
                <a:path w="10327" h="24325" extrusionOk="0">
                  <a:moveTo>
                    <a:pt x="7904" y="0"/>
                  </a:moveTo>
                  <a:lnTo>
                    <a:pt x="7904" y="10178"/>
                  </a:lnTo>
                  <a:lnTo>
                    <a:pt x="1066" y="20553"/>
                  </a:lnTo>
                  <a:cubicBezTo>
                    <a:pt x="0" y="22171"/>
                    <a:pt x="1160" y="24325"/>
                    <a:pt x="3097" y="24325"/>
                  </a:cubicBezTo>
                  <a:lnTo>
                    <a:pt x="10327" y="24325"/>
                  </a:lnTo>
                  <a:lnTo>
                    <a:pt x="10327"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4"/>
            <p:cNvSpPr/>
            <p:nvPr/>
          </p:nvSpPr>
          <p:spPr>
            <a:xfrm>
              <a:off x="2473044" y="5309580"/>
              <a:ext cx="336763" cy="128170"/>
            </a:xfrm>
            <a:custGeom>
              <a:avLst/>
              <a:gdLst/>
              <a:ahLst/>
              <a:cxnLst/>
              <a:rect l="l" t="t" r="r" b="b"/>
              <a:pathLst>
                <a:path w="17047" h="6488" extrusionOk="0">
                  <a:moveTo>
                    <a:pt x="3519" y="1"/>
                  </a:moveTo>
                  <a:cubicBezTo>
                    <a:pt x="3382" y="1"/>
                    <a:pt x="3255" y="70"/>
                    <a:pt x="3179" y="184"/>
                  </a:cubicBezTo>
                  <a:lnTo>
                    <a:pt x="268" y="4603"/>
                  </a:lnTo>
                  <a:cubicBezTo>
                    <a:pt x="22" y="4976"/>
                    <a:pt x="1" y="5454"/>
                    <a:pt x="212" y="5848"/>
                  </a:cubicBezTo>
                  <a:cubicBezTo>
                    <a:pt x="425" y="6242"/>
                    <a:pt x="836" y="6487"/>
                    <a:pt x="1283" y="6487"/>
                  </a:cubicBezTo>
                  <a:lnTo>
                    <a:pt x="15764" y="6487"/>
                  </a:lnTo>
                  <a:cubicBezTo>
                    <a:pt x="16211" y="6487"/>
                    <a:pt x="16623" y="6242"/>
                    <a:pt x="16835" y="5848"/>
                  </a:cubicBezTo>
                  <a:cubicBezTo>
                    <a:pt x="17046" y="5454"/>
                    <a:pt x="17025" y="4976"/>
                    <a:pt x="16779" y="4603"/>
                  </a:cubicBezTo>
                  <a:lnTo>
                    <a:pt x="13868" y="184"/>
                  </a:lnTo>
                  <a:cubicBezTo>
                    <a:pt x="13792" y="70"/>
                    <a:pt x="13665" y="1"/>
                    <a:pt x="1352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4"/>
            <p:cNvSpPr/>
            <p:nvPr/>
          </p:nvSpPr>
          <p:spPr>
            <a:xfrm>
              <a:off x="2641218" y="5309580"/>
              <a:ext cx="168609" cy="128170"/>
            </a:xfrm>
            <a:custGeom>
              <a:avLst/>
              <a:gdLst/>
              <a:ahLst/>
              <a:cxnLst/>
              <a:rect l="l" t="t" r="r" b="b"/>
              <a:pathLst>
                <a:path w="8535" h="6488" extrusionOk="0">
                  <a:moveTo>
                    <a:pt x="0" y="1"/>
                  </a:moveTo>
                  <a:lnTo>
                    <a:pt x="0" y="6487"/>
                  </a:lnTo>
                  <a:lnTo>
                    <a:pt x="7251" y="6487"/>
                  </a:lnTo>
                  <a:cubicBezTo>
                    <a:pt x="7698" y="6487"/>
                    <a:pt x="8110" y="6242"/>
                    <a:pt x="8322" y="5848"/>
                  </a:cubicBezTo>
                  <a:cubicBezTo>
                    <a:pt x="8535" y="5454"/>
                    <a:pt x="8512" y="4976"/>
                    <a:pt x="8267" y="4603"/>
                  </a:cubicBezTo>
                  <a:lnTo>
                    <a:pt x="5355" y="184"/>
                  </a:lnTo>
                  <a:cubicBezTo>
                    <a:pt x="5279" y="70"/>
                    <a:pt x="5152" y="1"/>
                    <a:pt x="5015"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4"/>
            <p:cNvSpPr/>
            <p:nvPr/>
          </p:nvSpPr>
          <p:spPr>
            <a:xfrm>
              <a:off x="2577588" y="4949190"/>
              <a:ext cx="128151" cy="32062"/>
            </a:xfrm>
            <a:custGeom>
              <a:avLst/>
              <a:gdLst/>
              <a:ahLst/>
              <a:cxnLst/>
              <a:rect l="l" t="t" r="r" b="b"/>
              <a:pathLst>
                <a:path w="6487" h="1623" extrusionOk="0">
                  <a:moveTo>
                    <a:pt x="5676" y="1"/>
                  </a:moveTo>
                  <a:cubicBezTo>
                    <a:pt x="5672" y="1"/>
                    <a:pt x="5668" y="1"/>
                    <a:pt x="5663" y="1"/>
                  </a:cubicBezTo>
                  <a:lnTo>
                    <a:pt x="798" y="1"/>
                  </a:lnTo>
                  <a:cubicBezTo>
                    <a:pt x="356" y="8"/>
                    <a:pt x="0" y="368"/>
                    <a:pt x="0" y="811"/>
                  </a:cubicBezTo>
                  <a:cubicBezTo>
                    <a:pt x="0" y="1255"/>
                    <a:pt x="356" y="1617"/>
                    <a:pt x="798" y="1622"/>
                  </a:cubicBezTo>
                  <a:lnTo>
                    <a:pt x="5663" y="1622"/>
                  </a:lnTo>
                  <a:cubicBezTo>
                    <a:pt x="5668" y="1622"/>
                    <a:pt x="5672" y="1622"/>
                    <a:pt x="5676" y="1622"/>
                  </a:cubicBezTo>
                  <a:cubicBezTo>
                    <a:pt x="6124" y="1622"/>
                    <a:pt x="6487" y="1260"/>
                    <a:pt x="6487" y="811"/>
                  </a:cubicBezTo>
                  <a:cubicBezTo>
                    <a:pt x="6487" y="364"/>
                    <a:pt x="6124" y="1"/>
                    <a:pt x="567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4"/>
            <p:cNvSpPr/>
            <p:nvPr/>
          </p:nvSpPr>
          <p:spPr>
            <a:xfrm>
              <a:off x="2569866" y="5349673"/>
              <a:ext cx="33346" cy="32062"/>
            </a:xfrm>
            <a:custGeom>
              <a:avLst/>
              <a:gdLst/>
              <a:ahLst/>
              <a:cxnLst/>
              <a:rect l="l" t="t" r="r" b="b"/>
              <a:pathLst>
                <a:path w="1688" h="1623" extrusionOk="0">
                  <a:moveTo>
                    <a:pt x="876" y="1"/>
                  </a:moveTo>
                  <a:cubicBezTo>
                    <a:pt x="548" y="1"/>
                    <a:pt x="253" y="198"/>
                    <a:pt x="126" y="502"/>
                  </a:cubicBezTo>
                  <a:cubicBezTo>
                    <a:pt x="1" y="805"/>
                    <a:pt x="70" y="1154"/>
                    <a:pt x="302" y="1385"/>
                  </a:cubicBezTo>
                  <a:cubicBezTo>
                    <a:pt x="457" y="1540"/>
                    <a:pt x="665" y="1622"/>
                    <a:pt x="876" y="1622"/>
                  </a:cubicBezTo>
                  <a:cubicBezTo>
                    <a:pt x="981" y="1622"/>
                    <a:pt x="1086" y="1602"/>
                    <a:pt x="1186" y="1561"/>
                  </a:cubicBezTo>
                  <a:cubicBezTo>
                    <a:pt x="1489" y="1435"/>
                    <a:pt x="1686" y="1140"/>
                    <a:pt x="1687" y="812"/>
                  </a:cubicBezTo>
                  <a:cubicBezTo>
                    <a:pt x="1687" y="364"/>
                    <a:pt x="1324" y="1"/>
                    <a:pt x="87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4"/>
            <p:cNvSpPr/>
            <p:nvPr/>
          </p:nvSpPr>
          <p:spPr>
            <a:xfrm>
              <a:off x="2698016" y="5365645"/>
              <a:ext cx="33307" cy="32062"/>
            </a:xfrm>
            <a:custGeom>
              <a:avLst/>
              <a:gdLst/>
              <a:ahLst/>
              <a:cxnLst/>
              <a:rect l="l" t="t" r="r" b="b"/>
              <a:pathLst>
                <a:path w="1686" h="1623" extrusionOk="0">
                  <a:moveTo>
                    <a:pt x="875" y="1"/>
                  </a:moveTo>
                  <a:cubicBezTo>
                    <a:pt x="547" y="1"/>
                    <a:pt x="251" y="199"/>
                    <a:pt x="126" y="502"/>
                  </a:cubicBezTo>
                  <a:cubicBezTo>
                    <a:pt x="0" y="805"/>
                    <a:pt x="69" y="1154"/>
                    <a:pt x="302" y="1386"/>
                  </a:cubicBezTo>
                  <a:cubicBezTo>
                    <a:pt x="457" y="1540"/>
                    <a:pt x="664" y="1623"/>
                    <a:pt x="875" y="1623"/>
                  </a:cubicBezTo>
                  <a:cubicBezTo>
                    <a:pt x="980" y="1623"/>
                    <a:pt x="1085" y="1602"/>
                    <a:pt x="1186" y="1560"/>
                  </a:cubicBezTo>
                  <a:cubicBezTo>
                    <a:pt x="1488" y="1435"/>
                    <a:pt x="1685" y="1140"/>
                    <a:pt x="1685" y="812"/>
                  </a:cubicBezTo>
                  <a:cubicBezTo>
                    <a:pt x="1685" y="364"/>
                    <a:pt x="1324" y="1"/>
                    <a:pt x="87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4"/>
            <p:cNvSpPr/>
            <p:nvPr/>
          </p:nvSpPr>
          <p:spPr>
            <a:xfrm>
              <a:off x="2658467" y="5349742"/>
              <a:ext cx="19498" cy="15923"/>
            </a:xfrm>
            <a:custGeom>
              <a:avLst/>
              <a:gdLst/>
              <a:ahLst/>
              <a:cxnLst/>
              <a:rect l="l" t="t" r="r" b="b"/>
              <a:pathLst>
                <a:path w="987" h="806" extrusionOk="0">
                  <a:moveTo>
                    <a:pt x="444" y="0"/>
                  </a:moveTo>
                  <a:cubicBezTo>
                    <a:pt x="338" y="0"/>
                    <a:pt x="233" y="38"/>
                    <a:pt x="158" y="113"/>
                  </a:cubicBezTo>
                  <a:cubicBezTo>
                    <a:pt x="1" y="272"/>
                    <a:pt x="1" y="528"/>
                    <a:pt x="158" y="689"/>
                  </a:cubicBezTo>
                  <a:cubicBezTo>
                    <a:pt x="236" y="764"/>
                    <a:pt x="338" y="806"/>
                    <a:pt x="445" y="806"/>
                  </a:cubicBezTo>
                  <a:cubicBezTo>
                    <a:pt x="807" y="804"/>
                    <a:pt x="986" y="367"/>
                    <a:pt x="730" y="113"/>
                  </a:cubicBezTo>
                  <a:cubicBezTo>
                    <a:pt x="655" y="38"/>
                    <a:pt x="550" y="0"/>
                    <a:pt x="44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4"/>
            <p:cNvSpPr/>
            <p:nvPr/>
          </p:nvSpPr>
          <p:spPr>
            <a:xfrm>
              <a:off x="2610186" y="5261635"/>
              <a:ext cx="16851" cy="15942"/>
            </a:xfrm>
            <a:custGeom>
              <a:avLst/>
              <a:gdLst/>
              <a:ahLst/>
              <a:cxnLst/>
              <a:rect l="l" t="t" r="r" b="b"/>
              <a:pathLst>
                <a:path w="853" h="807" extrusionOk="0">
                  <a:moveTo>
                    <a:pt x="441" y="1"/>
                  </a:moveTo>
                  <a:cubicBezTo>
                    <a:pt x="336" y="1"/>
                    <a:pt x="232" y="38"/>
                    <a:pt x="157" y="114"/>
                  </a:cubicBezTo>
                  <a:cubicBezTo>
                    <a:pt x="1" y="273"/>
                    <a:pt x="1" y="529"/>
                    <a:pt x="157" y="689"/>
                  </a:cubicBezTo>
                  <a:cubicBezTo>
                    <a:pt x="235" y="764"/>
                    <a:pt x="337" y="806"/>
                    <a:pt x="446" y="806"/>
                  </a:cubicBezTo>
                  <a:cubicBezTo>
                    <a:pt x="447" y="806"/>
                    <a:pt x="448" y="806"/>
                    <a:pt x="448" y="806"/>
                  </a:cubicBezTo>
                  <a:cubicBezTo>
                    <a:pt x="671" y="806"/>
                    <a:pt x="853" y="625"/>
                    <a:pt x="851" y="401"/>
                  </a:cubicBezTo>
                  <a:cubicBezTo>
                    <a:pt x="850" y="292"/>
                    <a:pt x="806" y="190"/>
                    <a:pt x="729" y="114"/>
                  </a:cubicBezTo>
                  <a:cubicBezTo>
                    <a:pt x="652" y="38"/>
                    <a:pt x="546" y="1"/>
                    <a:pt x="4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4"/>
            <p:cNvSpPr/>
            <p:nvPr/>
          </p:nvSpPr>
          <p:spPr>
            <a:xfrm>
              <a:off x="2656450" y="5197569"/>
              <a:ext cx="19478" cy="15942"/>
            </a:xfrm>
            <a:custGeom>
              <a:avLst/>
              <a:gdLst/>
              <a:ahLst/>
              <a:cxnLst/>
              <a:rect l="l" t="t" r="r" b="b"/>
              <a:pathLst>
                <a:path w="986" h="807" extrusionOk="0">
                  <a:moveTo>
                    <a:pt x="441" y="0"/>
                  </a:moveTo>
                  <a:cubicBezTo>
                    <a:pt x="336" y="0"/>
                    <a:pt x="232" y="38"/>
                    <a:pt x="157" y="113"/>
                  </a:cubicBezTo>
                  <a:cubicBezTo>
                    <a:pt x="0" y="273"/>
                    <a:pt x="0" y="529"/>
                    <a:pt x="157" y="689"/>
                  </a:cubicBezTo>
                  <a:cubicBezTo>
                    <a:pt x="234" y="764"/>
                    <a:pt x="337" y="805"/>
                    <a:pt x="445" y="806"/>
                  </a:cubicBezTo>
                  <a:cubicBezTo>
                    <a:pt x="807" y="806"/>
                    <a:pt x="986" y="367"/>
                    <a:pt x="728" y="113"/>
                  </a:cubicBezTo>
                  <a:cubicBezTo>
                    <a:pt x="651" y="38"/>
                    <a:pt x="546" y="0"/>
                    <a:pt x="44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4"/>
            <p:cNvSpPr/>
            <p:nvPr/>
          </p:nvSpPr>
          <p:spPr>
            <a:xfrm>
              <a:off x="2609136" y="5141504"/>
              <a:ext cx="18747" cy="15942"/>
            </a:xfrm>
            <a:custGeom>
              <a:avLst/>
              <a:gdLst/>
              <a:ahLst/>
              <a:cxnLst/>
              <a:rect l="l" t="t" r="r" b="b"/>
              <a:pathLst>
                <a:path w="949" h="807" extrusionOk="0">
                  <a:moveTo>
                    <a:pt x="405" y="1"/>
                  </a:moveTo>
                  <a:cubicBezTo>
                    <a:pt x="299" y="1"/>
                    <a:pt x="194" y="38"/>
                    <a:pt x="119" y="114"/>
                  </a:cubicBezTo>
                  <a:cubicBezTo>
                    <a:pt x="43" y="190"/>
                    <a:pt x="1" y="294"/>
                    <a:pt x="2" y="401"/>
                  </a:cubicBezTo>
                  <a:cubicBezTo>
                    <a:pt x="1" y="508"/>
                    <a:pt x="43" y="611"/>
                    <a:pt x="119" y="685"/>
                  </a:cubicBezTo>
                  <a:cubicBezTo>
                    <a:pt x="194" y="763"/>
                    <a:pt x="298" y="806"/>
                    <a:pt x="408" y="806"/>
                  </a:cubicBezTo>
                  <a:cubicBezTo>
                    <a:pt x="770" y="806"/>
                    <a:pt x="948" y="367"/>
                    <a:pt x="691" y="114"/>
                  </a:cubicBezTo>
                  <a:cubicBezTo>
                    <a:pt x="616" y="38"/>
                    <a:pt x="511" y="1"/>
                    <a:pt x="40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4"/>
            <p:cNvSpPr/>
            <p:nvPr/>
          </p:nvSpPr>
          <p:spPr>
            <a:xfrm>
              <a:off x="2610186" y="5397757"/>
              <a:ext cx="19498" cy="15923"/>
            </a:xfrm>
            <a:custGeom>
              <a:avLst/>
              <a:gdLst/>
              <a:ahLst/>
              <a:cxnLst/>
              <a:rect l="l" t="t" r="r" b="b"/>
              <a:pathLst>
                <a:path w="987" h="806" extrusionOk="0">
                  <a:moveTo>
                    <a:pt x="443" y="0"/>
                  </a:moveTo>
                  <a:cubicBezTo>
                    <a:pt x="337" y="0"/>
                    <a:pt x="232" y="37"/>
                    <a:pt x="157" y="112"/>
                  </a:cubicBezTo>
                  <a:cubicBezTo>
                    <a:pt x="1" y="272"/>
                    <a:pt x="1" y="527"/>
                    <a:pt x="157" y="688"/>
                  </a:cubicBezTo>
                  <a:cubicBezTo>
                    <a:pt x="235" y="762"/>
                    <a:pt x="337" y="805"/>
                    <a:pt x="446" y="806"/>
                  </a:cubicBezTo>
                  <a:cubicBezTo>
                    <a:pt x="808" y="805"/>
                    <a:pt x="986" y="365"/>
                    <a:pt x="729" y="112"/>
                  </a:cubicBezTo>
                  <a:cubicBezTo>
                    <a:pt x="654" y="37"/>
                    <a:pt x="549" y="0"/>
                    <a:pt x="4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4"/>
            <p:cNvSpPr/>
            <p:nvPr/>
          </p:nvSpPr>
          <p:spPr>
            <a:xfrm>
              <a:off x="2531087" y="5389835"/>
              <a:ext cx="18728" cy="15923"/>
            </a:xfrm>
            <a:custGeom>
              <a:avLst/>
              <a:gdLst/>
              <a:ahLst/>
              <a:cxnLst/>
              <a:rect l="l" t="t" r="r" b="b"/>
              <a:pathLst>
                <a:path w="948" h="806" extrusionOk="0">
                  <a:moveTo>
                    <a:pt x="406" y="0"/>
                  </a:moveTo>
                  <a:cubicBezTo>
                    <a:pt x="301" y="0"/>
                    <a:pt x="195" y="38"/>
                    <a:pt x="120" y="113"/>
                  </a:cubicBezTo>
                  <a:cubicBezTo>
                    <a:pt x="44" y="189"/>
                    <a:pt x="2" y="293"/>
                    <a:pt x="3" y="400"/>
                  </a:cubicBezTo>
                  <a:cubicBezTo>
                    <a:pt x="0" y="624"/>
                    <a:pt x="180" y="806"/>
                    <a:pt x="402" y="806"/>
                  </a:cubicBezTo>
                  <a:cubicBezTo>
                    <a:pt x="404" y="806"/>
                    <a:pt x="405" y="806"/>
                    <a:pt x="407" y="806"/>
                  </a:cubicBezTo>
                  <a:lnTo>
                    <a:pt x="408" y="806"/>
                  </a:lnTo>
                  <a:cubicBezTo>
                    <a:pt x="769" y="804"/>
                    <a:pt x="948" y="367"/>
                    <a:pt x="691" y="113"/>
                  </a:cubicBezTo>
                  <a:cubicBezTo>
                    <a:pt x="617" y="38"/>
                    <a:pt x="512"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64"/>
          <p:cNvGrpSpPr/>
          <p:nvPr/>
        </p:nvGrpSpPr>
        <p:grpSpPr>
          <a:xfrm>
            <a:off x="6449725" y="3862929"/>
            <a:ext cx="464697" cy="512603"/>
            <a:chOff x="2913561" y="4946305"/>
            <a:chExt cx="464697" cy="512603"/>
          </a:xfrm>
        </p:grpSpPr>
        <p:sp>
          <p:nvSpPr>
            <p:cNvPr id="2209" name="Google Shape;2209;p64"/>
            <p:cNvSpPr/>
            <p:nvPr/>
          </p:nvSpPr>
          <p:spPr>
            <a:xfrm>
              <a:off x="2913561" y="4946325"/>
              <a:ext cx="399268" cy="512583"/>
            </a:xfrm>
            <a:custGeom>
              <a:avLst/>
              <a:gdLst/>
              <a:ahLst/>
              <a:cxnLst/>
              <a:rect l="l" t="t" r="r" b="b"/>
              <a:pathLst>
                <a:path w="20211" h="25947" extrusionOk="0">
                  <a:moveTo>
                    <a:pt x="4027" y="2432"/>
                  </a:moveTo>
                  <a:cubicBezTo>
                    <a:pt x="4080" y="2432"/>
                    <a:pt x="4135" y="2436"/>
                    <a:pt x="4188" y="2443"/>
                  </a:cubicBezTo>
                  <a:cubicBezTo>
                    <a:pt x="4508" y="2484"/>
                    <a:pt x="4798" y="2650"/>
                    <a:pt x="4994" y="2906"/>
                  </a:cubicBezTo>
                  <a:lnTo>
                    <a:pt x="8128" y="7021"/>
                  </a:lnTo>
                  <a:cubicBezTo>
                    <a:pt x="8538" y="7553"/>
                    <a:pt x="8438" y="8317"/>
                    <a:pt x="7906" y="8727"/>
                  </a:cubicBezTo>
                  <a:cubicBezTo>
                    <a:pt x="7685" y="8896"/>
                    <a:pt x="7424" y="8978"/>
                    <a:pt x="7166" y="8978"/>
                  </a:cubicBezTo>
                  <a:cubicBezTo>
                    <a:pt x="6801" y="8978"/>
                    <a:pt x="6440" y="8814"/>
                    <a:pt x="6200" y="8503"/>
                  </a:cubicBezTo>
                  <a:lnTo>
                    <a:pt x="3065" y="4388"/>
                  </a:lnTo>
                  <a:cubicBezTo>
                    <a:pt x="2868" y="4132"/>
                    <a:pt x="2781" y="3808"/>
                    <a:pt x="2824" y="3489"/>
                  </a:cubicBezTo>
                  <a:cubicBezTo>
                    <a:pt x="2902" y="2885"/>
                    <a:pt x="3417" y="2432"/>
                    <a:pt x="4027" y="2432"/>
                  </a:cubicBezTo>
                  <a:close/>
                  <a:moveTo>
                    <a:pt x="4023" y="0"/>
                  </a:moveTo>
                  <a:cubicBezTo>
                    <a:pt x="3135" y="0"/>
                    <a:pt x="2293" y="316"/>
                    <a:pt x="1615" y="911"/>
                  </a:cubicBezTo>
                  <a:cubicBezTo>
                    <a:pt x="181" y="2174"/>
                    <a:pt x="1" y="4391"/>
                    <a:pt x="1204" y="5959"/>
                  </a:cubicBezTo>
                  <a:lnTo>
                    <a:pt x="4270" y="9982"/>
                  </a:lnTo>
                  <a:cubicBezTo>
                    <a:pt x="4972" y="10898"/>
                    <a:pt x="6049" y="11408"/>
                    <a:pt x="7162" y="11408"/>
                  </a:cubicBezTo>
                  <a:cubicBezTo>
                    <a:pt x="7539" y="11408"/>
                    <a:pt x="7920" y="11349"/>
                    <a:pt x="8292" y="11228"/>
                  </a:cubicBezTo>
                  <a:lnTo>
                    <a:pt x="19473" y="25788"/>
                  </a:lnTo>
                  <a:cubicBezTo>
                    <a:pt x="19549" y="25888"/>
                    <a:pt x="19668" y="25947"/>
                    <a:pt x="19794" y="25947"/>
                  </a:cubicBezTo>
                  <a:cubicBezTo>
                    <a:pt x="19843" y="25947"/>
                    <a:pt x="19891" y="25938"/>
                    <a:pt x="19937" y="25920"/>
                  </a:cubicBezTo>
                  <a:cubicBezTo>
                    <a:pt x="20105" y="25858"/>
                    <a:pt x="20210" y="25693"/>
                    <a:pt x="20199" y="25514"/>
                  </a:cubicBezTo>
                  <a:lnTo>
                    <a:pt x="20070" y="23576"/>
                  </a:lnTo>
                  <a:cubicBezTo>
                    <a:pt x="20023" y="22857"/>
                    <a:pt x="19763" y="22168"/>
                    <a:pt x="19324" y="21597"/>
                  </a:cubicBezTo>
                  <a:lnTo>
                    <a:pt x="10220" y="9747"/>
                  </a:lnTo>
                  <a:cubicBezTo>
                    <a:pt x="11062" y="8452"/>
                    <a:pt x="10999" y="6767"/>
                    <a:pt x="10060" y="5541"/>
                  </a:cubicBezTo>
                  <a:lnTo>
                    <a:pt x="6925" y="1427"/>
                  </a:lnTo>
                  <a:cubicBezTo>
                    <a:pt x="6308" y="627"/>
                    <a:pt x="5388" y="117"/>
                    <a:pt x="4384" y="18"/>
                  </a:cubicBezTo>
                  <a:cubicBezTo>
                    <a:pt x="4263" y="6"/>
                    <a:pt x="4143" y="0"/>
                    <a:pt x="402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4"/>
            <p:cNvSpPr/>
            <p:nvPr/>
          </p:nvSpPr>
          <p:spPr>
            <a:xfrm>
              <a:off x="2979029" y="4946305"/>
              <a:ext cx="399229" cy="512603"/>
            </a:xfrm>
            <a:custGeom>
              <a:avLst/>
              <a:gdLst/>
              <a:ahLst/>
              <a:cxnLst/>
              <a:rect l="l" t="t" r="r" b="b"/>
              <a:pathLst>
                <a:path w="20209" h="25948" extrusionOk="0">
                  <a:moveTo>
                    <a:pt x="16184" y="2433"/>
                  </a:moveTo>
                  <a:cubicBezTo>
                    <a:pt x="16646" y="2434"/>
                    <a:pt x="17067" y="2697"/>
                    <a:pt x="17271" y="3113"/>
                  </a:cubicBezTo>
                  <a:cubicBezTo>
                    <a:pt x="17475" y="3526"/>
                    <a:pt x="17427" y="4020"/>
                    <a:pt x="17146" y="4388"/>
                  </a:cubicBezTo>
                  <a:lnTo>
                    <a:pt x="17146" y="4389"/>
                  </a:lnTo>
                  <a:lnTo>
                    <a:pt x="17144" y="4389"/>
                  </a:lnTo>
                  <a:lnTo>
                    <a:pt x="14011" y="8502"/>
                  </a:lnTo>
                  <a:cubicBezTo>
                    <a:pt x="13772" y="8818"/>
                    <a:pt x="13409" y="8984"/>
                    <a:pt x="13042" y="8984"/>
                  </a:cubicBezTo>
                  <a:cubicBezTo>
                    <a:pt x="12783" y="8984"/>
                    <a:pt x="12523" y="8902"/>
                    <a:pt x="12302" y="8732"/>
                  </a:cubicBezTo>
                  <a:cubicBezTo>
                    <a:pt x="11767" y="8321"/>
                    <a:pt x="11668" y="7552"/>
                    <a:pt x="12082" y="7020"/>
                  </a:cubicBezTo>
                  <a:lnTo>
                    <a:pt x="15216" y="2907"/>
                  </a:lnTo>
                  <a:cubicBezTo>
                    <a:pt x="15411" y="2651"/>
                    <a:pt x="15701" y="2483"/>
                    <a:pt x="16022" y="2443"/>
                  </a:cubicBezTo>
                  <a:cubicBezTo>
                    <a:pt x="16076" y="2435"/>
                    <a:pt x="16129" y="2433"/>
                    <a:pt x="16184" y="2433"/>
                  </a:cubicBezTo>
                  <a:close/>
                  <a:moveTo>
                    <a:pt x="16190" y="1"/>
                  </a:moveTo>
                  <a:cubicBezTo>
                    <a:pt x="16070" y="1"/>
                    <a:pt x="15948" y="7"/>
                    <a:pt x="15827" y="19"/>
                  </a:cubicBezTo>
                  <a:cubicBezTo>
                    <a:pt x="14822" y="118"/>
                    <a:pt x="13902" y="628"/>
                    <a:pt x="13284" y="1428"/>
                  </a:cubicBezTo>
                  <a:lnTo>
                    <a:pt x="10152" y="5542"/>
                  </a:lnTo>
                  <a:cubicBezTo>
                    <a:pt x="9212" y="6768"/>
                    <a:pt x="9147" y="8453"/>
                    <a:pt x="9989" y="9748"/>
                  </a:cubicBezTo>
                  <a:lnTo>
                    <a:pt x="8445" y="11758"/>
                  </a:lnTo>
                  <a:cubicBezTo>
                    <a:pt x="7327" y="11761"/>
                    <a:pt x="6423" y="12668"/>
                    <a:pt x="6422" y="13785"/>
                  </a:cubicBezTo>
                  <a:cubicBezTo>
                    <a:pt x="6422" y="13960"/>
                    <a:pt x="6446" y="14135"/>
                    <a:pt x="6491" y="14303"/>
                  </a:cubicBezTo>
                  <a:lnTo>
                    <a:pt x="887" y="21598"/>
                  </a:lnTo>
                  <a:cubicBezTo>
                    <a:pt x="448" y="22169"/>
                    <a:pt x="189" y="22858"/>
                    <a:pt x="141" y="23577"/>
                  </a:cubicBezTo>
                  <a:lnTo>
                    <a:pt x="12" y="25515"/>
                  </a:lnTo>
                  <a:cubicBezTo>
                    <a:pt x="0" y="25693"/>
                    <a:pt x="106" y="25859"/>
                    <a:pt x="273" y="25921"/>
                  </a:cubicBezTo>
                  <a:cubicBezTo>
                    <a:pt x="320" y="25938"/>
                    <a:pt x="368" y="25948"/>
                    <a:pt x="417" y="25948"/>
                  </a:cubicBezTo>
                  <a:cubicBezTo>
                    <a:pt x="542" y="25946"/>
                    <a:pt x="662" y="25889"/>
                    <a:pt x="738" y="25789"/>
                  </a:cubicBezTo>
                  <a:lnTo>
                    <a:pt x="8400" y="15812"/>
                  </a:lnTo>
                  <a:lnTo>
                    <a:pt x="8449" y="15812"/>
                  </a:lnTo>
                  <a:cubicBezTo>
                    <a:pt x="9568" y="15811"/>
                    <a:pt x="10475" y="14903"/>
                    <a:pt x="10476" y="13785"/>
                  </a:cubicBezTo>
                  <a:cubicBezTo>
                    <a:pt x="10476" y="13593"/>
                    <a:pt x="10448" y="13400"/>
                    <a:pt x="10394" y="13215"/>
                  </a:cubicBezTo>
                  <a:lnTo>
                    <a:pt x="11920" y="11229"/>
                  </a:lnTo>
                  <a:cubicBezTo>
                    <a:pt x="12292" y="11350"/>
                    <a:pt x="12673" y="11409"/>
                    <a:pt x="13050" y="11409"/>
                  </a:cubicBezTo>
                  <a:cubicBezTo>
                    <a:pt x="14162" y="11409"/>
                    <a:pt x="15240" y="10899"/>
                    <a:pt x="15942" y="9983"/>
                  </a:cubicBezTo>
                  <a:lnTo>
                    <a:pt x="19005" y="5962"/>
                  </a:lnTo>
                  <a:cubicBezTo>
                    <a:pt x="20209" y="4392"/>
                    <a:pt x="20028" y="2175"/>
                    <a:pt x="18594" y="912"/>
                  </a:cubicBezTo>
                  <a:cubicBezTo>
                    <a:pt x="17919" y="318"/>
                    <a:pt x="17077" y="1"/>
                    <a:pt x="16190"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4"/>
            <p:cNvSpPr/>
            <p:nvPr/>
          </p:nvSpPr>
          <p:spPr>
            <a:xfrm>
              <a:off x="3128416" y="5202607"/>
              <a:ext cx="33307" cy="32043"/>
            </a:xfrm>
            <a:custGeom>
              <a:avLst/>
              <a:gdLst/>
              <a:ahLst/>
              <a:cxnLst/>
              <a:rect l="l" t="t" r="r" b="b"/>
              <a:pathLst>
                <a:path w="1686" h="1622" extrusionOk="0">
                  <a:moveTo>
                    <a:pt x="871" y="1"/>
                  </a:moveTo>
                  <a:cubicBezTo>
                    <a:pt x="544" y="1"/>
                    <a:pt x="250" y="199"/>
                    <a:pt x="125" y="500"/>
                  </a:cubicBezTo>
                  <a:cubicBezTo>
                    <a:pt x="0" y="803"/>
                    <a:pt x="69" y="1152"/>
                    <a:pt x="301" y="1384"/>
                  </a:cubicBezTo>
                  <a:cubicBezTo>
                    <a:pt x="457" y="1540"/>
                    <a:pt x="664" y="1622"/>
                    <a:pt x="875" y="1622"/>
                  </a:cubicBezTo>
                  <a:cubicBezTo>
                    <a:pt x="979" y="1622"/>
                    <a:pt x="1085" y="1602"/>
                    <a:pt x="1185" y="1560"/>
                  </a:cubicBezTo>
                  <a:cubicBezTo>
                    <a:pt x="1488" y="1435"/>
                    <a:pt x="1685" y="1139"/>
                    <a:pt x="1685" y="811"/>
                  </a:cubicBezTo>
                  <a:cubicBezTo>
                    <a:pt x="1685" y="364"/>
                    <a:pt x="1322" y="1"/>
                    <a:pt x="874" y="1"/>
                  </a:cubicBezTo>
                  <a:cubicBezTo>
                    <a:pt x="873" y="1"/>
                    <a:pt x="872" y="1"/>
                    <a:pt x="87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64"/>
          <p:cNvGrpSpPr/>
          <p:nvPr/>
        </p:nvGrpSpPr>
        <p:grpSpPr>
          <a:xfrm>
            <a:off x="7041122" y="3864657"/>
            <a:ext cx="397530" cy="509146"/>
            <a:chOff x="3488175" y="4954464"/>
            <a:chExt cx="397530" cy="509146"/>
          </a:xfrm>
        </p:grpSpPr>
        <p:sp>
          <p:nvSpPr>
            <p:cNvPr id="2213" name="Google Shape;2213;p64"/>
            <p:cNvSpPr/>
            <p:nvPr/>
          </p:nvSpPr>
          <p:spPr>
            <a:xfrm>
              <a:off x="3706052" y="5172026"/>
              <a:ext cx="69755" cy="67384"/>
            </a:xfrm>
            <a:custGeom>
              <a:avLst/>
              <a:gdLst/>
              <a:ahLst/>
              <a:cxnLst/>
              <a:rect l="l" t="t" r="r" b="b"/>
              <a:pathLst>
                <a:path w="3531" h="3411" extrusionOk="0">
                  <a:moveTo>
                    <a:pt x="2068" y="1"/>
                  </a:moveTo>
                  <a:cubicBezTo>
                    <a:pt x="1964" y="1"/>
                    <a:pt x="1860" y="40"/>
                    <a:pt x="1781" y="120"/>
                  </a:cubicBezTo>
                  <a:lnTo>
                    <a:pt x="159" y="1741"/>
                  </a:lnTo>
                  <a:cubicBezTo>
                    <a:pt x="0" y="1899"/>
                    <a:pt x="0" y="2157"/>
                    <a:pt x="159" y="2314"/>
                  </a:cubicBezTo>
                  <a:lnTo>
                    <a:pt x="1019" y="3174"/>
                  </a:lnTo>
                  <a:cubicBezTo>
                    <a:pt x="1178" y="3332"/>
                    <a:pt x="1385" y="3411"/>
                    <a:pt x="1593" y="3411"/>
                  </a:cubicBezTo>
                  <a:cubicBezTo>
                    <a:pt x="1800" y="3411"/>
                    <a:pt x="2008" y="3332"/>
                    <a:pt x="2166" y="3174"/>
                  </a:cubicBezTo>
                  <a:lnTo>
                    <a:pt x="3214" y="2126"/>
                  </a:lnTo>
                  <a:cubicBezTo>
                    <a:pt x="3531" y="1809"/>
                    <a:pt x="3531" y="1295"/>
                    <a:pt x="3214" y="980"/>
                  </a:cubicBezTo>
                  <a:lnTo>
                    <a:pt x="2354" y="120"/>
                  </a:lnTo>
                  <a:cubicBezTo>
                    <a:pt x="2275" y="40"/>
                    <a:pt x="2171" y="1"/>
                    <a:pt x="206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4"/>
            <p:cNvSpPr/>
            <p:nvPr/>
          </p:nvSpPr>
          <p:spPr>
            <a:xfrm>
              <a:off x="3668814" y="5135479"/>
              <a:ext cx="89411" cy="87949"/>
            </a:xfrm>
            <a:custGeom>
              <a:avLst/>
              <a:gdLst/>
              <a:ahLst/>
              <a:cxnLst/>
              <a:rect l="l" t="t" r="r" b="b"/>
              <a:pathLst>
                <a:path w="4526" h="4452" extrusionOk="0">
                  <a:moveTo>
                    <a:pt x="3371" y="0"/>
                  </a:moveTo>
                  <a:cubicBezTo>
                    <a:pt x="3265" y="0"/>
                    <a:pt x="3161" y="42"/>
                    <a:pt x="3084" y="119"/>
                  </a:cubicBezTo>
                  <a:lnTo>
                    <a:pt x="214" y="2989"/>
                  </a:lnTo>
                  <a:cubicBezTo>
                    <a:pt x="0" y="3203"/>
                    <a:pt x="86" y="3568"/>
                    <a:pt x="375" y="3662"/>
                  </a:cubicBezTo>
                  <a:lnTo>
                    <a:pt x="2331" y="4452"/>
                  </a:lnTo>
                  <a:lnTo>
                    <a:pt x="4526" y="2256"/>
                  </a:lnTo>
                  <a:lnTo>
                    <a:pt x="3757" y="285"/>
                  </a:lnTo>
                  <a:cubicBezTo>
                    <a:pt x="3715" y="150"/>
                    <a:pt x="3605" y="47"/>
                    <a:pt x="3467" y="13"/>
                  </a:cubicBezTo>
                  <a:lnTo>
                    <a:pt x="3467" y="12"/>
                  </a:lnTo>
                  <a:cubicBezTo>
                    <a:pt x="3435" y="4"/>
                    <a:pt x="3403" y="0"/>
                    <a:pt x="337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4"/>
            <p:cNvSpPr/>
            <p:nvPr/>
          </p:nvSpPr>
          <p:spPr>
            <a:xfrm>
              <a:off x="3668814" y="5166514"/>
              <a:ext cx="67582" cy="56914"/>
            </a:xfrm>
            <a:custGeom>
              <a:avLst/>
              <a:gdLst/>
              <a:ahLst/>
              <a:cxnLst/>
              <a:rect l="l" t="t" r="r" b="b"/>
              <a:pathLst>
                <a:path w="3421" h="2881" extrusionOk="0">
                  <a:moveTo>
                    <a:pt x="1632" y="0"/>
                  </a:moveTo>
                  <a:lnTo>
                    <a:pt x="214" y="1418"/>
                  </a:lnTo>
                  <a:cubicBezTo>
                    <a:pt x="0" y="1632"/>
                    <a:pt x="86" y="1997"/>
                    <a:pt x="375" y="2091"/>
                  </a:cubicBezTo>
                  <a:lnTo>
                    <a:pt x="2331" y="2881"/>
                  </a:lnTo>
                  <a:lnTo>
                    <a:pt x="3421" y="1791"/>
                  </a:lnTo>
                  <a:lnTo>
                    <a:pt x="1632"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4"/>
            <p:cNvSpPr/>
            <p:nvPr/>
          </p:nvSpPr>
          <p:spPr>
            <a:xfrm>
              <a:off x="3509885" y="4975464"/>
              <a:ext cx="80126" cy="79968"/>
            </a:xfrm>
            <a:custGeom>
              <a:avLst/>
              <a:gdLst/>
              <a:ahLst/>
              <a:cxnLst/>
              <a:rect l="l" t="t" r="r" b="b"/>
              <a:pathLst>
                <a:path w="4056" h="4048" extrusionOk="0">
                  <a:moveTo>
                    <a:pt x="1200" y="0"/>
                  </a:moveTo>
                  <a:cubicBezTo>
                    <a:pt x="1187" y="0"/>
                    <a:pt x="1174" y="5"/>
                    <a:pt x="1165" y="15"/>
                  </a:cubicBezTo>
                  <a:lnTo>
                    <a:pt x="20" y="1159"/>
                  </a:lnTo>
                  <a:cubicBezTo>
                    <a:pt x="0" y="1179"/>
                    <a:pt x="0" y="1211"/>
                    <a:pt x="20" y="1231"/>
                  </a:cubicBezTo>
                  <a:lnTo>
                    <a:pt x="2821" y="4032"/>
                  </a:lnTo>
                  <a:cubicBezTo>
                    <a:pt x="2831" y="4042"/>
                    <a:pt x="2844" y="4047"/>
                    <a:pt x="2857" y="4047"/>
                  </a:cubicBezTo>
                  <a:cubicBezTo>
                    <a:pt x="2870" y="4047"/>
                    <a:pt x="2883" y="4042"/>
                    <a:pt x="2893" y="4032"/>
                  </a:cubicBezTo>
                  <a:lnTo>
                    <a:pt x="4036" y="2888"/>
                  </a:lnTo>
                  <a:cubicBezTo>
                    <a:pt x="4056" y="2867"/>
                    <a:pt x="4056" y="2836"/>
                    <a:pt x="4036" y="2816"/>
                  </a:cubicBezTo>
                  <a:lnTo>
                    <a:pt x="1236" y="15"/>
                  </a:lnTo>
                  <a:cubicBezTo>
                    <a:pt x="1226" y="5"/>
                    <a:pt x="1213" y="0"/>
                    <a:pt x="120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4"/>
            <p:cNvSpPr/>
            <p:nvPr/>
          </p:nvSpPr>
          <p:spPr>
            <a:xfrm>
              <a:off x="3734105" y="5325779"/>
              <a:ext cx="87258" cy="41723"/>
            </a:xfrm>
            <a:custGeom>
              <a:avLst/>
              <a:gdLst/>
              <a:ahLst/>
              <a:cxnLst/>
              <a:rect l="l" t="t" r="r" b="b"/>
              <a:pathLst>
                <a:path w="4417" h="2112" extrusionOk="0">
                  <a:moveTo>
                    <a:pt x="3971" y="1"/>
                  </a:moveTo>
                  <a:cubicBezTo>
                    <a:pt x="3867" y="1"/>
                    <a:pt x="3763" y="40"/>
                    <a:pt x="3684" y="120"/>
                  </a:cubicBezTo>
                  <a:lnTo>
                    <a:pt x="2740" y="1063"/>
                  </a:lnTo>
                  <a:cubicBezTo>
                    <a:pt x="2588" y="1215"/>
                    <a:pt x="2382" y="1299"/>
                    <a:pt x="2167" y="1301"/>
                  </a:cubicBezTo>
                  <a:lnTo>
                    <a:pt x="406" y="1301"/>
                  </a:lnTo>
                  <a:cubicBezTo>
                    <a:pt x="182" y="1301"/>
                    <a:pt x="0" y="1482"/>
                    <a:pt x="0" y="1706"/>
                  </a:cubicBezTo>
                  <a:cubicBezTo>
                    <a:pt x="0" y="1930"/>
                    <a:pt x="182" y="2112"/>
                    <a:pt x="406" y="2112"/>
                  </a:cubicBezTo>
                  <a:lnTo>
                    <a:pt x="2167" y="2112"/>
                  </a:lnTo>
                  <a:cubicBezTo>
                    <a:pt x="2598" y="2110"/>
                    <a:pt x="3009" y="1940"/>
                    <a:pt x="3314" y="1636"/>
                  </a:cubicBezTo>
                  <a:lnTo>
                    <a:pt x="4257" y="693"/>
                  </a:lnTo>
                  <a:cubicBezTo>
                    <a:pt x="4416" y="534"/>
                    <a:pt x="4416" y="277"/>
                    <a:pt x="4257" y="120"/>
                  </a:cubicBezTo>
                  <a:cubicBezTo>
                    <a:pt x="4178" y="40"/>
                    <a:pt x="4075" y="1"/>
                    <a:pt x="397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4"/>
            <p:cNvSpPr/>
            <p:nvPr/>
          </p:nvSpPr>
          <p:spPr>
            <a:xfrm>
              <a:off x="3565910" y="5151244"/>
              <a:ext cx="126057" cy="195851"/>
            </a:xfrm>
            <a:custGeom>
              <a:avLst/>
              <a:gdLst/>
              <a:ahLst/>
              <a:cxnLst/>
              <a:rect l="l" t="t" r="r" b="b"/>
              <a:pathLst>
                <a:path w="6381" h="9914" extrusionOk="0">
                  <a:moveTo>
                    <a:pt x="301" y="1"/>
                  </a:moveTo>
                  <a:cubicBezTo>
                    <a:pt x="102" y="709"/>
                    <a:pt x="2" y="1441"/>
                    <a:pt x="1" y="2177"/>
                  </a:cubicBezTo>
                  <a:cubicBezTo>
                    <a:pt x="1" y="5802"/>
                    <a:pt x="2391" y="8877"/>
                    <a:pt x="5679" y="9913"/>
                  </a:cubicBezTo>
                  <a:lnTo>
                    <a:pt x="6380" y="7584"/>
                  </a:lnTo>
                  <a:cubicBezTo>
                    <a:pt x="4094" y="6850"/>
                    <a:pt x="2433" y="4704"/>
                    <a:pt x="2433" y="2177"/>
                  </a:cubicBezTo>
                  <a:cubicBezTo>
                    <a:pt x="2433" y="1717"/>
                    <a:pt x="2488" y="1258"/>
                    <a:pt x="2597" y="811"/>
                  </a:cubicBezTo>
                  <a:lnTo>
                    <a:pt x="30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4"/>
            <p:cNvSpPr/>
            <p:nvPr/>
          </p:nvSpPr>
          <p:spPr>
            <a:xfrm>
              <a:off x="3718083" y="5176649"/>
              <a:ext cx="151600" cy="157428"/>
            </a:xfrm>
            <a:custGeom>
              <a:avLst/>
              <a:gdLst/>
              <a:ahLst/>
              <a:cxnLst/>
              <a:rect l="l" t="t" r="r" b="b"/>
              <a:pathLst>
                <a:path w="7674" h="7969" extrusionOk="0">
                  <a:moveTo>
                    <a:pt x="6082" y="0"/>
                  </a:moveTo>
                  <a:cubicBezTo>
                    <a:pt x="5979" y="0"/>
                    <a:pt x="5875" y="40"/>
                    <a:pt x="5796" y="120"/>
                  </a:cubicBezTo>
                  <a:lnTo>
                    <a:pt x="154" y="5760"/>
                  </a:lnTo>
                  <a:cubicBezTo>
                    <a:pt x="30" y="5884"/>
                    <a:pt x="1" y="6074"/>
                    <a:pt x="81" y="6232"/>
                  </a:cubicBezTo>
                  <a:lnTo>
                    <a:pt x="856" y="7748"/>
                  </a:lnTo>
                  <a:cubicBezTo>
                    <a:pt x="916" y="7864"/>
                    <a:pt x="1027" y="7945"/>
                    <a:pt x="1155" y="7964"/>
                  </a:cubicBezTo>
                  <a:cubicBezTo>
                    <a:pt x="1175" y="7967"/>
                    <a:pt x="1196" y="7969"/>
                    <a:pt x="1217" y="7969"/>
                  </a:cubicBezTo>
                  <a:cubicBezTo>
                    <a:pt x="1325" y="7969"/>
                    <a:pt x="1428" y="7926"/>
                    <a:pt x="1504" y="7850"/>
                  </a:cubicBezTo>
                  <a:lnTo>
                    <a:pt x="7515" y="1840"/>
                  </a:lnTo>
                  <a:cubicBezTo>
                    <a:pt x="7674" y="1681"/>
                    <a:pt x="7674" y="1424"/>
                    <a:pt x="7515" y="1265"/>
                  </a:cubicBezTo>
                  <a:lnTo>
                    <a:pt x="6369" y="120"/>
                  </a:lnTo>
                  <a:cubicBezTo>
                    <a:pt x="6290" y="40"/>
                    <a:pt x="6186" y="0"/>
                    <a:pt x="608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4"/>
            <p:cNvSpPr/>
            <p:nvPr/>
          </p:nvSpPr>
          <p:spPr>
            <a:xfrm>
              <a:off x="3790742" y="5256735"/>
              <a:ext cx="94962" cy="93382"/>
            </a:xfrm>
            <a:custGeom>
              <a:avLst/>
              <a:gdLst/>
              <a:ahLst/>
              <a:cxnLst/>
              <a:rect l="l" t="t" r="r" b="b"/>
              <a:pathLst>
                <a:path w="4807" h="4727" extrusionOk="0">
                  <a:moveTo>
                    <a:pt x="3215" y="0"/>
                  </a:moveTo>
                  <a:cubicBezTo>
                    <a:pt x="3111" y="0"/>
                    <a:pt x="3008" y="40"/>
                    <a:pt x="2929" y="120"/>
                  </a:cubicBezTo>
                  <a:lnTo>
                    <a:pt x="160" y="2887"/>
                  </a:lnTo>
                  <a:cubicBezTo>
                    <a:pt x="1" y="3045"/>
                    <a:pt x="1" y="3302"/>
                    <a:pt x="160" y="3460"/>
                  </a:cubicBezTo>
                  <a:lnTo>
                    <a:pt x="1307" y="4607"/>
                  </a:lnTo>
                  <a:cubicBezTo>
                    <a:pt x="1386" y="4687"/>
                    <a:pt x="1489" y="4727"/>
                    <a:pt x="1593" y="4727"/>
                  </a:cubicBezTo>
                  <a:cubicBezTo>
                    <a:pt x="1697" y="4727"/>
                    <a:pt x="1801" y="4687"/>
                    <a:pt x="1880" y="4607"/>
                  </a:cubicBezTo>
                  <a:lnTo>
                    <a:pt x="4648" y="1838"/>
                  </a:lnTo>
                  <a:cubicBezTo>
                    <a:pt x="4807" y="1681"/>
                    <a:pt x="4807" y="1424"/>
                    <a:pt x="4648" y="1265"/>
                  </a:cubicBezTo>
                  <a:lnTo>
                    <a:pt x="3502" y="120"/>
                  </a:lnTo>
                  <a:cubicBezTo>
                    <a:pt x="3423" y="40"/>
                    <a:pt x="3319" y="0"/>
                    <a:pt x="3215"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4"/>
            <p:cNvSpPr/>
            <p:nvPr/>
          </p:nvSpPr>
          <p:spPr>
            <a:xfrm>
              <a:off x="3670039" y="5287395"/>
              <a:ext cx="80107" cy="136171"/>
            </a:xfrm>
            <a:custGeom>
              <a:avLst/>
              <a:gdLst/>
              <a:ahLst/>
              <a:cxnLst/>
              <a:rect l="l" t="t" r="r" b="b"/>
              <a:pathLst>
                <a:path w="4055" h="6893" extrusionOk="0">
                  <a:moveTo>
                    <a:pt x="2027" y="1"/>
                  </a:moveTo>
                  <a:cubicBezTo>
                    <a:pt x="908" y="2"/>
                    <a:pt x="2" y="909"/>
                    <a:pt x="0" y="2028"/>
                  </a:cubicBezTo>
                  <a:lnTo>
                    <a:pt x="0" y="6487"/>
                  </a:lnTo>
                  <a:cubicBezTo>
                    <a:pt x="0" y="6711"/>
                    <a:pt x="182" y="6892"/>
                    <a:pt x="406" y="6892"/>
                  </a:cubicBezTo>
                  <a:cubicBezTo>
                    <a:pt x="629" y="6892"/>
                    <a:pt x="811" y="6711"/>
                    <a:pt x="811" y="6487"/>
                  </a:cubicBezTo>
                  <a:lnTo>
                    <a:pt x="3243" y="6487"/>
                  </a:lnTo>
                  <a:cubicBezTo>
                    <a:pt x="3243" y="6711"/>
                    <a:pt x="3425" y="6892"/>
                    <a:pt x="3649" y="6892"/>
                  </a:cubicBezTo>
                  <a:cubicBezTo>
                    <a:pt x="3873" y="6892"/>
                    <a:pt x="4054" y="6711"/>
                    <a:pt x="4054" y="6487"/>
                  </a:cubicBezTo>
                  <a:lnTo>
                    <a:pt x="4054" y="2028"/>
                  </a:lnTo>
                  <a:cubicBezTo>
                    <a:pt x="4053" y="909"/>
                    <a:pt x="3146" y="2"/>
                    <a:pt x="202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4"/>
            <p:cNvSpPr/>
            <p:nvPr/>
          </p:nvSpPr>
          <p:spPr>
            <a:xfrm>
              <a:off x="3546175" y="5013729"/>
              <a:ext cx="198044" cy="194508"/>
            </a:xfrm>
            <a:custGeom>
              <a:avLst/>
              <a:gdLst/>
              <a:ahLst/>
              <a:cxnLst/>
              <a:rect l="l" t="t" r="r" b="b"/>
              <a:pathLst>
                <a:path w="10025" h="9846" extrusionOk="0">
                  <a:moveTo>
                    <a:pt x="3056" y="1"/>
                  </a:moveTo>
                  <a:cubicBezTo>
                    <a:pt x="2745" y="1"/>
                    <a:pt x="2434" y="119"/>
                    <a:pt x="2196" y="356"/>
                  </a:cubicBezTo>
                  <a:lnTo>
                    <a:pt x="476" y="2076"/>
                  </a:lnTo>
                  <a:cubicBezTo>
                    <a:pt x="0" y="2551"/>
                    <a:pt x="0" y="3321"/>
                    <a:pt x="476" y="3796"/>
                  </a:cubicBezTo>
                  <a:lnTo>
                    <a:pt x="1120" y="4439"/>
                  </a:lnTo>
                  <a:cubicBezTo>
                    <a:pt x="1198" y="4518"/>
                    <a:pt x="1302" y="4557"/>
                    <a:pt x="1406" y="4557"/>
                  </a:cubicBezTo>
                  <a:cubicBezTo>
                    <a:pt x="1510" y="4557"/>
                    <a:pt x="1614" y="4518"/>
                    <a:pt x="1692" y="4439"/>
                  </a:cubicBezTo>
                  <a:lnTo>
                    <a:pt x="4333" y="7080"/>
                  </a:lnTo>
                  <a:lnTo>
                    <a:pt x="4332" y="7080"/>
                  </a:lnTo>
                  <a:cubicBezTo>
                    <a:pt x="4174" y="7239"/>
                    <a:pt x="4176" y="7497"/>
                    <a:pt x="4335" y="7654"/>
                  </a:cubicBezTo>
                  <a:lnTo>
                    <a:pt x="6424" y="9728"/>
                  </a:lnTo>
                  <a:cubicBezTo>
                    <a:pt x="6502" y="9806"/>
                    <a:pt x="6605" y="9845"/>
                    <a:pt x="6708" y="9845"/>
                  </a:cubicBezTo>
                  <a:cubicBezTo>
                    <a:pt x="6812" y="9845"/>
                    <a:pt x="6916" y="9806"/>
                    <a:pt x="6995" y="9726"/>
                  </a:cubicBezTo>
                  <a:lnTo>
                    <a:pt x="9865" y="6856"/>
                  </a:lnTo>
                  <a:cubicBezTo>
                    <a:pt x="10024" y="6698"/>
                    <a:pt x="10024" y="6441"/>
                    <a:pt x="9865" y="6283"/>
                  </a:cubicBezTo>
                  <a:lnTo>
                    <a:pt x="9865" y="6282"/>
                  </a:lnTo>
                  <a:lnTo>
                    <a:pt x="3917" y="356"/>
                  </a:lnTo>
                  <a:cubicBezTo>
                    <a:pt x="3679" y="119"/>
                    <a:pt x="3368" y="1"/>
                    <a:pt x="305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4"/>
            <p:cNvSpPr/>
            <p:nvPr/>
          </p:nvSpPr>
          <p:spPr>
            <a:xfrm>
              <a:off x="3546195" y="5037909"/>
              <a:ext cx="166179" cy="170328"/>
            </a:xfrm>
            <a:custGeom>
              <a:avLst/>
              <a:gdLst/>
              <a:ahLst/>
              <a:cxnLst/>
              <a:rect l="l" t="t" r="r" b="b"/>
              <a:pathLst>
                <a:path w="8412" h="8622" extrusionOk="0">
                  <a:moveTo>
                    <a:pt x="1328" y="0"/>
                  </a:moveTo>
                  <a:lnTo>
                    <a:pt x="475" y="852"/>
                  </a:lnTo>
                  <a:cubicBezTo>
                    <a:pt x="1" y="1327"/>
                    <a:pt x="1" y="2097"/>
                    <a:pt x="475" y="2572"/>
                  </a:cubicBezTo>
                  <a:lnTo>
                    <a:pt x="1119" y="3215"/>
                  </a:lnTo>
                  <a:cubicBezTo>
                    <a:pt x="1197" y="3294"/>
                    <a:pt x="1301" y="3333"/>
                    <a:pt x="1405" y="3333"/>
                  </a:cubicBezTo>
                  <a:cubicBezTo>
                    <a:pt x="1509" y="3333"/>
                    <a:pt x="1613" y="3294"/>
                    <a:pt x="1691" y="3215"/>
                  </a:cubicBezTo>
                  <a:lnTo>
                    <a:pt x="4334" y="5856"/>
                  </a:lnTo>
                  <a:lnTo>
                    <a:pt x="4332" y="5856"/>
                  </a:lnTo>
                  <a:cubicBezTo>
                    <a:pt x="4173" y="6015"/>
                    <a:pt x="4175" y="6273"/>
                    <a:pt x="4334" y="6430"/>
                  </a:cubicBezTo>
                  <a:lnTo>
                    <a:pt x="6423" y="8504"/>
                  </a:lnTo>
                  <a:cubicBezTo>
                    <a:pt x="6501" y="8582"/>
                    <a:pt x="6604" y="8621"/>
                    <a:pt x="6707" y="8621"/>
                  </a:cubicBezTo>
                  <a:cubicBezTo>
                    <a:pt x="6811" y="8621"/>
                    <a:pt x="6915" y="8582"/>
                    <a:pt x="6994" y="8502"/>
                  </a:cubicBezTo>
                  <a:lnTo>
                    <a:pt x="8412" y="7085"/>
                  </a:lnTo>
                  <a:lnTo>
                    <a:pt x="1328"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4"/>
            <p:cNvSpPr/>
            <p:nvPr/>
          </p:nvSpPr>
          <p:spPr>
            <a:xfrm>
              <a:off x="3621975" y="5407525"/>
              <a:ext cx="176215" cy="56084"/>
            </a:xfrm>
            <a:custGeom>
              <a:avLst/>
              <a:gdLst/>
              <a:ahLst/>
              <a:cxnLst/>
              <a:rect l="l" t="t" r="r" b="b"/>
              <a:pathLst>
                <a:path w="8920" h="2839" extrusionOk="0">
                  <a:moveTo>
                    <a:pt x="1622" y="1"/>
                  </a:moveTo>
                  <a:cubicBezTo>
                    <a:pt x="727" y="1"/>
                    <a:pt x="2" y="727"/>
                    <a:pt x="1" y="1622"/>
                  </a:cubicBezTo>
                  <a:lnTo>
                    <a:pt x="1" y="2433"/>
                  </a:lnTo>
                  <a:cubicBezTo>
                    <a:pt x="1" y="2657"/>
                    <a:pt x="182" y="2839"/>
                    <a:pt x="406" y="2839"/>
                  </a:cubicBezTo>
                  <a:lnTo>
                    <a:pt x="8514" y="2839"/>
                  </a:lnTo>
                  <a:cubicBezTo>
                    <a:pt x="8738" y="2839"/>
                    <a:pt x="8920" y="2657"/>
                    <a:pt x="8918" y="2433"/>
                  </a:cubicBezTo>
                  <a:lnTo>
                    <a:pt x="8918" y="1622"/>
                  </a:lnTo>
                  <a:cubicBezTo>
                    <a:pt x="8918" y="727"/>
                    <a:pt x="8192" y="1"/>
                    <a:pt x="7297"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4"/>
            <p:cNvSpPr/>
            <p:nvPr/>
          </p:nvSpPr>
          <p:spPr>
            <a:xfrm>
              <a:off x="3554137" y="5079177"/>
              <a:ext cx="99901" cy="96108"/>
            </a:xfrm>
            <a:custGeom>
              <a:avLst/>
              <a:gdLst/>
              <a:ahLst/>
              <a:cxnLst/>
              <a:rect l="l" t="t" r="r" b="b"/>
              <a:pathLst>
                <a:path w="5057" h="4865" extrusionOk="0">
                  <a:moveTo>
                    <a:pt x="2624" y="0"/>
                  </a:moveTo>
                  <a:cubicBezTo>
                    <a:pt x="1640" y="0"/>
                    <a:pt x="753" y="593"/>
                    <a:pt x="377" y="1502"/>
                  </a:cubicBezTo>
                  <a:cubicBezTo>
                    <a:pt x="0" y="2410"/>
                    <a:pt x="208" y="3457"/>
                    <a:pt x="904" y="4153"/>
                  </a:cubicBezTo>
                  <a:cubicBezTo>
                    <a:pt x="1370" y="4618"/>
                    <a:pt x="1992" y="4865"/>
                    <a:pt x="2625" y="4865"/>
                  </a:cubicBezTo>
                  <a:cubicBezTo>
                    <a:pt x="2938" y="4865"/>
                    <a:pt x="3254" y="4804"/>
                    <a:pt x="3556" y="4679"/>
                  </a:cubicBezTo>
                  <a:cubicBezTo>
                    <a:pt x="4464" y="4303"/>
                    <a:pt x="5056" y="3416"/>
                    <a:pt x="5056" y="2432"/>
                  </a:cubicBezTo>
                  <a:cubicBezTo>
                    <a:pt x="5056" y="1088"/>
                    <a:pt x="3968" y="0"/>
                    <a:pt x="2624"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4"/>
            <p:cNvSpPr/>
            <p:nvPr/>
          </p:nvSpPr>
          <p:spPr>
            <a:xfrm>
              <a:off x="3580035" y="5103200"/>
              <a:ext cx="49980" cy="48064"/>
            </a:xfrm>
            <a:custGeom>
              <a:avLst/>
              <a:gdLst/>
              <a:ahLst/>
              <a:cxnLst/>
              <a:rect l="l" t="t" r="r" b="b"/>
              <a:pathLst>
                <a:path w="2530" h="2433" extrusionOk="0">
                  <a:moveTo>
                    <a:pt x="1313" y="0"/>
                  </a:moveTo>
                  <a:cubicBezTo>
                    <a:pt x="822" y="0"/>
                    <a:pt x="378" y="296"/>
                    <a:pt x="190" y="751"/>
                  </a:cubicBezTo>
                  <a:cubicBezTo>
                    <a:pt x="1" y="1205"/>
                    <a:pt x="105" y="1729"/>
                    <a:pt x="453" y="2077"/>
                  </a:cubicBezTo>
                  <a:cubicBezTo>
                    <a:pt x="685" y="2309"/>
                    <a:pt x="996" y="2433"/>
                    <a:pt x="1313" y="2433"/>
                  </a:cubicBezTo>
                  <a:cubicBezTo>
                    <a:pt x="1470" y="2433"/>
                    <a:pt x="1628" y="2402"/>
                    <a:pt x="1779" y="2340"/>
                  </a:cubicBezTo>
                  <a:cubicBezTo>
                    <a:pt x="2234" y="2151"/>
                    <a:pt x="2529" y="1708"/>
                    <a:pt x="2529" y="1216"/>
                  </a:cubicBezTo>
                  <a:cubicBezTo>
                    <a:pt x="2529" y="545"/>
                    <a:pt x="1984" y="0"/>
                    <a:pt x="131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4"/>
            <p:cNvSpPr/>
            <p:nvPr/>
          </p:nvSpPr>
          <p:spPr>
            <a:xfrm>
              <a:off x="3692501" y="5311417"/>
              <a:ext cx="33307" cy="32062"/>
            </a:xfrm>
            <a:custGeom>
              <a:avLst/>
              <a:gdLst/>
              <a:ahLst/>
              <a:cxnLst/>
              <a:rect l="l" t="t" r="r" b="b"/>
              <a:pathLst>
                <a:path w="1686" h="1623" extrusionOk="0">
                  <a:moveTo>
                    <a:pt x="875" y="1"/>
                  </a:moveTo>
                  <a:cubicBezTo>
                    <a:pt x="547" y="1"/>
                    <a:pt x="251" y="198"/>
                    <a:pt x="126" y="501"/>
                  </a:cubicBezTo>
                  <a:cubicBezTo>
                    <a:pt x="1" y="803"/>
                    <a:pt x="70" y="1152"/>
                    <a:pt x="302" y="1385"/>
                  </a:cubicBezTo>
                  <a:cubicBezTo>
                    <a:pt x="456" y="1540"/>
                    <a:pt x="663" y="1622"/>
                    <a:pt x="874" y="1622"/>
                  </a:cubicBezTo>
                  <a:cubicBezTo>
                    <a:pt x="979" y="1622"/>
                    <a:pt x="1084" y="1602"/>
                    <a:pt x="1184" y="1560"/>
                  </a:cubicBezTo>
                  <a:cubicBezTo>
                    <a:pt x="1488" y="1435"/>
                    <a:pt x="1686" y="1140"/>
                    <a:pt x="1686" y="812"/>
                  </a:cubicBezTo>
                  <a:cubicBezTo>
                    <a:pt x="1686" y="364"/>
                    <a:pt x="1322" y="1"/>
                    <a:pt x="875"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4"/>
            <p:cNvSpPr/>
            <p:nvPr/>
          </p:nvSpPr>
          <p:spPr>
            <a:xfrm>
              <a:off x="3488175" y="4954464"/>
              <a:ext cx="62920" cy="61339"/>
            </a:xfrm>
            <a:custGeom>
              <a:avLst/>
              <a:gdLst/>
              <a:ahLst/>
              <a:cxnLst/>
              <a:rect l="l" t="t" r="r" b="b"/>
              <a:pathLst>
                <a:path w="3185" h="3105" extrusionOk="0">
                  <a:moveTo>
                    <a:pt x="2166" y="0"/>
                  </a:moveTo>
                  <a:cubicBezTo>
                    <a:pt x="2062" y="0"/>
                    <a:pt x="1958" y="40"/>
                    <a:pt x="1879" y="119"/>
                  </a:cubicBezTo>
                  <a:lnTo>
                    <a:pt x="159" y="1839"/>
                  </a:lnTo>
                  <a:cubicBezTo>
                    <a:pt x="0" y="1997"/>
                    <a:pt x="0" y="2255"/>
                    <a:pt x="159" y="2412"/>
                  </a:cubicBezTo>
                  <a:lnTo>
                    <a:pt x="732" y="2985"/>
                  </a:lnTo>
                  <a:cubicBezTo>
                    <a:pt x="812" y="3065"/>
                    <a:pt x="915" y="3105"/>
                    <a:pt x="1019" y="3105"/>
                  </a:cubicBezTo>
                  <a:cubicBezTo>
                    <a:pt x="1123" y="3105"/>
                    <a:pt x="1227" y="3065"/>
                    <a:pt x="1306" y="2985"/>
                  </a:cubicBezTo>
                  <a:lnTo>
                    <a:pt x="3025" y="1265"/>
                  </a:lnTo>
                  <a:cubicBezTo>
                    <a:pt x="3184" y="1107"/>
                    <a:pt x="3184" y="850"/>
                    <a:pt x="3025" y="692"/>
                  </a:cubicBezTo>
                  <a:lnTo>
                    <a:pt x="2452" y="119"/>
                  </a:lnTo>
                  <a:cubicBezTo>
                    <a:pt x="2373" y="40"/>
                    <a:pt x="2270" y="0"/>
                    <a:pt x="216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4"/>
            <p:cNvSpPr/>
            <p:nvPr/>
          </p:nvSpPr>
          <p:spPr>
            <a:xfrm>
              <a:off x="3488175" y="4973804"/>
              <a:ext cx="42789" cy="41999"/>
            </a:xfrm>
            <a:custGeom>
              <a:avLst/>
              <a:gdLst/>
              <a:ahLst/>
              <a:cxnLst/>
              <a:rect l="l" t="t" r="r" b="b"/>
              <a:pathLst>
                <a:path w="2166" h="2126" extrusionOk="0">
                  <a:moveTo>
                    <a:pt x="1019" y="0"/>
                  </a:moveTo>
                  <a:lnTo>
                    <a:pt x="159" y="860"/>
                  </a:lnTo>
                  <a:cubicBezTo>
                    <a:pt x="0" y="1018"/>
                    <a:pt x="0" y="1276"/>
                    <a:pt x="159" y="1433"/>
                  </a:cubicBezTo>
                  <a:lnTo>
                    <a:pt x="732" y="2006"/>
                  </a:lnTo>
                  <a:cubicBezTo>
                    <a:pt x="812" y="2086"/>
                    <a:pt x="915" y="2126"/>
                    <a:pt x="1019" y="2126"/>
                  </a:cubicBezTo>
                  <a:cubicBezTo>
                    <a:pt x="1123" y="2126"/>
                    <a:pt x="1227" y="2086"/>
                    <a:pt x="1306" y="2006"/>
                  </a:cubicBezTo>
                  <a:lnTo>
                    <a:pt x="2165" y="1146"/>
                  </a:lnTo>
                  <a:lnTo>
                    <a:pt x="1019"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0" name="Google Shape;2230;p64"/>
          <p:cNvGrpSpPr/>
          <p:nvPr/>
        </p:nvGrpSpPr>
        <p:grpSpPr>
          <a:xfrm>
            <a:off x="7565353" y="3858918"/>
            <a:ext cx="348676" cy="520623"/>
            <a:chOff x="4069090" y="4913018"/>
            <a:chExt cx="348676" cy="520623"/>
          </a:xfrm>
        </p:grpSpPr>
        <p:sp>
          <p:nvSpPr>
            <p:cNvPr id="2231" name="Google Shape;2231;p64"/>
            <p:cNvSpPr/>
            <p:nvPr/>
          </p:nvSpPr>
          <p:spPr>
            <a:xfrm>
              <a:off x="4069307" y="4920960"/>
              <a:ext cx="96128" cy="512682"/>
            </a:xfrm>
            <a:custGeom>
              <a:avLst/>
              <a:gdLst/>
              <a:ahLst/>
              <a:cxnLst/>
              <a:rect l="l" t="t" r="r" b="b"/>
              <a:pathLst>
                <a:path w="4866" h="25952" extrusionOk="0">
                  <a:moveTo>
                    <a:pt x="406" y="1"/>
                  </a:moveTo>
                  <a:cubicBezTo>
                    <a:pt x="182" y="1"/>
                    <a:pt x="0" y="182"/>
                    <a:pt x="0" y="406"/>
                  </a:cubicBezTo>
                  <a:lnTo>
                    <a:pt x="0" y="19460"/>
                  </a:lnTo>
                  <a:lnTo>
                    <a:pt x="2244" y="25819"/>
                  </a:lnTo>
                  <a:cubicBezTo>
                    <a:pt x="2276" y="25907"/>
                    <a:pt x="2354" y="25952"/>
                    <a:pt x="2433" y="25952"/>
                  </a:cubicBezTo>
                  <a:cubicBezTo>
                    <a:pt x="2511" y="25952"/>
                    <a:pt x="2590" y="25907"/>
                    <a:pt x="2621" y="25819"/>
                  </a:cubicBezTo>
                  <a:lnTo>
                    <a:pt x="4865" y="19460"/>
                  </a:lnTo>
                  <a:lnTo>
                    <a:pt x="4865" y="406"/>
                  </a:lnTo>
                  <a:cubicBezTo>
                    <a:pt x="4865" y="183"/>
                    <a:pt x="4685" y="2"/>
                    <a:pt x="4462" y="2"/>
                  </a:cubicBezTo>
                  <a:cubicBezTo>
                    <a:pt x="4462" y="2"/>
                    <a:pt x="4461" y="2"/>
                    <a:pt x="4460" y="2"/>
                  </a:cubicBezTo>
                  <a:lnTo>
                    <a:pt x="4460" y="1"/>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4"/>
            <p:cNvSpPr/>
            <p:nvPr/>
          </p:nvSpPr>
          <p:spPr>
            <a:xfrm>
              <a:off x="4117134" y="5201283"/>
              <a:ext cx="48301" cy="232260"/>
            </a:xfrm>
            <a:custGeom>
              <a:avLst/>
              <a:gdLst/>
              <a:ahLst/>
              <a:cxnLst/>
              <a:rect l="l" t="t" r="r" b="b"/>
              <a:pathLst>
                <a:path w="2445" h="11757" extrusionOk="0">
                  <a:moveTo>
                    <a:pt x="1" y="0"/>
                  </a:moveTo>
                  <a:lnTo>
                    <a:pt x="1" y="11757"/>
                  </a:lnTo>
                  <a:lnTo>
                    <a:pt x="29" y="11757"/>
                  </a:lnTo>
                  <a:cubicBezTo>
                    <a:pt x="106" y="11753"/>
                    <a:pt x="174" y="11702"/>
                    <a:pt x="200" y="11629"/>
                  </a:cubicBezTo>
                  <a:lnTo>
                    <a:pt x="2444" y="5270"/>
                  </a:lnTo>
                  <a:lnTo>
                    <a:pt x="2444" y="0"/>
                  </a:ln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4"/>
            <p:cNvSpPr/>
            <p:nvPr/>
          </p:nvSpPr>
          <p:spPr>
            <a:xfrm>
              <a:off x="4069307" y="4920960"/>
              <a:ext cx="96128" cy="388225"/>
            </a:xfrm>
            <a:custGeom>
              <a:avLst/>
              <a:gdLst/>
              <a:ahLst/>
              <a:cxnLst/>
              <a:rect l="l" t="t" r="r" b="b"/>
              <a:pathLst>
                <a:path w="4866" h="19652" extrusionOk="0">
                  <a:moveTo>
                    <a:pt x="406" y="1"/>
                  </a:moveTo>
                  <a:cubicBezTo>
                    <a:pt x="182" y="1"/>
                    <a:pt x="0" y="182"/>
                    <a:pt x="0" y="406"/>
                  </a:cubicBezTo>
                  <a:lnTo>
                    <a:pt x="0" y="19460"/>
                  </a:lnTo>
                  <a:cubicBezTo>
                    <a:pt x="260" y="19590"/>
                    <a:pt x="537" y="19652"/>
                    <a:pt x="809" y="19652"/>
                  </a:cubicBezTo>
                  <a:cubicBezTo>
                    <a:pt x="1475" y="19652"/>
                    <a:pt x="2115" y="19285"/>
                    <a:pt x="2433" y="18650"/>
                  </a:cubicBezTo>
                  <a:lnTo>
                    <a:pt x="2433" y="18650"/>
                  </a:lnTo>
                  <a:cubicBezTo>
                    <a:pt x="2426" y="19101"/>
                    <a:pt x="2792" y="19472"/>
                    <a:pt x="3244" y="19472"/>
                  </a:cubicBezTo>
                  <a:cubicBezTo>
                    <a:pt x="3697" y="19472"/>
                    <a:pt x="4061" y="19101"/>
                    <a:pt x="4054" y="18650"/>
                  </a:cubicBezTo>
                  <a:cubicBezTo>
                    <a:pt x="4502" y="18650"/>
                    <a:pt x="4865" y="19011"/>
                    <a:pt x="4865" y="19460"/>
                  </a:cubicBezTo>
                  <a:lnTo>
                    <a:pt x="4865" y="406"/>
                  </a:lnTo>
                  <a:cubicBezTo>
                    <a:pt x="4865" y="183"/>
                    <a:pt x="4685" y="2"/>
                    <a:pt x="4462" y="2"/>
                  </a:cubicBezTo>
                  <a:cubicBezTo>
                    <a:pt x="4462" y="2"/>
                    <a:pt x="4461" y="2"/>
                    <a:pt x="4460" y="2"/>
                  </a:cubicBezTo>
                  <a:lnTo>
                    <a:pt x="4460"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4"/>
            <p:cNvSpPr/>
            <p:nvPr/>
          </p:nvSpPr>
          <p:spPr>
            <a:xfrm>
              <a:off x="4101113" y="4920960"/>
              <a:ext cx="32062" cy="384452"/>
            </a:xfrm>
            <a:custGeom>
              <a:avLst/>
              <a:gdLst/>
              <a:ahLst/>
              <a:cxnLst/>
              <a:rect l="l" t="t" r="r" b="b"/>
              <a:pathLst>
                <a:path w="1623" h="19461" extrusionOk="0">
                  <a:moveTo>
                    <a:pt x="1" y="1"/>
                  </a:moveTo>
                  <a:lnTo>
                    <a:pt x="1" y="19351"/>
                  </a:lnTo>
                  <a:cubicBezTo>
                    <a:pt x="6" y="19387"/>
                    <a:pt x="11" y="19424"/>
                    <a:pt x="12" y="19460"/>
                  </a:cubicBezTo>
                  <a:cubicBezTo>
                    <a:pt x="15" y="19037"/>
                    <a:pt x="343" y="18688"/>
                    <a:pt x="766" y="18658"/>
                  </a:cubicBezTo>
                  <a:cubicBezTo>
                    <a:pt x="785" y="18657"/>
                    <a:pt x="803" y="18656"/>
                    <a:pt x="821" y="18656"/>
                  </a:cubicBezTo>
                  <a:cubicBezTo>
                    <a:pt x="1221" y="18656"/>
                    <a:pt x="1564" y="18949"/>
                    <a:pt x="1622" y="19351"/>
                  </a:cubicBezTo>
                  <a:lnTo>
                    <a:pt x="1622"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4"/>
            <p:cNvSpPr/>
            <p:nvPr/>
          </p:nvSpPr>
          <p:spPr>
            <a:xfrm>
              <a:off x="4069090" y="4920960"/>
              <a:ext cx="32043" cy="384452"/>
            </a:xfrm>
            <a:custGeom>
              <a:avLst/>
              <a:gdLst/>
              <a:ahLst/>
              <a:cxnLst/>
              <a:rect l="l" t="t" r="r" b="b"/>
              <a:pathLst>
                <a:path w="1622" h="19461" extrusionOk="0">
                  <a:moveTo>
                    <a:pt x="406" y="1"/>
                  </a:moveTo>
                  <a:cubicBezTo>
                    <a:pt x="182" y="1"/>
                    <a:pt x="0" y="182"/>
                    <a:pt x="0" y="406"/>
                  </a:cubicBezTo>
                  <a:lnTo>
                    <a:pt x="0" y="19351"/>
                  </a:lnTo>
                  <a:cubicBezTo>
                    <a:pt x="7" y="19386"/>
                    <a:pt x="10" y="19424"/>
                    <a:pt x="11" y="19460"/>
                  </a:cubicBezTo>
                  <a:cubicBezTo>
                    <a:pt x="14" y="19037"/>
                    <a:pt x="342" y="18686"/>
                    <a:pt x="766" y="18658"/>
                  </a:cubicBezTo>
                  <a:cubicBezTo>
                    <a:pt x="785" y="18657"/>
                    <a:pt x="804" y="18656"/>
                    <a:pt x="823" y="18656"/>
                  </a:cubicBezTo>
                  <a:cubicBezTo>
                    <a:pt x="1221" y="18656"/>
                    <a:pt x="1564" y="18950"/>
                    <a:pt x="1622" y="19351"/>
                  </a:cubicBezTo>
                  <a:lnTo>
                    <a:pt x="1622"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4"/>
            <p:cNvSpPr/>
            <p:nvPr/>
          </p:nvSpPr>
          <p:spPr>
            <a:xfrm>
              <a:off x="4133156" y="4920960"/>
              <a:ext cx="32023" cy="384452"/>
            </a:xfrm>
            <a:custGeom>
              <a:avLst/>
              <a:gdLst/>
              <a:ahLst/>
              <a:cxnLst/>
              <a:rect l="l" t="t" r="r" b="b"/>
              <a:pathLst>
                <a:path w="1621" h="19461" extrusionOk="0">
                  <a:moveTo>
                    <a:pt x="0" y="1"/>
                  </a:moveTo>
                  <a:lnTo>
                    <a:pt x="0" y="19351"/>
                  </a:lnTo>
                  <a:cubicBezTo>
                    <a:pt x="57" y="18949"/>
                    <a:pt x="402" y="18655"/>
                    <a:pt x="802" y="18655"/>
                  </a:cubicBezTo>
                  <a:cubicBezTo>
                    <a:pt x="820" y="18655"/>
                    <a:pt x="838" y="18655"/>
                    <a:pt x="856" y="18657"/>
                  </a:cubicBezTo>
                  <a:cubicBezTo>
                    <a:pt x="1280" y="18686"/>
                    <a:pt x="1609" y="19037"/>
                    <a:pt x="1611" y="19460"/>
                  </a:cubicBezTo>
                  <a:cubicBezTo>
                    <a:pt x="1611" y="19424"/>
                    <a:pt x="1615" y="19386"/>
                    <a:pt x="1621" y="19351"/>
                  </a:cubicBezTo>
                  <a:lnTo>
                    <a:pt x="1621" y="406"/>
                  </a:lnTo>
                  <a:cubicBezTo>
                    <a:pt x="1621" y="182"/>
                    <a:pt x="1440" y="1"/>
                    <a:pt x="1217"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4"/>
            <p:cNvSpPr/>
            <p:nvPr/>
          </p:nvSpPr>
          <p:spPr>
            <a:xfrm>
              <a:off x="4094752" y="5377458"/>
              <a:ext cx="45239" cy="56183"/>
            </a:xfrm>
            <a:custGeom>
              <a:avLst/>
              <a:gdLst/>
              <a:ahLst/>
              <a:cxnLst/>
              <a:rect l="l" t="t" r="r" b="b"/>
              <a:pathLst>
                <a:path w="2290" h="2844" extrusionOk="0">
                  <a:moveTo>
                    <a:pt x="0" y="1"/>
                  </a:moveTo>
                  <a:lnTo>
                    <a:pt x="956" y="2711"/>
                  </a:lnTo>
                  <a:cubicBezTo>
                    <a:pt x="988" y="2799"/>
                    <a:pt x="1066" y="2844"/>
                    <a:pt x="1145" y="2844"/>
                  </a:cubicBezTo>
                  <a:cubicBezTo>
                    <a:pt x="1223" y="2844"/>
                    <a:pt x="1302" y="2799"/>
                    <a:pt x="1333" y="2711"/>
                  </a:cubicBezTo>
                  <a:lnTo>
                    <a:pt x="2289"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4"/>
            <p:cNvSpPr/>
            <p:nvPr/>
          </p:nvSpPr>
          <p:spPr>
            <a:xfrm>
              <a:off x="4117134" y="5377458"/>
              <a:ext cx="22857" cy="56144"/>
            </a:xfrm>
            <a:custGeom>
              <a:avLst/>
              <a:gdLst/>
              <a:ahLst/>
              <a:cxnLst/>
              <a:rect l="l" t="t" r="r" b="b"/>
              <a:pathLst>
                <a:path w="1157" h="2842" extrusionOk="0">
                  <a:moveTo>
                    <a:pt x="1" y="1"/>
                  </a:moveTo>
                  <a:lnTo>
                    <a:pt x="1" y="2840"/>
                  </a:lnTo>
                  <a:cubicBezTo>
                    <a:pt x="7" y="2841"/>
                    <a:pt x="13" y="2841"/>
                    <a:pt x="19" y="2841"/>
                  </a:cubicBezTo>
                  <a:cubicBezTo>
                    <a:pt x="100" y="2841"/>
                    <a:pt x="173" y="2789"/>
                    <a:pt x="200" y="2711"/>
                  </a:cubicBezTo>
                  <a:lnTo>
                    <a:pt x="1156" y="1"/>
                  </a:ln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4"/>
            <p:cNvSpPr/>
            <p:nvPr/>
          </p:nvSpPr>
          <p:spPr>
            <a:xfrm>
              <a:off x="4281575" y="5289430"/>
              <a:ext cx="96148" cy="112149"/>
            </a:xfrm>
            <a:custGeom>
              <a:avLst/>
              <a:gdLst/>
              <a:ahLst/>
              <a:cxnLst/>
              <a:rect l="l" t="t" r="r" b="b"/>
              <a:pathLst>
                <a:path w="4867" h="5677" extrusionOk="0">
                  <a:moveTo>
                    <a:pt x="404" y="0"/>
                  </a:moveTo>
                  <a:cubicBezTo>
                    <a:pt x="180" y="2"/>
                    <a:pt x="0" y="182"/>
                    <a:pt x="0" y="406"/>
                  </a:cubicBezTo>
                  <a:cubicBezTo>
                    <a:pt x="0" y="2889"/>
                    <a:pt x="2432" y="5676"/>
                    <a:pt x="2432" y="5676"/>
                  </a:cubicBezTo>
                  <a:cubicBezTo>
                    <a:pt x="2432" y="5676"/>
                    <a:pt x="4865" y="2889"/>
                    <a:pt x="4865" y="406"/>
                  </a:cubicBezTo>
                  <a:cubicBezTo>
                    <a:pt x="4866" y="182"/>
                    <a:pt x="4685" y="0"/>
                    <a:pt x="446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4"/>
            <p:cNvSpPr/>
            <p:nvPr/>
          </p:nvSpPr>
          <p:spPr>
            <a:xfrm>
              <a:off x="4281575" y="4961062"/>
              <a:ext cx="96108" cy="232279"/>
            </a:xfrm>
            <a:custGeom>
              <a:avLst/>
              <a:gdLst/>
              <a:ahLst/>
              <a:cxnLst/>
              <a:rect l="l" t="t" r="r" b="b"/>
              <a:pathLst>
                <a:path w="4865" h="11758" extrusionOk="0">
                  <a:moveTo>
                    <a:pt x="405" y="1"/>
                  </a:moveTo>
                  <a:cubicBezTo>
                    <a:pt x="182" y="1"/>
                    <a:pt x="0" y="182"/>
                    <a:pt x="0" y="408"/>
                  </a:cubicBezTo>
                  <a:lnTo>
                    <a:pt x="0" y="11353"/>
                  </a:lnTo>
                  <a:cubicBezTo>
                    <a:pt x="0" y="11577"/>
                    <a:pt x="182" y="11757"/>
                    <a:pt x="405" y="11757"/>
                  </a:cubicBezTo>
                  <a:lnTo>
                    <a:pt x="4459" y="11757"/>
                  </a:lnTo>
                  <a:cubicBezTo>
                    <a:pt x="4683" y="11757"/>
                    <a:pt x="4865" y="11576"/>
                    <a:pt x="4865" y="11353"/>
                  </a:cubicBezTo>
                  <a:lnTo>
                    <a:pt x="4865" y="408"/>
                  </a:lnTo>
                  <a:cubicBezTo>
                    <a:pt x="4865" y="182"/>
                    <a:pt x="4683" y="1"/>
                    <a:pt x="4459"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4"/>
            <p:cNvSpPr/>
            <p:nvPr/>
          </p:nvSpPr>
          <p:spPr>
            <a:xfrm>
              <a:off x="4297576" y="4913018"/>
              <a:ext cx="64105" cy="48064"/>
            </a:xfrm>
            <a:custGeom>
              <a:avLst/>
              <a:gdLst/>
              <a:ahLst/>
              <a:cxnLst/>
              <a:rect l="l" t="t" r="r" b="b"/>
              <a:pathLst>
                <a:path w="3245" h="2433" extrusionOk="0">
                  <a:moveTo>
                    <a:pt x="812" y="0"/>
                  </a:moveTo>
                  <a:cubicBezTo>
                    <a:pt x="364" y="0"/>
                    <a:pt x="1" y="363"/>
                    <a:pt x="1" y="811"/>
                  </a:cubicBezTo>
                  <a:lnTo>
                    <a:pt x="1" y="2433"/>
                  </a:lnTo>
                  <a:lnTo>
                    <a:pt x="3244" y="2433"/>
                  </a:lnTo>
                  <a:lnTo>
                    <a:pt x="3244" y="811"/>
                  </a:lnTo>
                  <a:cubicBezTo>
                    <a:pt x="3244" y="363"/>
                    <a:pt x="2881" y="0"/>
                    <a:pt x="243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4"/>
            <p:cNvSpPr/>
            <p:nvPr/>
          </p:nvSpPr>
          <p:spPr>
            <a:xfrm>
              <a:off x="4281575" y="5257387"/>
              <a:ext cx="96108" cy="32062"/>
            </a:xfrm>
            <a:custGeom>
              <a:avLst/>
              <a:gdLst/>
              <a:ahLst/>
              <a:cxnLst/>
              <a:rect l="l" t="t" r="r" b="b"/>
              <a:pathLst>
                <a:path w="4865" h="1623" extrusionOk="0">
                  <a:moveTo>
                    <a:pt x="811" y="1"/>
                  </a:moveTo>
                  <a:cubicBezTo>
                    <a:pt x="363" y="1"/>
                    <a:pt x="0" y="364"/>
                    <a:pt x="0" y="812"/>
                  </a:cubicBezTo>
                  <a:cubicBezTo>
                    <a:pt x="0" y="1259"/>
                    <a:pt x="363" y="1622"/>
                    <a:pt x="811" y="1622"/>
                  </a:cubicBezTo>
                  <a:lnTo>
                    <a:pt x="4054" y="1622"/>
                  </a:lnTo>
                  <a:cubicBezTo>
                    <a:pt x="4502" y="1622"/>
                    <a:pt x="4865" y="1259"/>
                    <a:pt x="4865" y="812"/>
                  </a:cubicBezTo>
                  <a:cubicBezTo>
                    <a:pt x="4865" y="364"/>
                    <a:pt x="4502" y="1"/>
                    <a:pt x="4054"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4"/>
            <p:cNvSpPr/>
            <p:nvPr/>
          </p:nvSpPr>
          <p:spPr>
            <a:xfrm>
              <a:off x="4329402" y="5257387"/>
              <a:ext cx="48281" cy="32062"/>
            </a:xfrm>
            <a:custGeom>
              <a:avLst/>
              <a:gdLst/>
              <a:ahLst/>
              <a:cxnLst/>
              <a:rect l="l" t="t" r="r" b="b"/>
              <a:pathLst>
                <a:path w="2444" h="1623" extrusionOk="0">
                  <a:moveTo>
                    <a:pt x="0" y="1"/>
                  </a:moveTo>
                  <a:lnTo>
                    <a:pt x="0" y="1622"/>
                  </a:lnTo>
                  <a:lnTo>
                    <a:pt x="1633" y="1622"/>
                  </a:lnTo>
                  <a:cubicBezTo>
                    <a:pt x="2081" y="1622"/>
                    <a:pt x="2444" y="1259"/>
                    <a:pt x="2444" y="812"/>
                  </a:cubicBezTo>
                  <a:cubicBezTo>
                    <a:pt x="2444" y="364"/>
                    <a:pt x="2081" y="1"/>
                    <a:pt x="1633"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4"/>
            <p:cNvSpPr/>
            <p:nvPr/>
          </p:nvSpPr>
          <p:spPr>
            <a:xfrm>
              <a:off x="4281338" y="5225364"/>
              <a:ext cx="96602" cy="32043"/>
            </a:xfrm>
            <a:custGeom>
              <a:avLst/>
              <a:gdLst/>
              <a:ahLst/>
              <a:cxnLst/>
              <a:rect l="l" t="t" r="r" b="b"/>
              <a:pathLst>
                <a:path w="4890" h="1622" extrusionOk="0">
                  <a:moveTo>
                    <a:pt x="813" y="0"/>
                  </a:moveTo>
                  <a:cubicBezTo>
                    <a:pt x="365" y="0"/>
                    <a:pt x="1" y="362"/>
                    <a:pt x="1" y="811"/>
                  </a:cubicBezTo>
                  <a:cubicBezTo>
                    <a:pt x="1" y="1260"/>
                    <a:pt x="364" y="1622"/>
                    <a:pt x="810" y="1622"/>
                  </a:cubicBezTo>
                  <a:cubicBezTo>
                    <a:pt x="814" y="1622"/>
                    <a:pt x="819" y="1622"/>
                    <a:pt x="823" y="1622"/>
                  </a:cubicBezTo>
                  <a:lnTo>
                    <a:pt x="4066" y="1622"/>
                  </a:lnTo>
                  <a:cubicBezTo>
                    <a:pt x="4070" y="1622"/>
                    <a:pt x="4075" y="1622"/>
                    <a:pt x="4079" y="1622"/>
                  </a:cubicBezTo>
                  <a:cubicBezTo>
                    <a:pt x="4526" y="1622"/>
                    <a:pt x="4890" y="1260"/>
                    <a:pt x="4890" y="811"/>
                  </a:cubicBezTo>
                  <a:cubicBezTo>
                    <a:pt x="4890" y="362"/>
                    <a:pt x="4525" y="0"/>
                    <a:pt x="4076" y="0"/>
                  </a:cubicBezTo>
                  <a:cubicBezTo>
                    <a:pt x="4073" y="0"/>
                    <a:pt x="4070" y="0"/>
                    <a:pt x="4066" y="0"/>
                  </a:cubicBezTo>
                  <a:lnTo>
                    <a:pt x="823" y="0"/>
                  </a:lnTo>
                  <a:cubicBezTo>
                    <a:pt x="819" y="0"/>
                    <a:pt x="816" y="0"/>
                    <a:pt x="81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4"/>
            <p:cNvSpPr/>
            <p:nvPr/>
          </p:nvSpPr>
          <p:spPr>
            <a:xfrm>
              <a:off x="4329402" y="5225364"/>
              <a:ext cx="48538" cy="32043"/>
            </a:xfrm>
            <a:custGeom>
              <a:avLst/>
              <a:gdLst/>
              <a:ahLst/>
              <a:cxnLst/>
              <a:rect l="l" t="t" r="r" b="b"/>
              <a:pathLst>
                <a:path w="2457" h="1622" extrusionOk="0">
                  <a:moveTo>
                    <a:pt x="1643" y="0"/>
                  </a:moveTo>
                  <a:cubicBezTo>
                    <a:pt x="1640" y="0"/>
                    <a:pt x="1637" y="0"/>
                    <a:pt x="1633" y="0"/>
                  </a:cubicBezTo>
                  <a:lnTo>
                    <a:pt x="0" y="0"/>
                  </a:lnTo>
                  <a:lnTo>
                    <a:pt x="0" y="1622"/>
                  </a:lnTo>
                  <a:lnTo>
                    <a:pt x="1633" y="1622"/>
                  </a:lnTo>
                  <a:cubicBezTo>
                    <a:pt x="1637" y="1622"/>
                    <a:pt x="1642" y="1622"/>
                    <a:pt x="1646" y="1622"/>
                  </a:cubicBezTo>
                  <a:cubicBezTo>
                    <a:pt x="2093" y="1622"/>
                    <a:pt x="2457" y="1260"/>
                    <a:pt x="2457" y="811"/>
                  </a:cubicBezTo>
                  <a:cubicBezTo>
                    <a:pt x="2457" y="362"/>
                    <a:pt x="2092" y="0"/>
                    <a:pt x="164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4"/>
            <p:cNvSpPr/>
            <p:nvPr/>
          </p:nvSpPr>
          <p:spPr>
            <a:xfrm>
              <a:off x="4281338" y="5193322"/>
              <a:ext cx="96602" cy="32062"/>
            </a:xfrm>
            <a:custGeom>
              <a:avLst/>
              <a:gdLst/>
              <a:ahLst/>
              <a:cxnLst/>
              <a:rect l="l" t="t" r="r" b="b"/>
              <a:pathLst>
                <a:path w="4890" h="1623" extrusionOk="0">
                  <a:moveTo>
                    <a:pt x="810" y="0"/>
                  </a:moveTo>
                  <a:cubicBezTo>
                    <a:pt x="364" y="0"/>
                    <a:pt x="1" y="364"/>
                    <a:pt x="1" y="811"/>
                  </a:cubicBezTo>
                  <a:cubicBezTo>
                    <a:pt x="1" y="1260"/>
                    <a:pt x="364" y="1622"/>
                    <a:pt x="810" y="1622"/>
                  </a:cubicBezTo>
                  <a:cubicBezTo>
                    <a:pt x="814" y="1622"/>
                    <a:pt x="819" y="1622"/>
                    <a:pt x="823" y="1622"/>
                  </a:cubicBezTo>
                  <a:lnTo>
                    <a:pt x="4066" y="1622"/>
                  </a:lnTo>
                  <a:cubicBezTo>
                    <a:pt x="4070" y="1622"/>
                    <a:pt x="4075" y="1622"/>
                    <a:pt x="4079" y="1622"/>
                  </a:cubicBezTo>
                  <a:cubicBezTo>
                    <a:pt x="4526" y="1622"/>
                    <a:pt x="4890" y="1260"/>
                    <a:pt x="4890" y="811"/>
                  </a:cubicBezTo>
                  <a:cubicBezTo>
                    <a:pt x="4890" y="364"/>
                    <a:pt x="4526" y="0"/>
                    <a:pt x="4079" y="0"/>
                  </a:cubicBezTo>
                  <a:cubicBezTo>
                    <a:pt x="4075" y="0"/>
                    <a:pt x="4070" y="0"/>
                    <a:pt x="4066" y="0"/>
                  </a:cubicBezTo>
                  <a:lnTo>
                    <a:pt x="823" y="0"/>
                  </a:lnTo>
                  <a:cubicBezTo>
                    <a:pt x="819" y="0"/>
                    <a:pt x="814" y="0"/>
                    <a:pt x="81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4"/>
            <p:cNvSpPr/>
            <p:nvPr/>
          </p:nvSpPr>
          <p:spPr>
            <a:xfrm>
              <a:off x="4329402" y="5193322"/>
              <a:ext cx="48538" cy="32062"/>
            </a:xfrm>
            <a:custGeom>
              <a:avLst/>
              <a:gdLst/>
              <a:ahLst/>
              <a:cxnLst/>
              <a:rect l="l" t="t" r="r" b="b"/>
              <a:pathLst>
                <a:path w="2457" h="1623" extrusionOk="0">
                  <a:moveTo>
                    <a:pt x="1646" y="0"/>
                  </a:moveTo>
                  <a:cubicBezTo>
                    <a:pt x="1642" y="0"/>
                    <a:pt x="1637" y="0"/>
                    <a:pt x="1633" y="0"/>
                  </a:cubicBezTo>
                  <a:lnTo>
                    <a:pt x="0" y="0"/>
                  </a:lnTo>
                  <a:lnTo>
                    <a:pt x="0" y="1622"/>
                  </a:lnTo>
                  <a:lnTo>
                    <a:pt x="1633" y="1622"/>
                  </a:lnTo>
                  <a:cubicBezTo>
                    <a:pt x="1637" y="1622"/>
                    <a:pt x="1642" y="1622"/>
                    <a:pt x="1646" y="1622"/>
                  </a:cubicBezTo>
                  <a:cubicBezTo>
                    <a:pt x="2093" y="1622"/>
                    <a:pt x="2457" y="1260"/>
                    <a:pt x="2457" y="811"/>
                  </a:cubicBezTo>
                  <a:cubicBezTo>
                    <a:pt x="2457" y="364"/>
                    <a:pt x="2093" y="0"/>
                    <a:pt x="1646"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4"/>
            <p:cNvSpPr/>
            <p:nvPr/>
          </p:nvSpPr>
          <p:spPr>
            <a:xfrm>
              <a:off x="4281575" y="5289430"/>
              <a:ext cx="47847" cy="111853"/>
            </a:xfrm>
            <a:custGeom>
              <a:avLst/>
              <a:gdLst/>
              <a:ahLst/>
              <a:cxnLst/>
              <a:rect l="l" t="t" r="r" b="b"/>
              <a:pathLst>
                <a:path w="2422" h="5662" extrusionOk="0">
                  <a:moveTo>
                    <a:pt x="404" y="0"/>
                  </a:moveTo>
                  <a:cubicBezTo>
                    <a:pt x="180" y="2"/>
                    <a:pt x="0" y="182"/>
                    <a:pt x="0" y="406"/>
                  </a:cubicBezTo>
                  <a:cubicBezTo>
                    <a:pt x="0" y="2826"/>
                    <a:pt x="2304" y="5527"/>
                    <a:pt x="2421" y="5662"/>
                  </a:cubicBezTo>
                  <a:lnTo>
                    <a:pt x="2421"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4"/>
            <p:cNvSpPr/>
            <p:nvPr/>
          </p:nvSpPr>
          <p:spPr>
            <a:xfrm>
              <a:off x="4281575" y="4961062"/>
              <a:ext cx="47847" cy="232279"/>
            </a:xfrm>
            <a:custGeom>
              <a:avLst/>
              <a:gdLst/>
              <a:ahLst/>
              <a:cxnLst/>
              <a:rect l="l" t="t" r="r" b="b"/>
              <a:pathLst>
                <a:path w="2422" h="11758" extrusionOk="0">
                  <a:moveTo>
                    <a:pt x="405" y="1"/>
                  </a:moveTo>
                  <a:cubicBezTo>
                    <a:pt x="182" y="1"/>
                    <a:pt x="0" y="182"/>
                    <a:pt x="0" y="406"/>
                  </a:cubicBezTo>
                  <a:lnTo>
                    <a:pt x="0" y="11352"/>
                  </a:lnTo>
                  <a:cubicBezTo>
                    <a:pt x="0" y="11576"/>
                    <a:pt x="182" y="11757"/>
                    <a:pt x="405" y="11757"/>
                  </a:cubicBezTo>
                  <a:lnTo>
                    <a:pt x="2421" y="11757"/>
                  </a:lnTo>
                  <a:lnTo>
                    <a:pt x="2421"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4"/>
            <p:cNvSpPr/>
            <p:nvPr/>
          </p:nvSpPr>
          <p:spPr>
            <a:xfrm>
              <a:off x="4273594" y="4985124"/>
              <a:ext cx="144172" cy="176215"/>
            </a:xfrm>
            <a:custGeom>
              <a:avLst/>
              <a:gdLst/>
              <a:ahLst/>
              <a:cxnLst/>
              <a:rect l="l" t="t" r="r" b="b"/>
              <a:pathLst>
                <a:path w="7298" h="8920" extrusionOk="0">
                  <a:moveTo>
                    <a:pt x="405" y="0"/>
                  </a:moveTo>
                  <a:cubicBezTo>
                    <a:pt x="182" y="0"/>
                    <a:pt x="0" y="182"/>
                    <a:pt x="0" y="406"/>
                  </a:cubicBezTo>
                  <a:cubicBezTo>
                    <a:pt x="0" y="630"/>
                    <a:pt x="182" y="811"/>
                    <a:pt x="405" y="811"/>
                  </a:cubicBezTo>
                  <a:lnTo>
                    <a:pt x="6081" y="811"/>
                  </a:lnTo>
                  <a:cubicBezTo>
                    <a:pt x="6304" y="813"/>
                    <a:pt x="6485" y="993"/>
                    <a:pt x="6485" y="1217"/>
                  </a:cubicBezTo>
                  <a:lnTo>
                    <a:pt x="6485" y="8514"/>
                  </a:lnTo>
                  <a:cubicBezTo>
                    <a:pt x="6485" y="8738"/>
                    <a:pt x="6667" y="8918"/>
                    <a:pt x="6891" y="8918"/>
                  </a:cubicBezTo>
                  <a:lnTo>
                    <a:pt x="6892" y="8919"/>
                  </a:lnTo>
                  <a:cubicBezTo>
                    <a:pt x="7116" y="8919"/>
                    <a:pt x="7297" y="8738"/>
                    <a:pt x="7297" y="8514"/>
                  </a:cubicBezTo>
                  <a:lnTo>
                    <a:pt x="7297" y="1217"/>
                  </a:lnTo>
                  <a:cubicBezTo>
                    <a:pt x="7296" y="545"/>
                    <a:pt x="6753" y="2"/>
                    <a:pt x="608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4"/>
            <p:cNvSpPr/>
            <p:nvPr/>
          </p:nvSpPr>
          <p:spPr>
            <a:xfrm>
              <a:off x="4329402" y="4913018"/>
              <a:ext cx="32280" cy="48064"/>
            </a:xfrm>
            <a:custGeom>
              <a:avLst/>
              <a:gdLst/>
              <a:ahLst/>
              <a:cxnLst/>
              <a:rect l="l" t="t" r="r" b="b"/>
              <a:pathLst>
                <a:path w="1634" h="2433" extrusionOk="0">
                  <a:moveTo>
                    <a:pt x="0" y="0"/>
                  </a:moveTo>
                  <a:lnTo>
                    <a:pt x="0" y="2433"/>
                  </a:lnTo>
                  <a:lnTo>
                    <a:pt x="1633" y="2433"/>
                  </a:lnTo>
                  <a:lnTo>
                    <a:pt x="1633" y="811"/>
                  </a:lnTo>
                  <a:cubicBezTo>
                    <a:pt x="1633" y="363"/>
                    <a:pt x="1270" y="0"/>
                    <a:pt x="822"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4"/>
            <p:cNvSpPr/>
            <p:nvPr/>
          </p:nvSpPr>
          <p:spPr>
            <a:xfrm>
              <a:off x="4321618" y="5391623"/>
              <a:ext cx="16021" cy="33979"/>
            </a:xfrm>
            <a:custGeom>
              <a:avLst/>
              <a:gdLst/>
              <a:ahLst/>
              <a:cxnLst/>
              <a:rect l="l" t="t" r="r" b="b"/>
              <a:pathLst>
                <a:path w="811" h="1720" extrusionOk="0">
                  <a:moveTo>
                    <a:pt x="0" y="0"/>
                  </a:moveTo>
                  <a:lnTo>
                    <a:pt x="0" y="1314"/>
                  </a:lnTo>
                  <a:cubicBezTo>
                    <a:pt x="0" y="1538"/>
                    <a:pt x="182" y="1719"/>
                    <a:pt x="405" y="1719"/>
                  </a:cubicBezTo>
                  <a:cubicBezTo>
                    <a:pt x="629" y="1719"/>
                    <a:pt x="811" y="1538"/>
                    <a:pt x="811" y="1314"/>
                  </a:cubicBezTo>
                  <a:lnTo>
                    <a:pt x="811"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64"/>
          <p:cNvGrpSpPr/>
          <p:nvPr/>
        </p:nvGrpSpPr>
        <p:grpSpPr>
          <a:xfrm>
            <a:off x="7481275" y="2308407"/>
            <a:ext cx="432753" cy="512583"/>
            <a:chOff x="4575213" y="4915764"/>
            <a:chExt cx="432753" cy="512583"/>
          </a:xfrm>
        </p:grpSpPr>
        <p:sp>
          <p:nvSpPr>
            <p:cNvPr id="2254" name="Google Shape;2254;p64"/>
            <p:cNvSpPr/>
            <p:nvPr/>
          </p:nvSpPr>
          <p:spPr>
            <a:xfrm>
              <a:off x="4607513" y="4915764"/>
              <a:ext cx="400454" cy="512583"/>
            </a:xfrm>
            <a:custGeom>
              <a:avLst/>
              <a:gdLst/>
              <a:ahLst/>
              <a:cxnLst/>
              <a:rect l="l" t="t" r="r" b="b"/>
              <a:pathLst>
                <a:path w="20271" h="25947" extrusionOk="0">
                  <a:moveTo>
                    <a:pt x="1216" y="1"/>
                  </a:moveTo>
                  <a:cubicBezTo>
                    <a:pt x="545" y="1"/>
                    <a:pt x="0" y="545"/>
                    <a:pt x="0" y="1217"/>
                  </a:cubicBezTo>
                  <a:lnTo>
                    <a:pt x="0" y="24729"/>
                  </a:lnTo>
                  <a:cubicBezTo>
                    <a:pt x="0" y="25400"/>
                    <a:pt x="545" y="25945"/>
                    <a:pt x="1216" y="25947"/>
                  </a:cubicBezTo>
                  <a:lnTo>
                    <a:pt x="19054" y="25947"/>
                  </a:lnTo>
                  <a:cubicBezTo>
                    <a:pt x="19726" y="25945"/>
                    <a:pt x="20269" y="25400"/>
                    <a:pt x="20270" y="24729"/>
                  </a:cubicBezTo>
                  <a:lnTo>
                    <a:pt x="20270" y="1217"/>
                  </a:lnTo>
                  <a:cubicBezTo>
                    <a:pt x="20269" y="545"/>
                    <a:pt x="19726" y="1"/>
                    <a:pt x="1905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4"/>
            <p:cNvSpPr/>
            <p:nvPr/>
          </p:nvSpPr>
          <p:spPr>
            <a:xfrm>
              <a:off x="4599275" y="4915764"/>
              <a:ext cx="56302" cy="512583"/>
            </a:xfrm>
            <a:custGeom>
              <a:avLst/>
              <a:gdLst/>
              <a:ahLst/>
              <a:cxnLst/>
              <a:rect l="l" t="t" r="r" b="b"/>
              <a:pathLst>
                <a:path w="2850" h="25947" extrusionOk="0">
                  <a:moveTo>
                    <a:pt x="1217" y="1"/>
                  </a:moveTo>
                  <a:cubicBezTo>
                    <a:pt x="545" y="1"/>
                    <a:pt x="1" y="545"/>
                    <a:pt x="1" y="1217"/>
                  </a:cubicBezTo>
                  <a:lnTo>
                    <a:pt x="1" y="24729"/>
                  </a:lnTo>
                  <a:cubicBezTo>
                    <a:pt x="1" y="25400"/>
                    <a:pt x="544" y="25945"/>
                    <a:pt x="1217" y="25947"/>
                  </a:cubicBezTo>
                  <a:lnTo>
                    <a:pt x="2850" y="25947"/>
                  </a:lnTo>
                  <a:lnTo>
                    <a:pt x="2850"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4"/>
            <p:cNvSpPr/>
            <p:nvPr/>
          </p:nvSpPr>
          <p:spPr>
            <a:xfrm>
              <a:off x="4739654" y="5079948"/>
              <a:ext cx="184215" cy="192236"/>
            </a:xfrm>
            <a:custGeom>
              <a:avLst/>
              <a:gdLst/>
              <a:ahLst/>
              <a:cxnLst/>
              <a:rect l="l" t="t" r="r" b="b"/>
              <a:pathLst>
                <a:path w="9325" h="9731" extrusionOk="0">
                  <a:moveTo>
                    <a:pt x="4691" y="1217"/>
                  </a:moveTo>
                  <a:cubicBezTo>
                    <a:pt x="4695" y="1229"/>
                    <a:pt x="4695" y="1243"/>
                    <a:pt x="4701" y="1257"/>
                  </a:cubicBezTo>
                  <a:lnTo>
                    <a:pt x="6031" y="5473"/>
                  </a:lnTo>
                  <a:lnTo>
                    <a:pt x="3293" y="5473"/>
                  </a:lnTo>
                  <a:lnTo>
                    <a:pt x="4625" y="1257"/>
                  </a:lnTo>
                  <a:cubicBezTo>
                    <a:pt x="4629" y="1243"/>
                    <a:pt x="4630" y="1229"/>
                    <a:pt x="4633" y="1217"/>
                  </a:cubicBezTo>
                  <a:close/>
                  <a:moveTo>
                    <a:pt x="3038" y="0"/>
                  </a:moveTo>
                  <a:cubicBezTo>
                    <a:pt x="2723" y="0"/>
                    <a:pt x="2461" y="242"/>
                    <a:pt x="2436" y="556"/>
                  </a:cubicBezTo>
                  <a:cubicBezTo>
                    <a:pt x="2409" y="872"/>
                    <a:pt x="2628" y="1153"/>
                    <a:pt x="2941" y="1205"/>
                  </a:cubicBezTo>
                  <a:lnTo>
                    <a:pt x="645" y="8472"/>
                  </a:lnTo>
                  <a:cubicBezTo>
                    <a:pt x="641" y="8486"/>
                    <a:pt x="641" y="8500"/>
                    <a:pt x="637" y="8514"/>
                  </a:cubicBezTo>
                  <a:lnTo>
                    <a:pt x="609" y="8514"/>
                  </a:lnTo>
                  <a:cubicBezTo>
                    <a:pt x="272" y="8514"/>
                    <a:pt x="0" y="8786"/>
                    <a:pt x="0" y="9122"/>
                  </a:cubicBezTo>
                  <a:cubicBezTo>
                    <a:pt x="0" y="9457"/>
                    <a:pt x="272" y="9730"/>
                    <a:pt x="609" y="9730"/>
                  </a:cubicBezTo>
                  <a:lnTo>
                    <a:pt x="2230" y="9730"/>
                  </a:lnTo>
                  <a:cubicBezTo>
                    <a:pt x="2547" y="9730"/>
                    <a:pt x="2810" y="9488"/>
                    <a:pt x="2837" y="9173"/>
                  </a:cubicBezTo>
                  <a:cubicBezTo>
                    <a:pt x="2862" y="8857"/>
                    <a:pt x="2643" y="8574"/>
                    <a:pt x="2330" y="8524"/>
                  </a:cubicBezTo>
                  <a:lnTo>
                    <a:pt x="2782" y="7095"/>
                  </a:lnTo>
                  <a:lnTo>
                    <a:pt x="6543" y="7095"/>
                  </a:lnTo>
                  <a:lnTo>
                    <a:pt x="6995" y="8524"/>
                  </a:lnTo>
                  <a:cubicBezTo>
                    <a:pt x="6683" y="8574"/>
                    <a:pt x="6462" y="8857"/>
                    <a:pt x="6488" y="9173"/>
                  </a:cubicBezTo>
                  <a:cubicBezTo>
                    <a:pt x="6515" y="9488"/>
                    <a:pt x="6778" y="9730"/>
                    <a:pt x="7095" y="9730"/>
                  </a:cubicBezTo>
                  <a:lnTo>
                    <a:pt x="8717" y="9730"/>
                  </a:lnTo>
                  <a:cubicBezTo>
                    <a:pt x="9052" y="9730"/>
                    <a:pt x="9325" y="9457"/>
                    <a:pt x="9325" y="9122"/>
                  </a:cubicBezTo>
                  <a:cubicBezTo>
                    <a:pt x="9325" y="8786"/>
                    <a:pt x="9052" y="8514"/>
                    <a:pt x="8717" y="8514"/>
                  </a:cubicBezTo>
                  <a:lnTo>
                    <a:pt x="8687" y="8514"/>
                  </a:lnTo>
                  <a:cubicBezTo>
                    <a:pt x="8684" y="8500"/>
                    <a:pt x="8683" y="8486"/>
                    <a:pt x="8679" y="8472"/>
                  </a:cubicBezTo>
                  <a:lnTo>
                    <a:pt x="6384" y="1205"/>
                  </a:lnTo>
                  <a:cubicBezTo>
                    <a:pt x="6695" y="1153"/>
                    <a:pt x="6915" y="872"/>
                    <a:pt x="6889" y="556"/>
                  </a:cubicBezTo>
                  <a:cubicBezTo>
                    <a:pt x="6863" y="242"/>
                    <a:pt x="6601" y="0"/>
                    <a:pt x="6287" y="0"/>
                  </a:cubicBezTo>
                  <a:cubicBezTo>
                    <a:pt x="6286" y="0"/>
                    <a:pt x="6285" y="0"/>
                    <a:pt x="6284" y="0"/>
                  </a:cubicBezTo>
                  <a:lnTo>
                    <a:pt x="3041" y="0"/>
                  </a:lnTo>
                  <a:cubicBezTo>
                    <a:pt x="3040" y="0"/>
                    <a:pt x="3039" y="0"/>
                    <a:pt x="3038"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4"/>
            <p:cNvSpPr/>
            <p:nvPr/>
          </p:nvSpPr>
          <p:spPr>
            <a:xfrm>
              <a:off x="4575253" y="4963828"/>
              <a:ext cx="48261" cy="16021"/>
            </a:xfrm>
            <a:custGeom>
              <a:avLst/>
              <a:gdLst/>
              <a:ahLst/>
              <a:cxnLst/>
              <a:rect l="l" t="t" r="r" b="b"/>
              <a:pathLst>
                <a:path w="2443" h="811" extrusionOk="0">
                  <a:moveTo>
                    <a:pt x="406" y="0"/>
                  </a:moveTo>
                  <a:cubicBezTo>
                    <a:pt x="180" y="0"/>
                    <a:pt x="0" y="180"/>
                    <a:pt x="0" y="405"/>
                  </a:cubicBezTo>
                  <a:cubicBezTo>
                    <a:pt x="0" y="629"/>
                    <a:pt x="180" y="811"/>
                    <a:pt x="406" y="811"/>
                  </a:cubicBezTo>
                  <a:lnTo>
                    <a:pt x="2039" y="811"/>
                  </a:lnTo>
                  <a:cubicBezTo>
                    <a:pt x="2262" y="809"/>
                    <a:pt x="2443" y="629"/>
                    <a:pt x="2443" y="405"/>
                  </a:cubicBezTo>
                  <a:cubicBezTo>
                    <a:pt x="2443" y="180"/>
                    <a:pt x="2262" y="0"/>
                    <a:pt x="203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4"/>
            <p:cNvSpPr/>
            <p:nvPr/>
          </p:nvSpPr>
          <p:spPr>
            <a:xfrm>
              <a:off x="4575253" y="5003871"/>
              <a:ext cx="48261" cy="16021"/>
            </a:xfrm>
            <a:custGeom>
              <a:avLst/>
              <a:gdLst/>
              <a:ahLst/>
              <a:cxnLst/>
              <a:rect l="l" t="t" r="r" b="b"/>
              <a:pathLst>
                <a:path w="2443" h="811" extrusionOk="0">
                  <a:moveTo>
                    <a:pt x="406" y="0"/>
                  </a:moveTo>
                  <a:cubicBezTo>
                    <a:pt x="180" y="0"/>
                    <a:pt x="0" y="180"/>
                    <a:pt x="0" y="405"/>
                  </a:cubicBezTo>
                  <a:cubicBezTo>
                    <a:pt x="0" y="629"/>
                    <a:pt x="180" y="811"/>
                    <a:pt x="406" y="811"/>
                  </a:cubicBezTo>
                  <a:lnTo>
                    <a:pt x="2039" y="811"/>
                  </a:lnTo>
                  <a:cubicBezTo>
                    <a:pt x="2262" y="809"/>
                    <a:pt x="2443" y="629"/>
                    <a:pt x="2443" y="405"/>
                  </a:cubicBezTo>
                  <a:cubicBezTo>
                    <a:pt x="2443" y="180"/>
                    <a:pt x="2262" y="0"/>
                    <a:pt x="203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4"/>
            <p:cNvSpPr/>
            <p:nvPr/>
          </p:nvSpPr>
          <p:spPr>
            <a:xfrm>
              <a:off x="4575253" y="5043915"/>
              <a:ext cx="48261" cy="16021"/>
            </a:xfrm>
            <a:custGeom>
              <a:avLst/>
              <a:gdLst/>
              <a:ahLst/>
              <a:cxnLst/>
              <a:rect l="l" t="t" r="r" b="b"/>
              <a:pathLst>
                <a:path w="2443" h="811" extrusionOk="0">
                  <a:moveTo>
                    <a:pt x="403" y="0"/>
                  </a:moveTo>
                  <a:cubicBezTo>
                    <a:pt x="179" y="0"/>
                    <a:pt x="0" y="181"/>
                    <a:pt x="0" y="406"/>
                  </a:cubicBezTo>
                  <a:cubicBezTo>
                    <a:pt x="0" y="629"/>
                    <a:pt x="180" y="811"/>
                    <a:pt x="406" y="811"/>
                  </a:cubicBezTo>
                  <a:lnTo>
                    <a:pt x="2039" y="811"/>
                  </a:lnTo>
                  <a:cubicBezTo>
                    <a:pt x="2262" y="811"/>
                    <a:pt x="2443" y="629"/>
                    <a:pt x="2443" y="406"/>
                  </a:cubicBezTo>
                  <a:cubicBezTo>
                    <a:pt x="2443" y="180"/>
                    <a:pt x="2262" y="0"/>
                    <a:pt x="2039" y="0"/>
                  </a:cubicBezTo>
                  <a:lnTo>
                    <a:pt x="406" y="0"/>
                  </a:lnTo>
                  <a:cubicBezTo>
                    <a:pt x="405" y="0"/>
                    <a:pt x="404" y="0"/>
                    <a:pt x="40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4"/>
            <p:cNvSpPr/>
            <p:nvPr/>
          </p:nvSpPr>
          <p:spPr>
            <a:xfrm>
              <a:off x="4575253" y="5083958"/>
              <a:ext cx="48261" cy="16021"/>
            </a:xfrm>
            <a:custGeom>
              <a:avLst/>
              <a:gdLst/>
              <a:ahLst/>
              <a:cxnLst/>
              <a:rect l="l" t="t" r="r" b="b"/>
              <a:pathLst>
                <a:path w="2443" h="811" extrusionOk="0">
                  <a:moveTo>
                    <a:pt x="403" y="0"/>
                  </a:moveTo>
                  <a:cubicBezTo>
                    <a:pt x="179" y="0"/>
                    <a:pt x="0" y="181"/>
                    <a:pt x="0" y="406"/>
                  </a:cubicBezTo>
                  <a:cubicBezTo>
                    <a:pt x="0" y="629"/>
                    <a:pt x="180" y="811"/>
                    <a:pt x="406" y="811"/>
                  </a:cubicBezTo>
                  <a:lnTo>
                    <a:pt x="2039" y="811"/>
                  </a:lnTo>
                  <a:cubicBezTo>
                    <a:pt x="2262" y="811"/>
                    <a:pt x="2443" y="629"/>
                    <a:pt x="2443" y="406"/>
                  </a:cubicBezTo>
                  <a:cubicBezTo>
                    <a:pt x="2443" y="180"/>
                    <a:pt x="2262" y="0"/>
                    <a:pt x="2039" y="0"/>
                  </a:cubicBezTo>
                  <a:lnTo>
                    <a:pt x="406" y="0"/>
                  </a:lnTo>
                  <a:cubicBezTo>
                    <a:pt x="405" y="0"/>
                    <a:pt x="404" y="0"/>
                    <a:pt x="40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4"/>
            <p:cNvSpPr/>
            <p:nvPr/>
          </p:nvSpPr>
          <p:spPr>
            <a:xfrm>
              <a:off x="4575253" y="5124002"/>
              <a:ext cx="48261" cy="16021"/>
            </a:xfrm>
            <a:custGeom>
              <a:avLst/>
              <a:gdLst/>
              <a:ahLst/>
              <a:cxnLst/>
              <a:rect l="l" t="t" r="r" b="b"/>
              <a:pathLst>
                <a:path w="2443" h="811" extrusionOk="0">
                  <a:moveTo>
                    <a:pt x="406" y="0"/>
                  </a:moveTo>
                  <a:cubicBezTo>
                    <a:pt x="180" y="0"/>
                    <a:pt x="0" y="180"/>
                    <a:pt x="0" y="406"/>
                  </a:cubicBezTo>
                  <a:cubicBezTo>
                    <a:pt x="0" y="629"/>
                    <a:pt x="180" y="811"/>
                    <a:pt x="406" y="811"/>
                  </a:cubicBezTo>
                  <a:lnTo>
                    <a:pt x="2039" y="811"/>
                  </a:lnTo>
                  <a:cubicBezTo>
                    <a:pt x="2262" y="810"/>
                    <a:pt x="2443" y="629"/>
                    <a:pt x="2443" y="406"/>
                  </a:cubicBezTo>
                  <a:cubicBezTo>
                    <a:pt x="2443" y="180"/>
                    <a:pt x="2262" y="0"/>
                    <a:pt x="203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4"/>
            <p:cNvSpPr/>
            <p:nvPr/>
          </p:nvSpPr>
          <p:spPr>
            <a:xfrm>
              <a:off x="4575253" y="5164045"/>
              <a:ext cx="48261" cy="16021"/>
            </a:xfrm>
            <a:custGeom>
              <a:avLst/>
              <a:gdLst/>
              <a:ahLst/>
              <a:cxnLst/>
              <a:rect l="l" t="t" r="r" b="b"/>
              <a:pathLst>
                <a:path w="2443" h="811" extrusionOk="0">
                  <a:moveTo>
                    <a:pt x="406" y="0"/>
                  </a:moveTo>
                  <a:cubicBezTo>
                    <a:pt x="180" y="0"/>
                    <a:pt x="0" y="180"/>
                    <a:pt x="0" y="406"/>
                  </a:cubicBezTo>
                  <a:cubicBezTo>
                    <a:pt x="0" y="629"/>
                    <a:pt x="180" y="811"/>
                    <a:pt x="406" y="811"/>
                  </a:cubicBezTo>
                  <a:lnTo>
                    <a:pt x="2039" y="811"/>
                  </a:lnTo>
                  <a:cubicBezTo>
                    <a:pt x="2262" y="810"/>
                    <a:pt x="2443" y="629"/>
                    <a:pt x="2443" y="406"/>
                  </a:cubicBezTo>
                  <a:cubicBezTo>
                    <a:pt x="2443" y="180"/>
                    <a:pt x="2262" y="0"/>
                    <a:pt x="203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4"/>
            <p:cNvSpPr/>
            <p:nvPr/>
          </p:nvSpPr>
          <p:spPr>
            <a:xfrm>
              <a:off x="4575253" y="5204088"/>
              <a:ext cx="48261" cy="16041"/>
            </a:xfrm>
            <a:custGeom>
              <a:avLst/>
              <a:gdLst/>
              <a:ahLst/>
              <a:cxnLst/>
              <a:rect l="l" t="t" r="r" b="b"/>
              <a:pathLst>
                <a:path w="2443" h="812" extrusionOk="0">
                  <a:moveTo>
                    <a:pt x="406" y="0"/>
                  </a:moveTo>
                  <a:cubicBezTo>
                    <a:pt x="180" y="0"/>
                    <a:pt x="0" y="180"/>
                    <a:pt x="0" y="406"/>
                  </a:cubicBezTo>
                  <a:cubicBezTo>
                    <a:pt x="0" y="629"/>
                    <a:pt x="180" y="811"/>
                    <a:pt x="406" y="811"/>
                  </a:cubicBezTo>
                  <a:lnTo>
                    <a:pt x="2039" y="811"/>
                  </a:lnTo>
                  <a:cubicBezTo>
                    <a:pt x="2262" y="810"/>
                    <a:pt x="2443" y="629"/>
                    <a:pt x="2443" y="406"/>
                  </a:cubicBezTo>
                  <a:cubicBezTo>
                    <a:pt x="2443" y="180"/>
                    <a:pt x="2262" y="0"/>
                    <a:pt x="2039"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4"/>
            <p:cNvSpPr/>
            <p:nvPr/>
          </p:nvSpPr>
          <p:spPr>
            <a:xfrm>
              <a:off x="4575213" y="5244092"/>
              <a:ext cx="48321" cy="16081"/>
            </a:xfrm>
            <a:custGeom>
              <a:avLst/>
              <a:gdLst/>
              <a:ahLst/>
              <a:cxnLst/>
              <a:rect l="l" t="t" r="r" b="b"/>
              <a:pathLst>
                <a:path w="2446" h="814" extrusionOk="0">
                  <a:moveTo>
                    <a:pt x="408" y="1"/>
                  </a:moveTo>
                  <a:cubicBezTo>
                    <a:pt x="182" y="1"/>
                    <a:pt x="1" y="182"/>
                    <a:pt x="1" y="406"/>
                  </a:cubicBezTo>
                  <a:cubicBezTo>
                    <a:pt x="1" y="631"/>
                    <a:pt x="182" y="813"/>
                    <a:pt x="408" y="813"/>
                  </a:cubicBezTo>
                  <a:lnTo>
                    <a:pt x="2041" y="813"/>
                  </a:lnTo>
                  <a:cubicBezTo>
                    <a:pt x="2264" y="813"/>
                    <a:pt x="2446" y="631"/>
                    <a:pt x="2446" y="406"/>
                  </a:cubicBezTo>
                  <a:cubicBezTo>
                    <a:pt x="2446" y="182"/>
                    <a:pt x="2264" y="1"/>
                    <a:pt x="20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4"/>
            <p:cNvSpPr/>
            <p:nvPr/>
          </p:nvSpPr>
          <p:spPr>
            <a:xfrm>
              <a:off x="4575213" y="5284136"/>
              <a:ext cx="48321" cy="16081"/>
            </a:xfrm>
            <a:custGeom>
              <a:avLst/>
              <a:gdLst/>
              <a:ahLst/>
              <a:cxnLst/>
              <a:rect l="l" t="t" r="r" b="b"/>
              <a:pathLst>
                <a:path w="2446" h="814" extrusionOk="0">
                  <a:moveTo>
                    <a:pt x="408" y="1"/>
                  </a:moveTo>
                  <a:cubicBezTo>
                    <a:pt x="182" y="1"/>
                    <a:pt x="1" y="182"/>
                    <a:pt x="1" y="406"/>
                  </a:cubicBezTo>
                  <a:cubicBezTo>
                    <a:pt x="1" y="632"/>
                    <a:pt x="182" y="813"/>
                    <a:pt x="408" y="813"/>
                  </a:cubicBezTo>
                  <a:lnTo>
                    <a:pt x="2041" y="813"/>
                  </a:lnTo>
                  <a:cubicBezTo>
                    <a:pt x="2264" y="813"/>
                    <a:pt x="2446" y="632"/>
                    <a:pt x="2446" y="406"/>
                  </a:cubicBezTo>
                  <a:cubicBezTo>
                    <a:pt x="2446" y="182"/>
                    <a:pt x="2264" y="1"/>
                    <a:pt x="20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4"/>
            <p:cNvSpPr/>
            <p:nvPr/>
          </p:nvSpPr>
          <p:spPr>
            <a:xfrm>
              <a:off x="4575213" y="5324179"/>
              <a:ext cx="48321" cy="16081"/>
            </a:xfrm>
            <a:custGeom>
              <a:avLst/>
              <a:gdLst/>
              <a:ahLst/>
              <a:cxnLst/>
              <a:rect l="l" t="t" r="r" b="b"/>
              <a:pathLst>
                <a:path w="2446" h="814" extrusionOk="0">
                  <a:moveTo>
                    <a:pt x="408" y="1"/>
                  </a:moveTo>
                  <a:cubicBezTo>
                    <a:pt x="182" y="1"/>
                    <a:pt x="1" y="183"/>
                    <a:pt x="1" y="406"/>
                  </a:cubicBezTo>
                  <a:cubicBezTo>
                    <a:pt x="1" y="632"/>
                    <a:pt x="182" y="813"/>
                    <a:pt x="408" y="813"/>
                  </a:cubicBezTo>
                  <a:lnTo>
                    <a:pt x="2041" y="813"/>
                  </a:lnTo>
                  <a:cubicBezTo>
                    <a:pt x="2264" y="813"/>
                    <a:pt x="2446" y="632"/>
                    <a:pt x="2446" y="406"/>
                  </a:cubicBezTo>
                  <a:cubicBezTo>
                    <a:pt x="2446" y="183"/>
                    <a:pt x="2264" y="1"/>
                    <a:pt x="20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4"/>
            <p:cNvSpPr/>
            <p:nvPr/>
          </p:nvSpPr>
          <p:spPr>
            <a:xfrm>
              <a:off x="4575213" y="5364222"/>
              <a:ext cx="48321" cy="16081"/>
            </a:xfrm>
            <a:custGeom>
              <a:avLst/>
              <a:gdLst/>
              <a:ahLst/>
              <a:cxnLst/>
              <a:rect l="l" t="t" r="r" b="b"/>
              <a:pathLst>
                <a:path w="2446" h="814" extrusionOk="0">
                  <a:moveTo>
                    <a:pt x="408" y="1"/>
                  </a:moveTo>
                  <a:cubicBezTo>
                    <a:pt x="182" y="1"/>
                    <a:pt x="1" y="183"/>
                    <a:pt x="1" y="406"/>
                  </a:cubicBezTo>
                  <a:cubicBezTo>
                    <a:pt x="1" y="632"/>
                    <a:pt x="182" y="813"/>
                    <a:pt x="408" y="813"/>
                  </a:cubicBezTo>
                  <a:lnTo>
                    <a:pt x="2041" y="813"/>
                  </a:lnTo>
                  <a:cubicBezTo>
                    <a:pt x="2264" y="813"/>
                    <a:pt x="2446" y="632"/>
                    <a:pt x="2446" y="406"/>
                  </a:cubicBezTo>
                  <a:cubicBezTo>
                    <a:pt x="2446" y="183"/>
                    <a:pt x="2264" y="1"/>
                    <a:pt x="20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8" name="Google Shape;2268;p64"/>
          <p:cNvGrpSpPr/>
          <p:nvPr/>
        </p:nvGrpSpPr>
        <p:grpSpPr>
          <a:xfrm>
            <a:off x="7623985" y="1550569"/>
            <a:ext cx="290043" cy="512543"/>
            <a:chOff x="5125015" y="4925286"/>
            <a:chExt cx="290043" cy="512543"/>
          </a:xfrm>
        </p:grpSpPr>
        <p:sp>
          <p:nvSpPr>
            <p:cNvPr id="2269" name="Google Shape;2269;p64"/>
            <p:cNvSpPr/>
            <p:nvPr/>
          </p:nvSpPr>
          <p:spPr>
            <a:xfrm>
              <a:off x="5149787" y="5229592"/>
              <a:ext cx="240260" cy="16021"/>
            </a:xfrm>
            <a:custGeom>
              <a:avLst/>
              <a:gdLst/>
              <a:ahLst/>
              <a:cxnLst/>
              <a:rect l="l" t="t" r="r" b="b"/>
              <a:pathLst>
                <a:path w="12162" h="811" extrusionOk="0">
                  <a:moveTo>
                    <a:pt x="406" y="0"/>
                  </a:moveTo>
                  <a:cubicBezTo>
                    <a:pt x="183" y="0"/>
                    <a:pt x="1" y="182"/>
                    <a:pt x="1" y="405"/>
                  </a:cubicBezTo>
                  <a:cubicBezTo>
                    <a:pt x="1" y="629"/>
                    <a:pt x="183" y="811"/>
                    <a:pt x="406" y="811"/>
                  </a:cubicBezTo>
                  <a:lnTo>
                    <a:pt x="11758" y="811"/>
                  </a:lnTo>
                  <a:cubicBezTo>
                    <a:pt x="11982" y="811"/>
                    <a:pt x="12162" y="629"/>
                    <a:pt x="12162" y="405"/>
                  </a:cubicBezTo>
                  <a:cubicBezTo>
                    <a:pt x="12162" y="182"/>
                    <a:pt x="11982" y="0"/>
                    <a:pt x="11758"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4"/>
            <p:cNvSpPr/>
            <p:nvPr/>
          </p:nvSpPr>
          <p:spPr>
            <a:xfrm>
              <a:off x="5377859" y="5360745"/>
              <a:ext cx="37199" cy="77084"/>
            </a:xfrm>
            <a:custGeom>
              <a:avLst/>
              <a:gdLst/>
              <a:ahLst/>
              <a:cxnLst/>
              <a:rect l="l" t="t" r="r" b="b"/>
              <a:pathLst>
                <a:path w="1883" h="3902" extrusionOk="0">
                  <a:moveTo>
                    <a:pt x="456" y="0"/>
                  </a:moveTo>
                  <a:cubicBezTo>
                    <a:pt x="415" y="0"/>
                    <a:pt x="374" y="7"/>
                    <a:pt x="334" y="19"/>
                  </a:cubicBezTo>
                  <a:cubicBezTo>
                    <a:pt x="120" y="87"/>
                    <a:pt x="0" y="315"/>
                    <a:pt x="68" y="529"/>
                  </a:cubicBezTo>
                  <a:lnTo>
                    <a:pt x="1040" y="3619"/>
                  </a:lnTo>
                  <a:cubicBezTo>
                    <a:pt x="1094" y="3786"/>
                    <a:pt x="1250" y="3902"/>
                    <a:pt x="1428" y="3902"/>
                  </a:cubicBezTo>
                  <a:lnTo>
                    <a:pt x="1429" y="3902"/>
                  </a:lnTo>
                  <a:cubicBezTo>
                    <a:pt x="1470" y="3902"/>
                    <a:pt x="1511" y="3896"/>
                    <a:pt x="1550" y="3883"/>
                  </a:cubicBezTo>
                  <a:cubicBezTo>
                    <a:pt x="1764" y="3816"/>
                    <a:pt x="1882" y="3588"/>
                    <a:pt x="1815" y="3375"/>
                  </a:cubicBezTo>
                  <a:lnTo>
                    <a:pt x="842" y="285"/>
                  </a:lnTo>
                  <a:cubicBezTo>
                    <a:pt x="787" y="112"/>
                    <a:pt x="628" y="0"/>
                    <a:pt x="45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4"/>
            <p:cNvSpPr/>
            <p:nvPr/>
          </p:nvSpPr>
          <p:spPr>
            <a:xfrm>
              <a:off x="5273296" y="5039964"/>
              <a:ext cx="135025" cy="354780"/>
            </a:xfrm>
            <a:custGeom>
              <a:avLst/>
              <a:gdLst/>
              <a:ahLst/>
              <a:cxnLst/>
              <a:rect l="l" t="t" r="r" b="b"/>
              <a:pathLst>
                <a:path w="6835" h="17959" extrusionOk="0">
                  <a:moveTo>
                    <a:pt x="1359" y="0"/>
                  </a:moveTo>
                  <a:lnTo>
                    <a:pt x="0" y="1086"/>
                  </a:lnTo>
                  <a:lnTo>
                    <a:pt x="5148" y="17383"/>
                  </a:lnTo>
                  <a:cubicBezTo>
                    <a:pt x="5254" y="17734"/>
                    <a:pt x="5576" y="17959"/>
                    <a:pt x="5923" y="17959"/>
                  </a:cubicBezTo>
                  <a:cubicBezTo>
                    <a:pt x="6004" y="17959"/>
                    <a:pt x="6086" y="17947"/>
                    <a:pt x="6167" y="17921"/>
                  </a:cubicBezTo>
                  <a:cubicBezTo>
                    <a:pt x="6598" y="17786"/>
                    <a:pt x="6835" y="17326"/>
                    <a:pt x="6695" y="16896"/>
                  </a:cubicBezTo>
                  <a:lnTo>
                    <a:pt x="1359"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4"/>
            <p:cNvSpPr/>
            <p:nvPr/>
          </p:nvSpPr>
          <p:spPr>
            <a:xfrm>
              <a:off x="5125015" y="5360745"/>
              <a:ext cx="37199" cy="77084"/>
            </a:xfrm>
            <a:custGeom>
              <a:avLst/>
              <a:gdLst/>
              <a:ahLst/>
              <a:cxnLst/>
              <a:rect l="l" t="t" r="r" b="b"/>
              <a:pathLst>
                <a:path w="1883" h="3902" extrusionOk="0">
                  <a:moveTo>
                    <a:pt x="1427" y="0"/>
                  </a:moveTo>
                  <a:cubicBezTo>
                    <a:pt x="1255" y="0"/>
                    <a:pt x="1096" y="112"/>
                    <a:pt x="1041" y="285"/>
                  </a:cubicBezTo>
                  <a:lnTo>
                    <a:pt x="68" y="3375"/>
                  </a:lnTo>
                  <a:cubicBezTo>
                    <a:pt x="1" y="3588"/>
                    <a:pt x="119" y="3816"/>
                    <a:pt x="333" y="3883"/>
                  </a:cubicBezTo>
                  <a:cubicBezTo>
                    <a:pt x="372" y="3896"/>
                    <a:pt x="413" y="3902"/>
                    <a:pt x="455" y="3902"/>
                  </a:cubicBezTo>
                  <a:cubicBezTo>
                    <a:pt x="631" y="3902"/>
                    <a:pt x="789" y="3786"/>
                    <a:pt x="843" y="3619"/>
                  </a:cubicBezTo>
                  <a:lnTo>
                    <a:pt x="1815" y="529"/>
                  </a:lnTo>
                  <a:cubicBezTo>
                    <a:pt x="1883" y="315"/>
                    <a:pt x="1763" y="87"/>
                    <a:pt x="1549" y="19"/>
                  </a:cubicBezTo>
                  <a:cubicBezTo>
                    <a:pt x="1509" y="7"/>
                    <a:pt x="1468" y="0"/>
                    <a:pt x="142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4"/>
            <p:cNvSpPr/>
            <p:nvPr/>
          </p:nvSpPr>
          <p:spPr>
            <a:xfrm>
              <a:off x="5131968" y="5039964"/>
              <a:ext cx="134808" cy="354464"/>
            </a:xfrm>
            <a:custGeom>
              <a:avLst/>
              <a:gdLst/>
              <a:ahLst/>
              <a:cxnLst/>
              <a:rect l="l" t="t" r="r" b="b"/>
              <a:pathLst>
                <a:path w="6824" h="17943" extrusionOk="0">
                  <a:moveTo>
                    <a:pt x="5465" y="0"/>
                  </a:moveTo>
                  <a:lnTo>
                    <a:pt x="129" y="16896"/>
                  </a:lnTo>
                  <a:cubicBezTo>
                    <a:pt x="1" y="17321"/>
                    <a:pt x="239" y="17772"/>
                    <a:pt x="662" y="17904"/>
                  </a:cubicBezTo>
                  <a:cubicBezTo>
                    <a:pt x="743" y="17930"/>
                    <a:pt x="826" y="17942"/>
                    <a:pt x="906" y="17942"/>
                  </a:cubicBezTo>
                  <a:cubicBezTo>
                    <a:pt x="1248" y="17942"/>
                    <a:pt x="1564" y="17725"/>
                    <a:pt x="1676" y="17383"/>
                  </a:cubicBezTo>
                  <a:lnTo>
                    <a:pt x="6824" y="1086"/>
                  </a:lnTo>
                  <a:lnTo>
                    <a:pt x="5465"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4"/>
            <p:cNvSpPr/>
            <p:nvPr/>
          </p:nvSpPr>
          <p:spPr>
            <a:xfrm>
              <a:off x="5254133" y="4925286"/>
              <a:ext cx="32062" cy="72086"/>
            </a:xfrm>
            <a:custGeom>
              <a:avLst/>
              <a:gdLst/>
              <a:ahLst/>
              <a:cxnLst/>
              <a:rect l="l" t="t" r="r" b="b"/>
              <a:pathLst>
                <a:path w="1623" h="3649" extrusionOk="0">
                  <a:moveTo>
                    <a:pt x="811" y="0"/>
                  </a:moveTo>
                  <a:cubicBezTo>
                    <a:pt x="362" y="0"/>
                    <a:pt x="1" y="363"/>
                    <a:pt x="1" y="811"/>
                  </a:cubicBezTo>
                  <a:lnTo>
                    <a:pt x="1" y="2838"/>
                  </a:lnTo>
                  <a:cubicBezTo>
                    <a:pt x="1" y="3284"/>
                    <a:pt x="364" y="3647"/>
                    <a:pt x="811" y="3647"/>
                  </a:cubicBezTo>
                  <a:lnTo>
                    <a:pt x="811" y="3649"/>
                  </a:lnTo>
                  <a:cubicBezTo>
                    <a:pt x="1259" y="3649"/>
                    <a:pt x="1621" y="3286"/>
                    <a:pt x="1622" y="2838"/>
                  </a:cubicBezTo>
                  <a:lnTo>
                    <a:pt x="1622" y="811"/>
                  </a:lnTo>
                  <a:cubicBezTo>
                    <a:pt x="1621" y="363"/>
                    <a:pt x="1259" y="0"/>
                    <a:pt x="811"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4"/>
            <p:cNvSpPr/>
            <p:nvPr/>
          </p:nvSpPr>
          <p:spPr>
            <a:xfrm>
              <a:off x="5230111" y="4965290"/>
              <a:ext cx="80107" cy="104129"/>
            </a:xfrm>
            <a:custGeom>
              <a:avLst/>
              <a:gdLst/>
              <a:ahLst/>
              <a:cxnLst/>
              <a:rect l="l" t="t" r="r" b="b"/>
              <a:pathLst>
                <a:path w="4055" h="5271" extrusionOk="0">
                  <a:moveTo>
                    <a:pt x="1217" y="1"/>
                  </a:moveTo>
                  <a:cubicBezTo>
                    <a:pt x="545" y="2"/>
                    <a:pt x="0" y="545"/>
                    <a:pt x="0" y="1217"/>
                  </a:cubicBezTo>
                  <a:lnTo>
                    <a:pt x="0" y="3244"/>
                  </a:lnTo>
                  <a:cubicBezTo>
                    <a:pt x="0" y="4363"/>
                    <a:pt x="907" y="5271"/>
                    <a:pt x="2026" y="5271"/>
                  </a:cubicBezTo>
                  <a:cubicBezTo>
                    <a:pt x="3146" y="5271"/>
                    <a:pt x="4053" y="4363"/>
                    <a:pt x="4054" y="3244"/>
                  </a:cubicBezTo>
                  <a:lnTo>
                    <a:pt x="4054" y="1217"/>
                  </a:lnTo>
                  <a:cubicBezTo>
                    <a:pt x="4053" y="545"/>
                    <a:pt x="3508" y="2"/>
                    <a:pt x="2838"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4"/>
            <p:cNvSpPr/>
            <p:nvPr/>
          </p:nvSpPr>
          <p:spPr>
            <a:xfrm>
              <a:off x="5254133" y="5205550"/>
              <a:ext cx="32062" cy="64105"/>
            </a:xfrm>
            <a:custGeom>
              <a:avLst/>
              <a:gdLst/>
              <a:ahLst/>
              <a:cxnLst/>
              <a:rect l="l" t="t" r="r" b="b"/>
              <a:pathLst>
                <a:path w="1623" h="3245" extrusionOk="0">
                  <a:moveTo>
                    <a:pt x="102" y="1"/>
                  </a:moveTo>
                  <a:cubicBezTo>
                    <a:pt x="46" y="1"/>
                    <a:pt x="1" y="46"/>
                    <a:pt x="1" y="102"/>
                  </a:cubicBezTo>
                  <a:lnTo>
                    <a:pt x="1" y="3143"/>
                  </a:lnTo>
                  <a:cubicBezTo>
                    <a:pt x="1" y="3199"/>
                    <a:pt x="46" y="3244"/>
                    <a:pt x="102" y="3244"/>
                  </a:cubicBezTo>
                  <a:lnTo>
                    <a:pt x="1521" y="3244"/>
                  </a:lnTo>
                  <a:cubicBezTo>
                    <a:pt x="1576" y="3244"/>
                    <a:pt x="1622" y="3199"/>
                    <a:pt x="1622" y="3143"/>
                  </a:cubicBezTo>
                  <a:lnTo>
                    <a:pt x="1622" y="102"/>
                  </a:lnTo>
                  <a:cubicBezTo>
                    <a:pt x="1622" y="46"/>
                    <a:pt x="1576" y="1"/>
                    <a:pt x="1521"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4"/>
            <p:cNvSpPr/>
            <p:nvPr/>
          </p:nvSpPr>
          <p:spPr>
            <a:xfrm>
              <a:off x="5252632" y="5013354"/>
              <a:ext cx="33327" cy="32043"/>
            </a:xfrm>
            <a:custGeom>
              <a:avLst/>
              <a:gdLst/>
              <a:ahLst/>
              <a:cxnLst/>
              <a:rect l="l" t="t" r="r" b="b"/>
              <a:pathLst>
                <a:path w="1687" h="1622" extrusionOk="0">
                  <a:moveTo>
                    <a:pt x="876" y="0"/>
                  </a:moveTo>
                  <a:cubicBezTo>
                    <a:pt x="548" y="0"/>
                    <a:pt x="252" y="197"/>
                    <a:pt x="126" y="501"/>
                  </a:cubicBezTo>
                  <a:cubicBezTo>
                    <a:pt x="0" y="804"/>
                    <a:pt x="71" y="1152"/>
                    <a:pt x="302" y="1384"/>
                  </a:cubicBezTo>
                  <a:cubicBezTo>
                    <a:pt x="457" y="1539"/>
                    <a:pt x="665" y="1621"/>
                    <a:pt x="876" y="1621"/>
                  </a:cubicBezTo>
                  <a:cubicBezTo>
                    <a:pt x="980" y="1621"/>
                    <a:pt x="1086" y="1601"/>
                    <a:pt x="1186" y="1560"/>
                  </a:cubicBezTo>
                  <a:cubicBezTo>
                    <a:pt x="1488" y="1434"/>
                    <a:pt x="1687" y="1139"/>
                    <a:pt x="1687" y="811"/>
                  </a:cubicBezTo>
                  <a:cubicBezTo>
                    <a:pt x="1687" y="363"/>
                    <a:pt x="1324" y="0"/>
                    <a:pt x="87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8" name="Google Shape;2278;p64"/>
          <p:cNvGrpSpPr/>
          <p:nvPr/>
        </p:nvGrpSpPr>
        <p:grpSpPr>
          <a:xfrm>
            <a:off x="4101688" y="1658658"/>
            <a:ext cx="512840" cy="296365"/>
            <a:chOff x="741538" y="2245362"/>
            <a:chExt cx="512840" cy="296365"/>
          </a:xfrm>
        </p:grpSpPr>
        <p:sp>
          <p:nvSpPr>
            <p:cNvPr id="2279" name="Google Shape;2279;p64"/>
            <p:cNvSpPr/>
            <p:nvPr/>
          </p:nvSpPr>
          <p:spPr>
            <a:xfrm>
              <a:off x="741538" y="2245362"/>
              <a:ext cx="74457" cy="168194"/>
            </a:xfrm>
            <a:custGeom>
              <a:avLst/>
              <a:gdLst/>
              <a:ahLst/>
              <a:cxnLst/>
              <a:rect l="l" t="t" r="r" b="b"/>
              <a:pathLst>
                <a:path w="3769" h="8514" extrusionOk="0">
                  <a:moveTo>
                    <a:pt x="2028" y="1"/>
                  </a:moveTo>
                  <a:cubicBezTo>
                    <a:pt x="1924" y="1"/>
                    <a:pt x="1821" y="40"/>
                    <a:pt x="1742" y="120"/>
                  </a:cubicBezTo>
                  <a:lnTo>
                    <a:pt x="596" y="1267"/>
                  </a:lnTo>
                  <a:cubicBezTo>
                    <a:pt x="216" y="1647"/>
                    <a:pt x="2" y="2163"/>
                    <a:pt x="2" y="2700"/>
                  </a:cubicBezTo>
                  <a:lnTo>
                    <a:pt x="2" y="6894"/>
                  </a:lnTo>
                  <a:lnTo>
                    <a:pt x="1" y="6892"/>
                  </a:lnTo>
                  <a:lnTo>
                    <a:pt x="1" y="6892"/>
                  </a:lnTo>
                  <a:cubicBezTo>
                    <a:pt x="2" y="7788"/>
                    <a:pt x="727" y="8514"/>
                    <a:pt x="1624" y="8514"/>
                  </a:cubicBezTo>
                  <a:lnTo>
                    <a:pt x="2028" y="8514"/>
                  </a:lnTo>
                  <a:cubicBezTo>
                    <a:pt x="2156" y="8514"/>
                    <a:pt x="2275" y="8453"/>
                    <a:pt x="2351" y="8352"/>
                  </a:cubicBezTo>
                  <a:lnTo>
                    <a:pt x="3569" y="6730"/>
                  </a:lnTo>
                  <a:cubicBezTo>
                    <a:pt x="3769" y="6463"/>
                    <a:pt x="3579" y="6081"/>
                    <a:pt x="3244" y="6081"/>
                  </a:cubicBezTo>
                  <a:lnTo>
                    <a:pt x="1217" y="6081"/>
                  </a:lnTo>
                  <a:cubicBezTo>
                    <a:pt x="993" y="6081"/>
                    <a:pt x="813" y="5900"/>
                    <a:pt x="813" y="5676"/>
                  </a:cubicBezTo>
                  <a:lnTo>
                    <a:pt x="813" y="2700"/>
                  </a:lnTo>
                  <a:cubicBezTo>
                    <a:pt x="813" y="2378"/>
                    <a:pt x="941" y="2068"/>
                    <a:pt x="1169" y="1840"/>
                  </a:cubicBezTo>
                  <a:lnTo>
                    <a:pt x="2315" y="693"/>
                  </a:lnTo>
                  <a:cubicBezTo>
                    <a:pt x="2474" y="535"/>
                    <a:pt x="2474" y="278"/>
                    <a:pt x="2315" y="120"/>
                  </a:cubicBezTo>
                  <a:cubicBezTo>
                    <a:pt x="2236" y="40"/>
                    <a:pt x="2132" y="1"/>
                    <a:pt x="2028"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4"/>
            <p:cNvSpPr/>
            <p:nvPr/>
          </p:nvSpPr>
          <p:spPr>
            <a:xfrm>
              <a:off x="1021881" y="2341490"/>
              <a:ext cx="192216" cy="192196"/>
            </a:xfrm>
            <a:custGeom>
              <a:avLst/>
              <a:gdLst/>
              <a:ahLst/>
              <a:cxnLst/>
              <a:rect l="l" t="t" r="r" b="b"/>
              <a:pathLst>
                <a:path w="9730" h="9729" extrusionOk="0">
                  <a:moveTo>
                    <a:pt x="4868" y="1"/>
                  </a:moveTo>
                  <a:cubicBezTo>
                    <a:pt x="4867" y="1"/>
                    <a:pt x="4866" y="1"/>
                    <a:pt x="4865" y="1"/>
                  </a:cubicBezTo>
                  <a:cubicBezTo>
                    <a:pt x="2182" y="1"/>
                    <a:pt x="0" y="2183"/>
                    <a:pt x="0" y="4866"/>
                  </a:cubicBezTo>
                  <a:cubicBezTo>
                    <a:pt x="0" y="7549"/>
                    <a:pt x="2182" y="9729"/>
                    <a:pt x="4865" y="9729"/>
                  </a:cubicBezTo>
                  <a:cubicBezTo>
                    <a:pt x="7548" y="9729"/>
                    <a:pt x="9730" y="7547"/>
                    <a:pt x="9730" y="4864"/>
                  </a:cubicBezTo>
                  <a:cubicBezTo>
                    <a:pt x="9730" y="2183"/>
                    <a:pt x="7549" y="1"/>
                    <a:pt x="486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4"/>
            <p:cNvSpPr/>
            <p:nvPr/>
          </p:nvSpPr>
          <p:spPr>
            <a:xfrm>
              <a:off x="1103331" y="2385623"/>
              <a:ext cx="66614" cy="64105"/>
            </a:xfrm>
            <a:custGeom>
              <a:avLst/>
              <a:gdLst/>
              <a:ahLst/>
              <a:cxnLst/>
              <a:rect l="l" t="t" r="r" b="b"/>
              <a:pathLst>
                <a:path w="3372" h="3245" extrusionOk="0">
                  <a:moveTo>
                    <a:pt x="1750" y="1"/>
                  </a:moveTo>
                  <a:cubicBezTo>
                    <a:pt x="1094" y="1"/>
                    <a:pt x="503" y="396"/>
                    <a:pt x="252" y="1001"/>
                  </a:cubicBezTo>
                  <a:cubicBezTo>
                    <a:pt x="0" y="1608"/>
                    <a:pt x="140" y="2306"/>
                    <a:pt x="603" y="2769"/>
                  </a:cubicBezTo>
                  <a:cubicBezTo>
                    <a:pt x="913" y="3080"/>
                    <a:pt x="1328" y="3245"/>
                    <a:pt x="1750" y="3245"/>
                  </a:cubicBezTo>
                  <a:cubicBezTo>
                    <a:pt x="1959" y="3245"/>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4"/>
            <p:cNvSpPr/>
            <p:nvPr/>
          </p:nvSpPr>
          <p:spPr>
            <a:xfrm>
              <a:off x="781858" y="2341470"/>
              <a:ext cx="192196" cy="192216"/>
            </a:xfrm>
            <a:custGeom>
              <a:avLst/>
              <a:gdLst/>
              <a:ahLst/>
              <a:cxnLst/>
              <a:rect l="l" t="t" r="r" b="b"/>
              <a:pathLst>
                <a:path w="9729" h="9730" extrusionOk="0">
                  <a:moveTo>
                    <a:pt x="4866" y="0"/>
                  </a:moveTo>
                  <a:lnTo>
                    <a:pt x="4864" y="2"/>
                  </a:lnTo>
                  <a:cubicBezTo>
                    <a:pt x="2183" y="2"/>
                    <a:pt x="1" y="2184"/>
                    <a:pt x="1" y="4867"/>
                  </a:cubicBezTo>
                  <a:cubicBezTo>
                    <a:pt x="1" y="7548"/>
                    <a:pt x="2183" y="9730"/>
                    <a:pt x="4866" y="9730"/>
                  </a:cubicBezTo>
                  <a:cubicBezTo>
                    <a:pt x="7549" y="9730"/>
                    <a:pt x="9729" y="7548"/>
                    <a:pt x="9729" y="4865"/>
                  </a:cubicBezTo>
                  <a:cubicBezTo>
                    <a:pt x="9729" y="2184"/>
                    <a:pt x="7547" y="0"/>
                    <a:pt x="4866"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4"/>
            <p:cNvSpPr/>
            <p:nvPr/>
          </p:nvSpPr>
          <p:spPr>
            <a:xfrm>
              <a:off x="961846" y="2373157"/>
              <a:ext cx="72481" cy="44429"/>
            </a:xfrm>
            <a:custGeom>
              <a:avLst/>
              <a:gdLst/>
              <a:ahLst/>
              <a:cxnLst/>
              <a:rect l="l" t="t" r="r" b="b"/>
              <a:pathLst>
                <a:path w="3669" h="2249" extrusionOk="0">
                  <a:moveTo>
                    <a:pt x="1834" y="1"/>
                  </a:moveTo>
                  <a:cubicBezTo>
                    <a:pt x="821" y="1"/>
                    <a:pt x="0" y="829"/>
                    <a:pt x="10" y="1844"/>
                  </a:cubicBezTo>
                  <a:cubicBezTo>
                    <a:pt x="10" y="2067"/>
                    <a:pt x="191" y="2249"/>
                    <a:pt x="415" y="2249"/>
                  </a:cubicBezTo>
                  <a:cubicBezTo>
                    <a:pt x="639" y="2249"/>
                    <a:pt x="821" y="2067"/>
                    <a:pt x="821" y="1844"/>
                  </a:cubicBezTo>
                  <a:cubicBezTo>
                    <a:pt x="821" y="1283"/>
                    <a:pt x="1275" y="830"/>
                    <a:pt x="1834" y="830"/>
                  </a:cubicBezTo>
                  <a:cubicBezTo>
                    <a:pt x="2394" y="830"/>
                    <a:pt x="2848" y="1283"/>
                    <a:pt x="2848" y="1844"/>
                  </a:cubicBezTo>
                  <a:cubicBezTo>
                    <a:pt x="2848" y="2067"/>
                    <a:pt x="3029" y="2249"/>
                    <a:pt x="3253" y="2249"/>
                  </a:cubicBezTo>
                  <a:lnTo>
                    <a:pt x="3255" y="2249"/>
                  </a:lnTo>
                  <a:cubicBezTo>
                    <a:pt x="3478" y="2249"/>
                    <a:pt x="3659" y="2067"/>
                    <a:pt x="3659" y="1844"/>
                  </a:cubicBezTo>
                  <a:cubicBezTo>
                    <a:pt x="3668" y="829"/>
                    <a:pt x="2849" y="1"/>
                    <a:pt x="183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4"/>
            <p:cNvSpPr/>
            <p:nvPr/>
          </p:nvSpPr>
          <p:spPr>
            <a:xfrm>
              <a:off x="1179902" y="2245362"/>
              <a:ext cx="74476" cy="168194"/>
            </a:xfrm>
            <a:custGeom>
              <a:avLst/>
              <a:gdLst/>
              <a:ahLst/>
              <a:cxnLst/>
              <a:rect l="l" t="t" r="r" b="b"/>
              <a:pathLst>
                <a:path w="3770" h="8514" extrusionOk="0">
                  <a:moveTo>
                    <a:pt x="1741" y="1"/>
                  </a:moveTo>
                  <a:cubicBezTo>
                    <a:pt x="1638" y="1"/>
                    <a:pt x="1534" y="40"/>
                    <a:pt x="1455" y="120"/>
                  </a:cubicBezTo>
                  <a:cubicBezTo>
                    <a:pt x="1296" y="278"/>
                    <a:pt x="1296" y="535"/>
                    <a:pt x="1455" y="693"/>
                  </a:cubicBezTo>
                  <a:lnTo>
                    <a:pt x="2601" y="1840"/>
                  </a:lnTo>
                  <a:cubicBezTo>
                    <a:pt x="2829" y="2068"/>
                    <a:pt x="2957" y="2378"/>
                    <a:pt x="2958" y="2700"/>
                  </a:cubicBezTo>
                  <a:lnTo>
                    <a:pt x="2958" y="5677"/>
                  </a:lnTo>
                  <a:cubicBezTo>
                    <a:pt x="2957" y="5901"/>
                    <a:pt x="2777" y="6081"/>
                    <a:pt x="2553" y="6081"/>
                  </a:cubicBezTo>
                  <a:lnTo>
                    <a:pt x="526" y="6081"/>
                  </a:lnTo>
                  <a:cubicBezTo>
                    <a:pt x="192" y="6081"/>
                    <a:pt x="1" y="6463"/>
                    <a:pt x="202" y="6730"/>
                  </a:cubicBezTo>
                  <a:lnTo>
                    <a:pt x="1418" y="8352"/>
                  </a:lnTo>
                  <a:cubicBezTo>
                    <a:pt x="1494" y="8455"/>
                    <a:pt x="1614" y="8514"/>
                    <a:pt x="1742" y="8514"/>
                  </a:cubicBezTo>
                  <a:lnTo>
                    <a:pt x="2148" y="8514"/>
                  </a:lnTo>
                  <a:cubicBezTo>
                    <a:pt x="3043" y="8514"/>
                    <a:pt x="3768" y="7789"/>
                    <a:pt x="3769" y="6894"/>
                  </a:cubicBezTo>
                  <a:lnTo>
                    <a:pt x="3769" y="2700"/>
                  </a:lnTo>
                  <a:cubicBezTo>
                    <a:pt x="3768" y="2163"/>
                    <a:pt x="3555" y="1647"/>
                    <a:pt x="3175" y="1267"/>
                  </a:cubicBezTo>
                  <a:lnTo>
                    <a:pt x="2028" y="120"/>
                  </a:lnTo>
                  <a:cubicBezTo>
                    <a:pt x="1949" y="40"/>
                    <a:pt x="1845" y="1"/>
                    <a:pt x="174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4"/>
            <p:cNvSpPr/>
            <p:nvPr/>
          </p:nvSpPr>
          <p:spPr>
            <a:xfrm>
              <a:off x="773818" y="2333450"/>
              <a:ext cx="208277" cy="208277"/>
            </a:xfrm>
            <a:custGeom>
              <a:avLst/>
              <a:gdLst/>
              <a:ahLst/>
              <a:cxnLst/>
              <a:rect l="l" t="t" r="r" b="b"/>
              <a:pathLst>
                <a:path w="10543" h="10543" extrusionOk="0">
                  <a:moveTo>
                    <a:pt x="5271" y="812"/>
                  </a:moveTo>
                  <a:cubicBezTo>
                    <a:pt x="7730" y="812"/>
                    <a:pt x="9731" y="2812"/>
                    <a:pt x="9731" y="5271"/>
                  </a:cubicBezTo>
                  <a:cubicBezTo>
                    <a:pt x="9731" y="7730"/>
                    <a:pt x="7730" y="9731"/>
                    <a:pt x="5271" y="9731"/>
                  </a:cubicBezTo>
                  <a:cubicBezTo>
                    <a:pt x="2812" y="9731"/>
                    <a:pt x="812" y="7730"/>
                    <a:pt x="812" y="5271"/>
                  </a:cubicBezTo>
                  <a:cubicBezTo>
                    <a:pt x="812" y="2812"/>
                    <a:pt x="2812" y="812"/>
                    <a:pt x="5271" y="812"/>
                  </a:cubicBezTo>
                  <a:close/>
                  <a:moveTo>
                    <a:pt x="5271" y="1"/>
                  </a:moveTo>
                  <a:cubicBezTo>
                    <a:pt x="2366" y="1"/>
                    <a:pt x="1" y="2366"/>
                    <a:pt x="1" y="5273"/>
                  </a:cubicBezTo>
                  <a:cubicBezTo>
                    <a:pt x="1" y="8178"/>
                    <a:pt x="2366" y="10543"/>
                    <a:pt x="5271" y="10543"/>
                  </a:cubicBezTo>
                  <a:lnTo>
                    <a:pt x="5273" y="10543"/>
                  </a:lnTo>
                  <a:cubicBezTo>
                    <a:pt x="8178" y="10543"/>
                    <a:pt x="10543" y="8178"/>
                    <a:pt x="10543" y="5273"/>
                  </a:cubicBezTo>
                  <a:cubicBezTo>
                    <a:pt x="10543" y="2366"/>
                    <a:pt x="8177" y="1"/>
                    <a:pt x="5271"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4"/>
            <p:cNvSpPr/>
            <p:nvPr/>
          </p:nvSpPr>
          <p:spPr>
            <a:xfrm>
              <a:off x="1014098" y="2333450"/>
              <a:ext cx="208237" cy="208277"/>
            </a:xfrm>
            <a:custGeom>
              <a:avLst/>
              <a:gdLst/>
              <a:ahLst/>
              <a:cxnLst/>
              <a:rect l="l" t="t" r="r" b="b"/>
              <a:pathLst>
                <a:path w="10541" h="10543" extrusionOk="0">
                  <a:moveTo>
                    <a:pt x="5270" y="812"/>
                  </a:moveTo>
                  <a:cubicBezTo>
                    <a:pt x="7729" y="812"/>
                    <a:pt x="9730" y="2812"/>
                    <a:pt x="9730" y="5271"/>
                  </a:cubicBezTo>
                  <a:cubicBezTo>
                    <a:pt x="9730" y="7730"/>
                    <a:pt x="7729" y="9731"/>
                    <a:pt x="5270" y="9731"/>
                  </a:cubicBezTo>
                  <a:cubicBezTo>
                    <a:pt x="2811" y="9731"/>
                    <a:pt x="811" y="7730"/>
                    <a:pt x="811" y="5271"/>
                  </a:cubicBezTo>
                  <a:cubicBezTo>
                    <a:pt x="811" y="2812"/>
                    <a:pt x="2811" y="812"/>
                    <a:pt x="5270" y="812"/>
                  </a:cubicBezTo>
                  <a:close/>
                  <a:moveTo>
                    <a:pt x="5270" y="1"/>
                  </a:moveTo>
                  <a:cubicBezTo>
                    <a:pt x="2365" y="1"/>
                    <a:pt x="0" y="2366"/>
                    <a:pt x="0" y="5273"/>
                  </a:cubicBezTo>
                  <a:cubicBezTo>
                    <a:pt x="0" y="8178"/>
                    <a:pt x="2365" y="10543"/>
                    <a:pt x="5270" y="10543"/>
                  </a:cubicBezTo>
                  <a:cubicBezTo>
                    <a:pt x="8176" y="10541"/>
                    <a:pt x="10541" y="8178"/>
                    <a:pt x="10541" y="5271"/>
                  </a:cubicBezTo>
                  <a:cubicBezTo>
                    <a:pt x="10541" y="2366"/>
                    <a:pt x="8176" y="1"/>
                    <a:pt x="527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4"/>
            <p:cNvSpPr/>
            <p:nvPr/>
          </p:nvSpPr>
          <p:spPr>
            <a:xfrm>
              <a:off x="863288" y="2385623"/>
              <a:ext cx="66614" cy="64105"/>
            </a:xfrm>
            <a:custGeom>
              <a:avLst/>
              <a:gdLst/>
              <a:ahLst/>
              <a:cxnLst/>
              <a:rect l="l" t="t" r="r" b="b"/>
              <a:pathLst>
                <a:path w="3372" h="3245" extrusionOk="0">
                  <a:moveTo>
                    <a:pt x="1750" y="1"/>
                  </a:moveTo>
                  <a:cubicBezTo>
                    <a:pt x="1094" y="1"/>
                    <a:pt x="503" y="396"/>
                    <a:pt x="251" y="1001"/>
                  </a:cubicBezTo>
                  <a:cubicBezTo>
                    <a:pt x="0" y="1608"/>
                    <a:pt x="140" y="2305"/>
                    <a:pt x="603" y="2769"/>
                  </a:cubicBezTo>
                  <a:cubicBezTo>
                    <a:pt x="914" y="3079"/>
                    <a:pt x="1329" y="3244"/>
                    <a:pt x="1751" y="3244"/>
                  </a:cubicBezTo>
                  <a:cubicBezTo>
                    <a:pt x="1960" y="3244"/>
                    <a:pt x="2170" y="3204"/>
                    <a:pt x="2371" y="3121"/>
                  </a:cubicBezTo>
                  <a:cubicBezTo>
                    <a:pt x="2976" y="2869"/>
                    <a:pt x="3372" y="2278"/>
                    <a:pt x="3372" y="1622"/>
                  </a:cubicBezTo>
                  <a:cubicBezTo>
                    <a:pt x="3370" y="727"/>
                    <a:pt x="2645" y="2"/>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8" name="Google Shape;2288;p64"/>
          <p:cNvGrpSpPr/>
          <p:nvPr/>
        </p:nvGrpSpPr>
        <p:grpSpPr>
          <a:xfrm>
            <a:off x="4797766" y="1614615"/>
            <a:ext cx="513037" cy="384452"/>
            <a:chOff x="1395962" y="2175884"/>
            <a:chExt cx="513037" cy="384452"/>
          </a:xfrm>
        </p:grpSpPr>
        <p:sp>
          <p:nvSpPr>
            <p:cNvPr id="2289" name="Google Shape;2289;p64"/>
            <p:cNvSpPr/>
            <p:nvPr/>
          </p:nvSpPr>
          <p:spPr>
            <a:xfrm>
              <a:off x="1804614" y="2183904"/>
              <a:ext cx="88127" cy="32062"/>
            </a:xfrm>
            <a:custGeom>
              <a:avLst/>
              <a:gdLst/>
              <a:ahLst/>
              <a:cxnLst/>
              <a:rect l="l" t="t" r="r" b="b"/>
              <a:pathLst>
                <a:path w="4461" h="1623" extrusionOk="0">
                  <a:moveTo>
                    <a:pt x="1" y="0"/>
                  </a:moveTo>
                  <a:lnTo>
                    <a:pt x="1" y="1622"/>
                  </a:lnTo>
                  <a:lnTo>
                    <a:pt x="4460" y="1622"/>
                  </a:lnTo>
                  <a:lnTo>
                    <a:pt x="4460" y="0"/>
                  </a:lnTo>
                  <a:close/>
                </a:path>
              </a:pathLst>
            </a:custGeom>
            <a:solidFill>
              <a:srgbClr val="FFEB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4"/>
            <p:cNvSpPr/>
            <p:nvPr/>
          </p:nvSpPr>
          <p:spPr>
            <a:xfrm>
              <a:off x="1788632" y="2231949"/>
              <a:ext cx="88088" cy="32062"/>
            </a:xfrm>
            <a:custGeom>
              <a:avLst/>
              <a:gdLst/>
              <a:ahLst/>
              <a:cxnLst/>
              <a:rect l="l" t="t" r="r" b="b"/>
              <a:pathLst>
                <a:path w="4459" h="1623" extrusionOk="0">
                  <a:moveTo>
                    <a:pt x="1" y="1"/>
                  </a:moveTo>
                  <a:lnTo>
                    <a:pt x="1" y="1622"/>
                  </a:lnTo>
                  <a:lnTo>
                    <a:pt x="4459" y="1622"/>
                  </a:lnTo>
                  <a:lnTo>
                    <a:pt x="4459" y="1"/>
                  </a:lnTo>
                  <a:close/>
                </a:path>
              </a:pathLst>
            </a:custGeom>
            <a:solidFill>
              <a:srgbClr val="FFEB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4"/>
            <p:cNvSpPr/>
            <p:nvPr/>
          </p:nvSpPr>
          <p:spPr>
            <a:xfrm>
              <a:off x="1564354" y="2328057"/>
              <a:ext cx="16041" cy="48084"/>
            </a:xfrm>
            <a:custGeom>
              <a:avLst/>
              <a:gdLst/>
              <a:ahLst/>
              <a:cxnLst/>
              <a:rect l="l" t="t" r="r" b="b"/>
              <a:pathLst>
                <a:path w="812" h="2434" extrusionOk="0">
                  <a:moveTo>
                    <a:pt x="406" y="1"/>
                  </a:moveTo>
                  <a:cubicBezTo>
                    <a:pt x="182" y="1"/>
                    <a:pt x="1" y="182"/>
                    <a:pt x="1" y="406"/>
                  </a:cubicBezTo>
                  <a:lnTo>
                    <a:pt x="1" y="2029"/>
                  </a:lnTo>
                  <a:cubicBezTo>
                    <a:pt x="1" y="2253"/>
                    <a:pt x="182" y="2433"/>
                    <a:pt x="406" y="2433"/>
                  </a:cubicBezTo>
                  <a:lnTo>
                    <a:pt x="408" y="2432"/>
                  </a:lnTo>
                  <a:cubicBezTo>
                    <a:pt x="631" y="2432"/>
                    <a:pt x="812" y="2250"/>
                    <a:pt x="812" y="2028"/>
                  </a:cubicBezTo>
                  <a:lnTo>
                    <a:pt x="812" y="406"/>
                  </a:lnTo>
                  <a:cubicBezTo>
                    <a:pt x="812" y="182"/>
                    <a:pt x="630" y="1"/>
                    <a:pt x="40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4"/>
            <p:cNvSpPr/>
            <p:nvPr/>
          </p:nvSpPr>
          <p:spPr>
            <a:xfrm>
              <a:off x="1724527" y="2328057"/>
              <a:ext cx="16041" cy="48084"/>
            </a:xfrm>
            <a:custGeom>
              <a:avLst/>
              <a:gdLst/>
              <a:ahLst/>
              <a:cxnLst/>
              <a:rect l="l" t="t" r="r" b="b"/>
              <a:pathLst>
                <a:path w="812" h="2434" extrusionOk="0">
                  <a:moveTo>
                    <a:pt x="406" y="1"/>
                  </a:moveTo>
                  <a:cubicBezTo>
                    <a:pt x="183" y="1"/>
                    <a:pt x="1" y="182"/>
                    <a:pt x="1" y="406"/>
                  </a:cubicBezTo>
                  <a:lnTo>
                    <a:pt x="1" y="2029"/>
                  </a:lnTo>
                  <a:cubicBezTo>
                    <a:pt x="1" y="2253"/>
                    <a:pt x="183" y="2433"/>
                    <a:pt x="406" y="2433"/>
                  </a:cubicBezTo>
                  <a:lnTo>
                    <a:pt x="408" y="2432"/>
                  </a:lnTo>
                  <a:cubicBezTo>
                    <a:pt x="630" y="2432"/>
                    <a:pt x="812" y="2250"/>
                    <a:pt x="812" y="2028"/>
                  </a:cubicBezTo>
                  <a:lnTo>
                    <a:pt x="812" y="406"/>
                  </a:lnTo>
                  <a:cubicBezTo>
                    <a:pt x="812" y="182"/>
                    <a:pt x="630" y="1"/>
                    <a:pt x="40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4"/>
            <p:cNvSpPr/>
            <p:nvPr/>
          </p:nvSpPr>
          <p:spPr>
            <a:xfrm>
              <a:off x="1540332" y="2199926"/>
              <a:ext cx="224259" cy="144192"/>
            </a:xfrm>
            <a:custGeom>
              <a:avLst/>
              <a:gdLst/>
              <a:ahLst/>
              <a:cxnLst/>
              <a:rect l="l" t="t" r="r" b="b"/>
              <a:pathLst>
                <a:path w="11352" h="7299" extrusionOk="0">
                  <a:moveTo>
                    <a:pt x="1217" y="0"/>
                  </a:moveTo>
                  <a:cubicBezTo>
                    <a:pt x="545" y="2"/>
                    <a:pt x="2" y="545"/>
                    <a:pt x="1" y="1216"/>
                  </a:cubicBezTo>
                  <a:lnTo>
                    <a:pt x="1" y="6083"/>
                  </a:lnTo>
                  <a:cubicBezTo>
                    <a:pt x="2" y="6754"/>
                    <a:pt x="545" y="7298"/>
                    <a:pt x="1217" y="7299"/>
                  </a:cubicBezTo>
                  <a:lnTo>
                    <a:pt x="10136" y="7299"/>
                  </a:lnTo>
                  <a:cubicBezTo>
                    <a:pt x="10807" y="7298"/>
                    <a:pt x="11352" y="6754"/>
                    <a:pt x="11352" y="6083"/>
                  </a:cubicBezTo>
                  <a:lnTo>
                    <a:pt x="11352" y="1216"/>
                  </a:lnTo>
                  <a:cubicBezTo>
                    <a:pt x="11352" y="545"/>
                    <a:pt x="10807" y="2"/>
                    <a:pt x="1013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4"/>
            <p:cNvSpPr/>
            <p:nvPr/>
          </p:nvSpPr>
          <p:spPr>
            <a:xfrm>
              <a:off x="1540351" y="2392122"/>
              <a:ext cx="16041" cy="144192"/>
            </a:xfrm>
            <a:custGeom>
              <a:avLst/>
              <a:gdLst/>
              <a:ahLst/>
              <a:cxnLst/>
              <a:rect l="l" t="t" r="r" b="b"/>
              <a:pathLst>
                <a:path w="812" h="7299" extrusionOk="0">
                  <a:moveTo>
                    <a:pt x="406" y="1"/>
                  </a:moveTo>
                  <a:cubicBezTo>
                    <a:pt x="183" y="1"/>
                    <a:pt x="1" y="183"/>
                    <a:pt x="1" y="406"/>
                  </a:cubicBezTo>
                  <a:lnTo>
                    <a:pt x="1" y="6893"/>
                  </a:lnTo>
                  <a:cubicBezTo>
                    <a:pt x="1" y="7117"/>
                    <a:pt x="183" y="7298"/>
                    <a:pt x="406" y="7298"/>
                  </a:cubicBezTo>
                  <a:lnTo>
                    <a:pt x="408" y="7298"/>
                  </a:lnTo>
                  <a:cubicBezTo>
                    <a:pt x="630" y="7298"/>
                    <a:pt x="812" y="7117"/>
                    <a:pt x="812" y="6893"/>
                  </a:cubicBezTo>
                  <a:lnTo>
                    <a:pt x="812" y="406"/>
                  </a:lnTo>
                  <a:cubicBezTo>
                    <a:pt x="812" y="183"/>
                    <a:pt x="630" y="1"/>
                    <a:pt x="40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4"/>
            <p:cNvSpPr/>
            <p:nvPr/>
          </p:nvSpPr>
          <p:spPr>
            <a:xfrm>
              <a:off x="1420201" y="2296034"/>
              <a:ext cx="16041" cy="240280"/>
            </a:xfrm>
            <a:custGeom>
              <a:avLst/>
              <a:gdLst/>
              <a:ahLst/>
              <a:cxnLst/>
              <a:rect l="l" t="t" r="r" b="b"/>
              <a:pathLst>
                <a:path w="812" h="12163" extrusionOk="0">
                  <a:moveTo>
                    <a:pt x="406" y="0"/>
                  </a:moveTo>
                  <a:cubicBezTo>
                    <a:pt x="182" y="0"/>
                    <a:pt x="0" y="182"/>
                    <a:pt x="0" y="406"/>
                  </a:cubicBezTo>
                  <a:lnTo>
                    <a:pt x="0" y="11757"/>
                  </a:lnTo>
                  <a:cubicBezTo>
                    <a:pt x="0" y="11981"/>
                    <a:pt x="182" y="12162"/>
                    <a:pt x="407" y="12162"/>
                  </a:cubicBezTo>
                  <a:cubicBezTo>
                    <a:pt x="631" y="12162"/>
                    <a:pt x="811" y="11981"/>
                    <a:pt x="811" y="11757"/>
                  </a:cubicBezTo>
                  <a:lnTo>
                    <a:pt x="811" y="406"/>
                  </a:lnTo>
                  <a:cubicBezTo>
                    <a:pt x="811" y="182"/>
                    <a:pt x="630" y="0"/>
                    <a:pt x="40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4"/>
            <p:cNvSpPr/>
            <p:nvPr/>
          </p:nvSpPr>
          <p:spPr>
            <a:xfrm>
              <a:off x="1412201" y="2520273"/>
              <a:ext cx="32043" cy="40063"/>
            </a:xfrm>
            <a:custGeom>
              <a:avLst/>
              <a:gdLst/>
              <a:ahLst/>
              <a:cxnLst/>
              <a:rect l="l" t="t" r="r" b="b"/>
              <a:pathLst>
                <a:path w="1622" h="2028" extrusionOk="0">
                  <a:moveTo>
                    <a:pt x="811" y="0"/>
                  </a:moveTo>
                  <a:lnTo>
                    <a:pt x="812" y="2"/>
                  </a:lnTo>
                  <a:cubicBezTo>
                    <a:pt x="363" y="2"/>
                    <a:pt x="0" y="365"/>
                    <a:pt x="0" y="813"/>
                  </a:cubicBezTo>
                  <a:lnTo>
                    <a:pt x="0" y="1624"/>
                  </a:lnTo>
                  <a:cubicBezTo>
                    <a:pt x="0" y="1847"/>
                    <a:pt x="182" y="2028"/>
                    <a:pt x="405" y="2028"/>
                  </a:cubicBezTo>
                  <a:lnTo>
                    <a:pt x="1216" y="2028"/>
                  </a:lnTo>
                  <a:cubicBezTo>
                    <a:pt x="1440" y="2028"/>
                    <a:pt x="1620" y="1847"/>
                    <a:pt x="1620" y="1624"/>
                  </a:cubicBezTo>
                  <a:lnTo>
                    <a:pt x="1620" y="811"/>
                  </a:lnTo>
                  <a:cubicBezTo>
                    <a:pt x="1622" y="364"/>
                    <a:pt x="1259" y="0"/>
                    <a:pt x="81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4"/>
            <p:cNvSpPr/>
            <p:nvPr/>
          </p:nvSpPr>
          <p:spPr>
            <a:xfrm>
              <a:off x="1868699" y="2296034"/>
              <a:ext cx="16041" cy="240280"/>
            </a:xfrm>
            <a:custGeom>
              <a:avLst/>
              <a:gdLst/>
              <a:ahLst/>
              <a:cxnLst/>
              <a:rect l="l" t="t" r="r" b="b"/>
              <a:pathLst>
                <a:path w="812" h="12163" extrusionOk="0">
                  <a:moveTo>
                    <a:pt x="406" y="0"/>
                  </a:moveTo>
                  <a:cubicBezTo>
                    <a:pt x="182" y="0"/>
                    <a:pt x="0" y="182"/>
                    <a:pt x="0" y="406"/>
                  </a:cubicBezTo>
                  <a:lnTo>
                    <a:pt x="0" y="11757"/>
                  </a:lnTo>
                  <a:cubicBezTo>
                    <a:pt x="0" y="11981"/>
                    <a:pt x="182" y="12162"/>
                    <a:pt x="406" y="12162"/>
                  </a:cubicBezTo>
                  <a:lnTo>
                    <a:pt x="407" y="12162"/>
                  </a:lnTo>
                  <a:cubicBezTo>
                    <a:pt x="631" y="12162"/>
                    <a:pt x="811" y="11981"/>
                    <a:pt x="811" y="11757"/>
                  </a:cubicBezTo>
                  <a:lnTo>
                    <a:pt x="811" y="406"/>
                  </a:lnTo>
                  <a:cubicBezTo>
                    <a:pt x="811" y="182"/>
                    <a:pt x="629" y="0"/>
                    <a:pt x="406"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4"/>
            <p:cNvSpPr/>
            <p:nvPr/>
          </p:nvSpPr>
          <p:spPr>
            <a:xfrm>
              <a:off x="1860679" y="2520273"/>
              <a:ext cx="32043" cy="40063"/>
            </a:xfrm>
            <a:custGeom>
              <a:avLst/>
              <a:gdLst/>
              <a:ahLst/>
              <a:cxnLst/>
              <a:rect l="l" t="t" r="r" b="b"/>
              <a:pathLst>
                <a:path w="1622" h="2028" extrusionOk="0">
                  <a:moveTo>
                    <a:pt x="813" y="0"/>
                  </a:moveTo>
                  <a:cubicBezTo>
                    <a:pt x="812" y="0"/>
                    <a:pt x="811" y="0"/>
                    <a:pt x="810" y="0"/>
                  </a:cubicBezTo>
                  <a:lnTo>
                    <a:pt x="812" y="2"/>
                  </a:lnTo>
                  <a:cubicBezTo>
                    <a:pt x="364" y="2"/>
                    <a:pt x="1" y="365"/>
                    <a:pt x="1" y="813"/>
                  </a:cubicBezTo>
                  <a:lnTo>
                    <a:pt x="1" y="1624"/>
                  </a:lnTo>
                  <a:cubicBezTo>
                    <a:pt x="1" y="1847"/>
                    <a:pt x="182" y="2028"/>
                    <a:pt x="406" y="2028"/>
                  </a:cubicBezTo>
                  <a:lnTo>
                    <a:pt x="1217" y="2028"/>
                  </a:lnTo>
                  <a:cubicBezTo>
                    <a:pt x="1439" y="2028"/>
                    <a:pt x="1621" y="1847"/>
                    <a:pt x="1621" y="1624"/>
                  </a:cubicBezTo>
                  <a:lnTo>
                    <a:pt x="1621" y="811"/>
                  </a:lnTo>
                  <a:cubicBezTo>
                    <a:pt x="1621" y="363"/>
                    <a:pt x="1259" y="0"/>
                    <a:pt x="813"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4"/>
            <p:cNvSpPr/>
            <p:nvPr/>
          </p:nvSpPr>
          <p:spPr>
            <a:xfrm>
              <a:off x="1748569" y="2392122"/>
              <a:ext cx="16021" cy="144192"/>
            </a:xfrm>
            <a:custGeom>
              <a:avLst/>
              <a:gdLst/>
              <a:ahLst/>
              <a:cxnLst/>
              <a:rect l="l" t="t" r="r" b="b"/>
              <a:pathLst>
                <a:path w="811" h="7299" extrusionOk="0">
                  <a:moveTo>
                    <a:pt x="406" y="1"/>
                  </a:moveTo>
                  <a:cubicBezTo>
                    <a:pt x="182" y="1"/>
                    <a:pt x="0" y="183"/>
                    <a:pt x="0" y="406"/>
                  </a:cubicBezTo>
                  <a:lnTo>
                    <a:pt x="0" y="6893"/>
                  </a:lnTo>
                  <a:cubicBezTo>
                    <a:pt x="0" y="7117"/>
                    <a:pt x="182" y="7298"/>
                    <a:pt x="406" y="7298"/>
                  </a:cubicBezTo>
                  <a:lnTo>
                    <a:pt x="407" y="7298"/>
                  </a:lnTo>
                  <a:cubicBezTo>
                    <a:pt x="631" y="7298"/>
                    <a:pt x="811" y="7117"/>
                    <a:pt x="811" y="6893"/>
                  </a:cubicBezTo>
                  <a:lnTo>
                    <a:pt x="811" y="406"/>
                  </a:lnTo>
                  <a:cubicBezTo>
                    <a:pt x="811" y="183"/>
                    <a:pt x="629" y="1"/>
                    <a:pt x="40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4"/>
            <p:cNvSpPr/>
            <p:nvPr/>
          </p:nvSpPr>
          <p:spPr>
            <a:xfrm>
              <a:off x="1540351" y="2464208"/>
              <a:ext cx="224239" cy="16041"/>
            </a:xfrm>
            <a:custGeom>
              <a:avLst/>
              <a:gdLst/>
              <a:ahLst/>
              <a:cxnLst/>
              <a:rect l="l" t="t" r="r" b="b"/>
              <a:pathLst>
                <a:path w="11351" h="812" extrusionOk="0">
                  <a:moveTo>
                    <a:pt x="406" y="1"/>
                  </a:moveTo>
                  <a:cubicBezTo>
                    <a:pt x="183" y="1"/>
                    <a:pt x="1" y="182"/>
                    <a:pt x="1" y="406"/>
                  </a:cubicBezTo>
                  <a:cubicBezTo>
                    <a:pt x="1" y="630"/>
                    <a:pt x="183" y="811"/>
                    <a:pt x="406" y="811"/>
                  </a:cubicBezTo>
                  <a:lnTo>
                    <a:pt x="10946" y="811"/>
                  </a:lnTo>
                  <a:cubicBezTo>
                    <a:pt x="11169" y="811"/>
                    <a:pt x="11351" y="630"/>
                    <a:pt x="11351" y="406"/>
                  </a:cubicBezTo>
                  <a:cubicBezTo>
                    <a:pt x="11351" y="182"/>
                    <a:pt x="11169" y="1"/>
                    <a:pt x="10946"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4"/>
            <p:cNvSpPr/>
            <p:nvPr/>
          </p:nvSpPr>
          <p:spPr>
            <a:xfrm>
              <a:off x="1781106" y="2223948"/>
              <a:ext cx="103852" cy="48064"/>
            </a:xfrm>
            <a:custGeom>
              <a:avLst/>
              <a:gdLst/>
              <a:ahLst/>
              <a:cxnLst/>
              <a:rect l="l" t="t" r="r" b="b"/>
              <a:pathLst>
                <a:path w="5257" h="2433" extrusionOk="0">
                  <a:moveTo>
                    <a:pt x="1202" y="0"/>
                  </a:moveTo>
                  <a:cubicBezTo>
                    <a:pt x="536" y="9"/>
                    <a:pt x="0" y="551"/>
                    <a:pt x="0" y="1217"/>
                  </a:cubicBezTo>
                  <a:cubicBezTo>
                    <a:pt x="0" y="1882"/>
                    <a:pt x="536" y="2424"/>
                    <a:pt x="1202" y="2433"/>
                  </a:cubicBezTo>
                  <a:lnTo>
                    <a:pt x="4851" y="2433"/>
                  </a:lnTo>
                  <a:cubicBezTo>
                    <a:pt x="5075" y="2433"/>
                    <a:pt x="5256" y="2251"/>
                    <a:pt x="5256" y="2027"/>
                  </a:cubicBezTo>
                  <a:cubicBezTo>
                    <a:pt x="5256" y="1804"/>
                    <a:pt x="5075" y="1622"/>
                    <a:pt x="4851" y="1622"/>
                  </a:cubicBezTo>
                  <a:lnTo>
                    <a:pt x="1202" y="1622"/>
                  </a:lnTo>
                  <a:cubicBezTo>
                    <a:pt x="978" y="1622"/>
                    <a:pt x="797" y="1440"/>
                    <a:pt x="797" y="1217"/>
                  </a:cubicBezTo>
                  <a:cubicBezTo>
                    <a:pt x="797" y="993"/>
                    <a:pt x="978" y="811"/>
                    <a:pt x="1202" y="811"/>
                  </a:cubicBezTo>
                  <a:lnTo>
                    <a:pt x="4851" y="811"/>
                  </a:lnTo>
                  <a:cubicBezTo>
                    <a:pt x="5075" y="811"/>
                    <a:pt x="5256" y="630"/>
                    <a:pt x="5256" y="406"/>
                  </a:cubicBezTo>
                  <a:cubicBezTo>
                    <a:pt x="5256" y="182"/>
                    <a:pt x="5075" y="0"/>
                    <a:pt x="485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4"/>
            <p:cNvSpPr/>
            <p:nvPr/>
          </p:nvSpPr>
          <p:spPr>
            <a:xfrm>
              <a:off x="1796554" y="2175884"/>
              <a:ext cx="104425" cy="48084"/>
            </a:xfrm>
            <a:custGeom>
              <a:avLst/>
              <a:gdLst/>
              <a:ahLst/>
              <a:cxnLst/>
              <a:rect l="l" t="t" r="r" b="b"/>
              <a:pathLst>
                <a:path w="5286" h="2434" extrusionOk="0">
                  <a:moveTo>
                    <a:pt x="1216" y="1"/>
                  </a:moveTo>
                  <a:cubicBezTo>
                    <a:pt x="546" y="1"/>
                    <a:pt x="1" y="545"/>
                    <a:pt x="1" y="1217"/>
                  </a:cubicBezTo>
                  <a:cubicBezTo>
                    <a:pt x="1" y="1889"/>
                    <a:pt x="546" y="2434"/>
                    <a:pt x="1216" y="2434"/>
                  </a:cubicBezTo>
                  <a:cubicBezTo>
                    <a:pt x="1221" y="2434"/>
                    <a:pt x="1226" y="2434"/>
                    <a:pt x="1231" y="2433"/>
                  </a:cubicBezTo>
                  <a:lnTo>
                    <a:pt x="4880" y="2433"/>
                  </a:lnTo>
                  <a:cubicBezTo>
                    <a:pt x="5104" y="2433"/>
                    <a:pt x="5285" y="2252"/>
                    <a:pt x="5285" y="2028"/>
                  </a:cubicBezTo>
                  <a:cubicBezTo>
                    <a:pt x="5285" y="1804"/>
                    <a:pt x="5104" y="1623"/>
                    <a:pt x="4880" y="1623"/>
                  </a:cubicBezTo>
                  <a:lnTo>
                    <a:pt x="1231" y="1623"/>
                  </a:lnTo>
                  <a:cubicBezTo>
                    <a:pt x="1007" y="1623"/>
                    <a:pt x="826" y="1441"/>
                    <a:pt x="826" y="1217"/>
                  </a:cubicBezTo>
                  <a:cubicBezTo>
                    <a:pt x="826" y="993"/>
                    <a:pt x="1007" y="812"/>
                    <a:pt x="1231" y="812"/>
                  </a:cubicBezTo>
                  <a:lnTo>
                    <a:pt x="4880" y="812"/>
                  </a:lnTo>
                  <a:cubicBezTo>
                    <a:pt x="5104" y="812"/>
                    <a:pt x="5285" y="630"/>
                    <a:pt x="5285" y="406"/>
                  </a:cubicBezTo>
                  <a:cubicBezTo>
                    <a:pt x="5285" y="183"/>
                    <a:pt x="5104" y="1"/>
                    <a:pt x="4880" y="1"/>
                  </a:cubicBezTo>
                  <a:lnTo>
                    <a:pt x="1231" y="1"/>
                  </a:lnTo>
                  <a:cubicBezTo>
                    <a:pt x="1226" y="1"/>
                    <a:pt x="1221" y="1"/>
                    <a:pt x="121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4"/>
            <p:cNvSpPr/>
            <p:nvPr/>
          </p:nvSpPr>
          <p:spPr>
            <a:xfrm>
              <a:off x="1484306" y="2175904"/>
              <a:ext cx="16021" cy="56065"/>
            </a:xfrm>
            <a:custGeom>
              <a:avLst/>
              <a:gdLst/>
              <a:ahLst/>
              <a:cxnLst/>
              <a:rect l="l" t="t" r="r" b="b"/>
              <a:pathLst>
                <a:path w="811" h="2838" extrusionOk="0">
                  <a:moveTo>
                    <a:pt x="406" y="0"/>
                  </a:moveTo>
                  <a:cubicBezTo>
                    <a:pt x="182" y="0"/>
                    <a:pt x="0" y="182"/>
                    <a:pt x="0" y="405"/>
                  </a:cubicBezTo>
                  <a:lnTo>
                    <a:pt x="0" y="2432"/>
                  </a:lnTo>
                  <a:cubicBezTo>
                    <a:pt x="0" y="2656"/>
                    <a:pt x="180" y="2838"/>
                    <a:pt x="404" y="2838"/>
                  </a:cubicBezTo>
                  <a:lnTo>
                    <a:pt x="407" y="2838"/>
                  </a:lnTo>
                  <a:cubicBezTo>
                    <a:pt x="631" y="2838"/>
                    <a:pt x="811" y="2656"/>
                    <a:pt x="811" y="2432"/>
                  </a:cubicBezTo>
                  <a:lnTo>
                    <a:pt x="811" y="405"/>
                  </a:lnTo>
                  <a:cubicBezTo>
                    <a:pt x="811" y="182"/>
                    <a:pt x="629" y="0"/>
                    <a:pt x="40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4"/>
            <p:cNvSpPr/>
            <p:nvPr/>
          </p:nvSpPr>
          <p:spPr>
            <a:xfrm>
              <a:off x="1468285" y="2183924"/>
              <a:ext cx="16041" cy="56065"/>
            </a:xfrm>
            <a:custGeom>
              <a:avLst/>
              <a:gdLst/>
              <a:ahLst/>
              <a:cxnLst/>
              <a:rect l="l" t="t" r="r" b="b"/>
              <a:pathLst>
                <a:path w="812" h="2838" extrusionOk="0">
                  <a:moveTo>
                    <a:pt x="406" y="1"/>
                  </a:moveTo>
                  <a:cubicBezTo>
                    <a:pt x="182" y="1"/>
                    <a:pt x="0" y="182"/>
                    <a:pt x="0" y="406"/>
                  </a:cubicBezTo>
                  <a:lnTo>
                    <a:pt x="0" y="2433"/>
                  </a:lnTo>
                  <a:cubicBezTo>
                    <a:pt x="0" y="2656"/>
                    <a:pt x="182" y="2837"/>
                    <a:pt x="404" y="2837"/>
                  </a:cubicBezTo>
                  <a:lnTo>
                    <a:pt x="406" y="2837"/>
                  </a:lnTo>
                  <a:cubicBezTo>
                    <a:pt x="630" y="2837"/>
                    <a:pt x="811" y="2656"/>
                    <a:pt x="811" y="2433"/>
                  </a:cubicBezTo>
                  <a:lnTo>
                    <a:pt x="811" y="406"/>
                  </a:lnTo>
                  <a:cubicBezTo>
                    <a:pt x="811" y="182"/>
                    <a:pt x="630" y="1"/>
                    <a:pt x="406"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4"/>
            <p:cNvSpPr/>
            <p:nvPr/>
          </p:nvSpPr>
          <p:spPr>
            <a:xfrm>
              <a:off x="1395962" y="2271992"/>
              <a:ext cx="513037" cy="32062"/>
            </a:xfrm>
            <a:custGeom>
              <a:avLst/>
              <a:gdLst/>
              <a:ahLst/>
              <a:cxnLst/>
              <a:rect l="l" t="t" r="r" b="b"/>
              <a:pathLst>
                <a:path w="25970" h="1623" extrusionOk="0">
                  <a:moveTo>
                    <a:pt x="809" y="1"/>
                  </a:moveTo>
                  <a:cubicBezTo>
                    <a:pt x="363" y="1"/>
                    <a:pt x="0" y="364"/>
                    <a:pt x="0" y="812"/>
                  </a:cubicBezTo>
                  <a:cubicBezTo>
                    <a:pt x="0" y="1259"/>
                    <a:pt x="363" y="1623"/>
                    <a:pt x="809" y="1623"/>
                  </a:cubicBezTo>
                  <a:cubicBezTo>
                    <a:pt x="814" y="1623"/>
                    <a:pt x="818" y="1623"/>
                    <a:pt x="822" y="1623"/>
                  </a:cubicBezTo>
                  <a:lnTo>
                    <a:pt x="25146" y="1623"/>
                  </a:lnTo>
                  <a:cubicBezTo>
                    <a:pt x="25151" y="1623"/>
                    <a:pt x="25155" y="1623"/>
                    <a:pt x="25159" y="1623"/>
                  </a:cubicBezTo>
                  <a:cubicBezTo>
                    <a:pt x="25607" y="1623"/>
                    <a:pt x="25970" y="1259"/>
                    <a:pt x="25970" y="812"/>
                  </a:cubicBezTo>
                  <a:cubicBezTo>
                    <a:pt x="25970" y="364"/>
                    <a:pt x="25607" y="1"/>
                    <a:pt x="25159" y="1"/>
                  </a:cubicBezTo>
                  <a:cubicBezTo>
                    <a:pt x="25155" y="1"/>
                    <a:pt x="25151" y="1"/>
                    <a:pt x="25146" y="1"/>
                  </a:cubicBezTo>
                  <a:lnTo>
                    <a:pt x="822" y="1"/>
                  </a:lnTo>
                  <a:cubicBezTo>
                    <a:pt x="818" y="1"/>
                    <a:pt x="814" y="1"/>
                    <a:pt x="80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4"/>
            <p:cNvSpPr/>
            <p:nvPr/>
          </p:nvSpPr>
          <p:spPr>
            <a:xfrm>
              <a:off x="1532133" y="2520273"/>
              <a:ext cx="32023" cy="40043"/>
            </a:xfrm>
            <a:custGeom>
              <a:avLst/>
              <a:gdLst/>
              <a:ahLst/>
              <a:cxnLst/>
              <a:rect l="l" t="t" r="r" b="b"/>
              <a:pathLst>
                <a:path w="1621" h="2027" extrusionOk="0">
                  <a:moveTo>
                    <a:pt x="810" y="0"/>
                  </a:moveTo>
                  <a:lnTo>
                    <a:pt x="811" y="2"/>
                  </a:lnTo>
                  <a:cubicBezTo>
                    <a:pt x="363" y="2"/>
                    <a:pt x="0" y="364"/>
                    <a:pt x="0" y="811"/>
                  </a:cubicBezTo>
                  <a:lnTo>
                    <a:pt x="0" y="1622"/>
                  </a:lnTo>
                  <a:cubicBezTo>
                    <a:pt x="0" y="1845"/>
                    <a:pt x="180" y="2026"/>
                    <a:pt x="404" y="2026"/>
                  </a:cubicBezTo>
                  <a:lnTo>
                    <a:pt x="1215" y="2026"/>
                  </a:lnTo>
                  <a:cubicBezTo>
                    <a:pt x="1439" y="2026"/>
                    <a:pt x="1621" y="1846"/>
                    <a:pt x="1621" y="1622"/>
                  </a:cubicBezTo>
                  <a:lnTo>
                    <a:pt x="1621" y="811"/>
                  </a:lnTo>
                  <a:cubicBezTo>
                    <a:pt x="1621" y="362"/>
                    <a:pt x="1257" y="0"/>
                    <a:pt x="810"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4"/>
            <p:cNvSpPr/>
            <p:nvPr/>
          </p:nvSpPr>
          <p:spPr>
            <a:xfrm>
              <a:off x="1740331" y="2520273"/>
              <a:ext cx="32062" cy="40063"/>
            </a:xfrm>
            <a:custGeom>
              <a:avLst/>
              <a:gdLst/>
              <a:ahLst/>
              <a:cxnLst/>
              <a:rect l="l" t="t" r="r" b="b"/>
              <a:pathLst>
                <a:path w="1623" h="2028" extrusionOk="0">
                  <a:moveTo>
                    <a:pt x="814" y="0"/>
                  </a:moveTo>
                  <a:cubicBezTo>
                    <a:pt x="813" y="0"/>
                    <a:pt x="812" y="0"/>
                    <a:pt x="811" y="0"/>
                  </a:cubicBezTo>
                  <a:lnTo>
                    <a:pt x="813" y="2"/>
                  </a:lnTo>
                  <a:cubicBezTo>
                    <a:pt x="364" y="2"/>
                    <a:pt x="0" y="365"/>
                    <a:pt x="0" y="813"/>
                  </a:cubicBezTo>
                  <a:lnTo>
                    <a:pt x="0" y="1624"/>
                  </a:lnTo>
                  <a:cubicBezTo>
                    <a:pt x="0" y="1846"/>
                    <a:pt x="181" y="2028"/>
                    <a:pt x="405" y="2028"/>
                  </a:cubicBezTo>
                  <a:cubicBezTo>
                    <a:pt x="406" y="2028"/>
                    <a:pt x="406" y="2028"/>
                    <a:pt x="407" y="2028"/>
                  </a:cubicBezTo>
                  <a:lnTo>
                    <a:pt x="1218" y="2028"/>
                  </a:lnTo>
                  <a:cubicBezTo>
                    <a:pt x="1441" y="2028"/>
                    <a:pt x="1622" y="1847"/>
                    <a:pt x="1622" y="1624"/>
                  </a:cubicBezTo>
                  <a:lnTo>
                    <a:pt x="1622" y="811"/>
                  </a:lnTo>
                  <a:cubicBezTo>
                    <a:pt x="1622" y="363"/>
                    <a:pt x="1260" y="0"/>
                    <a:pt x="81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4"/>
            <p:cNvSpPr/>
            <p:nvPr/>
          </p:nvSpPr>
          <p:spPr>
            <a:xfrm>
              <a:off x="1524310" y="2368140"/>
              <a:ext cx="256301" cy="32023"/>
            </a:xfrm>
            <a:custGeom>
              <a:avLst/>
              <a:gdLst/>
              <a:ahLst/>
              <a:cxnLst/>
              <a:rect l="l" t="t" r="r" b="b"/>
              <a:pathLst>
                <a:path w="12974" h="1621" extrusionOk="0">
                  <a:moveTo>
                    <a:pt x="406" y="0"/>
                  </a:moveTo>
                  <a:cubicBezTo>
                    <a:pt x="182" y="0"/>
                    <a:pt x="1" y="180"/>
                    <a:pt x="1" y="406"/>
                  </a:cubicBezTo>
                  <a:lnTo>
                    <a:pt x="1" y="810"/>
                  </a:lnTo>
                  <a:cubicBezTo>
                    <a:pt x="1" y="1257"/>
                    <a:pt x="364" y="1620"/>
                    <a:pt x="812" y="1620"/>
                  </a:cubicBezTo>
                  <a:lnTo>
                    <a:pt x="12163" y="1620"/>
                  </a:lnTo>
                  <a:cubicBezTo>
                    <a:pt x="12611" y="1620"/>
                    <a:pt x="12974" y="1257"/>
                    <a:pt x="12974" y="810"/>
                  </a:cubicBezTo>
                  <a:lnTo>
                    <a:pt x="12974" y="406"/>
                  </a:lnTo>
                  <a:cubicBezTo>
                    <a:pt x="12974" y="182"/>
                    <a:pt x="12792" y="0"/>
                    <a:pt x="12568"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4"/>
            <p:cNvSpPr/>
            <p:nvPr/>
          </p:nvSpPr>
          <p:spPr>
            <a:xfrm>
              <a:off x="1452580" y="2215947"/>
              <a:ext cx="55433" cy="56065"/>
            </a:xfrm>
            <a:custGeom>
              <a:avLst/>
              <a:gdLst/>
              <a:ahLst/>
              <a:cxnLst/>
              <a:rect l="l" t="t" r="r" b="b"/>
              <a:pathLst>
                <a:path w="2806" h="2838" extrusionOk="0">
                  <a:moveTo>
                    <a:pt x="217" y="0"/>
                  </a:moveTo>
                  <a:cubicBezTo>
                    <a:pt x="94" y="0"/>
                    <a:pt x="0" y="110"/>
                    <a:pt x="17" y="231"/>
                  </a:cubicBezTo>
                  <a:lnTo>
                    <a:pt x="389" y="2838"/>
                  </a:lnTo>
                  <a:lnTo>
                    <a:pt x="2416" y="2838"/>
                  </a:lnTo>
                  <a:lnTo>
                    <a:pt x="2789" y="231"/>
                  </a:lnTo>
                  <a:cubicBezTo>
                    <a:pt x="2805" y="110"/>
                    <a:pt x="2711" y="0"/>
                    <a:pt x="2587"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4"/>
            <p:cNvSpPr/>
            <p:nvPr/>
          </p:nvSpPr>
          <p:spPr>
            <a:xfrm>
              <a:off x="1480276" y="2215947"/>
              <a:ext cx="27736" cy="56065"/>
            </a:xfrm>
            <a:custGeom>
              <a:avLst/>
              <a:gdLst/>
              <a:ahLst/>
              <a:cxnLst/>
              <a:rect l="l" t="t" r="r" b="b"/>
              <a:pathLst>
                <a:path w="1404" h="2838" extrusionOk="0">
                  <a:moveTo>
                    <a:pt x="0" y="0"/>
                  </a:moveTo>
                  <a:lnTo>
                    <a:pt x="0" y="2838"/>
                  </a:lnTo>
                  <a:lnTo>
                    <a:pt x="1014" y="2838"/>
                  </a:lnTo>
                  <a:lnTo>
                    <a:pt x="1387" y="231"/>
                  </a:lnTo>
                  <a:cubicBezTo>
                    <a:pt x="1403" y="110"/>
                    <a:pt x="1309" y="0"/>
                    <a:pt x="1185"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1" name="Google Shape;2311;p64"/>
          <p:cNvGrpSpPr/>
          <p:nvPr/>
        </p:nvGrpSpPr>
        <p:grpSpPr>
          <a:xfrm>
            <a:off x="5494041" y="1550529"/>
            <a:ext cx="195614" cy="512622"/>
            <a:chOff x="2020832" y="2058440"/>
            <a:chExt cx="195614" cy="512622"/>
          </a:xfrm>
        </p:grpSpPr>
        <p:sp>
          <p:nvSpPr>
            <p:cNvPr id="2312" name="Google Shape;2312;p64"/>
            <p:cNvSpPr/>
            <p:nvPr/>
          </p:nvSpPr>
          <p:spPr>
            <a:xfrm>
              <a:off x="2020832" y="2244414"/>
              <a:ext cx="195614" cy="326609"/>
            </a:xfrm>
            <a:custGeom>
              <a:avLst/>
              <a:gdLst/>
              <a:ahLst/>
              <a:cxnLst/>
              <a:rect l="l" t="t" r="r" b="b"/>
              <a:pathLst>
                <a:path w="9902" h="16533" extrusionOk="0">
                  <a:moveTo>
                    <a:pt x="4140" y="0"/>
                  </a:moveTo>
                  <a:cubicBezTo>
                    <a:pt x="4111" y="0"/>
                    <a:pt x="4081" y="3"/>
                    <a:pt x="4052" y="10"/>
                  </a:cubicBezTo>
                  <a:cubicBezTo>
                    <a:pt x="2195" y="433"/>
                    <a:pt x="897" y="2058"/>
                    <a:pt x="897" y="3964"/>
                  </a:cubicBezTo>
                  <a:cubicBezTo>
                    <a:pt x="897" y="4650"/>
                    <a:pt x="1072" y="5324"/>
                    <a:pt x="1404" y="5925"/>
                  </a:cubicBezTo>
                  <a:cubicBezTo>
                    <a:pt x="1443" y="6001"/>
                    <a:pt x="1479" y="6080"/>
                    <a:pt x="1510" y="6160"/>
                  </a:cubicBezTo>
                  <a:cubicBezTo>
                    <a:pt x="1566" y="6293"/>
                    <a:pt x="1687" y="6386"/>
                    <a:pt x="1830" y="6405"/>
                  </a:cubicBezTo>
                  <a:cubicBezTo>
                    <a:pt x="1846" y="6407"/>
                    <a:pt x="1861" y="6408"/>
                    <a:pt x="1877" y="6408"/>
                  </a:cubicBezTo>
                  <a:cubicBezTo>
                    <a:pt x="2250" y="6472"/>
                    <a:pt x="2595" y="7091"/>
                    <a:pt x="2503" y="7906"/>
                  </a:cubicBezTo>
                  <a:cubicBezTo>
                    <a:pt x="2460" y="8306"/>
                    <a:pt x="2312" y="8680"/>
                    <a:pt x="2099" y="8932"/>
                  </a:cubicBezTo>
                  <a:cubicBezTo>
                    <a:pt x="2004" y="9045"/>
                    <a:pt x="1819" y="9228"/>
                    <a:pt x="1591" y="9228"/>
                  </a:cubicBezTo>
                  <a:cubicBezTo>
                    <a:pt x="1574" y="9228"/>
                    <a:pt x="1557" y="9227"/>
                    <a:pt x="1539" y="9225"/>
                  </a:cubicBezTo>
                  <a:cubicBezTo>
                    <a:pt x="1469" y="9218"/>
                    <a:pt x="1398" y="9187"/>
                    <a:pt x="1321" y="9131"/>
                  </a:cubicBezTo>
                  <a:cubicBezTo>
                    <a:pt x="1252" y="9080"/>
                    <a:pt x="1170" y="9053"/>
                    <a:pt x="1086" y="9053"/>
                  </a:cubicBezTo>
                  <a:cubicBezTo>
                    <a:pt x="1056" y="9053"/>
                    <a:pt x="1026" y="9056"/>
                    <a:pt x="997" y="9063"/>
                  </a:cubicBezTo>
                  <a:cubicBezTo>
                    <a:pt x="885" y="9087"/>
                    <a:pt x="787" y="9157"/>
                    <a:pt x="730" y="9257"/>
                  </a:cubicBezTo>
                  <a:cubicBezTo>
                    <a:pt x="216" y="10153"/>
                    <a:pt x="1" y="11187"/>
                    <a:pt x="116" y="12213"/>
                  </a:cubicBezTo>
                  <a:cubicBezTo>
                    <a:pt x="361" y="14450"/>
                    <a:pt x="2161" y="16253"/>
                    <a:pt x="4397" y="16501"/>
                  </a:cubicBezTo>
                  <a:cubicBezTo>
                    <a:pt x="4580" y="16522"/>
                    <a:pt x="4765" y="16533"/>
                    <a:pt x="4951" y="16533"/>
                  </a:cubicBezTo>
                  <a:cubicBezTo>
                    <a:pt x="5136" y="16533"/>
                    <a:pt x="5321" y="16522"/>
                    <a:pt x="5506" y="16501"/>
                  </a:cubicBezTo>
                  <a:cubicBezTo>
                    <a:pt x="7741" y="16253"/>
                    <a:pt x="9542" y="14450"/>
                    <a:pt x="9787" y="12213"/>
                  </a:cubicBezTo>
                  <a:cubicBezTo>
                    <a:pt x="9902" y="11187"/>
                    <a:pt x="9685" y="10151"/>
                    <a:pt x="9170" y="9257"/>
                  </a:cubicBezTo>
                  <a:lnTo>
                    <a:pt x="9173" y="9257"/>
                  </a:lnTo>
                  <a:cubicBezTo>
                    <a:pt x="9097" y="9126"/>
                    <a:pt x="8960" y="9054"/>
                    <a:pt x="8821" y="9054"/>
                  </a:cubicBezTo>
                  <a:cubicBezTo>
                    <a:pt x="8738" y="9054"/>
                    <a:pt x="8654" y="9079"/>
                    <a:pt x="8582" y="9132"/>
                  </a:cubicBezTo>
                  <a:cubicBezTo>
                    <a:pt x="8506" y="9187"/>
                    <a:pt x="8434" y="9218"/>
                    <a:pt x="8363" y="9226"/>
                  </a:cubicBezTo>
                  <a:cubicBezTo>
                    <a:pt x="8346" y="9228"/>
                    <a:pt x="8329" y="9229"/>
                    <a:pt x="8312" y="9229"/>
                  </a:cubicBezTo>
                  <a:cubicBezTo>
                    <a:pt x="8085" y="9229"/>
                    <a:pt x="7899" y="9046"/>
                    <a:pt x="7805" y="8932"/>
                  </a:cubicBezTo>
                  <a:cubicBezTo>
                    <a:pt x="7592" y="8680"/>
                    <a:pt x="7444" y="8306"/>
                    <a:pt x="7399" y="7906"/>
                  </a:cubicBezTo>
                  <a:cubicBezTo>
                    <a:pt x="7354" y="7506"/>
                    <a:pt x="7416" y="7109"/>
                    <a:pt x="7567" y="6815"/>
                  </a:cubicBezTo>
                  <a:cubicBezTo>
                    <a:pt x="7637" y="6678"/>
                    <a:pt x="7789" y="6450"/>
                    <a:pt x="8030" y="6408"/>
                  </a:cubicBezTo>
                  <a:cubicBezTo>
                    <a:pt x="8045" y="6408"/>
                    <a:pt x="8059" y="6407"/>
                    <a:pt x="8073" y="6405"/>
                  </a:cubicBezTo>
                  <a:cubicBezTo>
                    <a:pt x="8216" y="6386"/>
                    <a:pt x="8351" y="6265"/>
                    <a:pt x="8406" y="6131"/>
                  </a:cubicBezTo>
                  <a:cubicBezTo>
                    <a:pt x="8434" y="6060"/>
                    <a:pt x="8465" y="5991"/>
                    <a:pt x="8500" y="5925"/>
                  </a:cubicBezTo>
                  <a:cubicBezTo>
                    <a:pt x="8832" y="5324"/>
                    <a:pt x="9007" y="4650"/>
                    <a:pt x="9007" y="3964"/>
                  </a:cubicBezTo>
                  <a:cubicBezTo>
                    <a:pt x="9007" y="2057"/>
                    <a:pt x="7709" y="431"/>
                    <a:pt x="5852" y="10"/>
                  </a:cubicBezTo>
                  <a:cubicBezTo>
                    <a:pt x="5823" y="3"/>
                    <a:pt x="5793" y="0"/>
                    <a:pt x="5762"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4"/>
            <p:cNvSpPr/>
            <p:nvPr/>
          </p:nvSpPr>
          <p:spPr>
            <a:xfrm>
              <a:off x="2118442" y="2244414"/>
              <a:ext cx="98005" cy="326609"/>
            </a:xfrm>
            <a:custGeom>
              <a:avLst/>
              <a:gdLst/>
              <a:ahLst/>
              <a:cxnLst/>
              <a:rect l="l" t="t" r="r" b="b"/>
              <a:pathLst>
                <a:path w="4961" h="16533" extrusionOk="0">
                  <a:moveTo>
                    <a:pt x="0" y="0"/>
                  </a:moveTo>
                  <a:lnTo>
                    <a:pt x="0" y="16532"/>
                  </a:lnTo>
                  <a:lnTo>
                    <a:pt x="10" y="16532"/>
                  </a:lnTo>
                  <a:cubicBezTo>
                    <a:pt x="196" y="16532"/>
                    <a:pt x="382" y="16521"/>
                    <a:pt x="565" y="16500"/>
                  </a:cubicBezTo>
                  <a:cubicBezTo>
                    <a:pt x="2802" y="16253"/>
                    <a:pt x="4602" y="14449"/>
                    <a:pt x="4847" y="12212"/>
                  </a:cubicBezTo>
                  <a:cubicBezTo>
                    <a:pt x="4961" y="11186"/>
                    <a:pt x="4746" y="10151"/>
                    <a:pt x="4230" y="9256"/>
                  </a:cubicBezTo>
                  <a:cubicBezTo>
                    <a:pt x="4173" y="9156"/>
                    <a:pt x="4076" y="9086"/>
                    <a:pt x="3963" y="9062"/>
                  </a:cubicBezTo>
                  <a:lnTo>
                    <a:pt x="3963" y="9062"/>
                  </a:lnTo>
                  <a:lnTo>
                    <a:pt x="3964" y="9063"/>
                  </a:lnTo>
                  <a:cubicBezTo>
                    <a:pt x="3936" y="9057"/>
                    <a:pt x="3907" y="9054"/>
                    <a:pt x="3879" y="9054"/>
                  </a:cubicBezTo>
                  <a:cubicBezTo>
                    <a:pt x="3794" y="9054"/>
                    <a:pt x="3710" y="9080"/>
                    <a:pt x="3641" y="9132"/>
                  </a:cubicBezTo>
                  <a:cubicBezTo>
                    <a:pt x="3565" y="9187"/>
                    <a:pt x="3493" y="9218"/>
                    <a:pt x="3422" y="9226"/>
                  </a:cubicBezTo>
                  <a:cubicBezTo>
                    <a:pt x="3405" y="9228"/>
                    <a:pt x="3388" y="9229"/>
                    <a:pt x="3371" y="9229"/>
                  </a:cubicBezTo>
                  <a:cubicBezTo>
                    <a:pt x="3144" y="9229"/>
                    <a:pt x="2958" y="9046"/>
                    <a:pt x="2864" y="8932"/>
                  </a:cubicBezTo>
                  <a:cubicBezTo>
                    <a:pt x="2651" y="8680"/>
                    <a:pt x="2503" y="8306"/>
                    <a:pt x="2458" y="7906"/>
                  </a:cubicBezTo>
                  <a:cubicBezTo>
                    <a:pt x="2413" y="7506"/>
                    <a:pt x="2475" y="7109"/>
                    <a:pt x="2626" y="6815"/>
                  </a:cubicBezTo>
                  <a:cubicBezTo>
                    <a:pt x="2696" y="6678"/>
                    <a:pt x="2848" y="6450"/>
                    <a:pt x="3089" y="6408"/>
                  </a:cubicBezTo>
                  <a:cubicBezTo>
                    <a:pt x="3104" y="6408"/>
                    <a:pt x="3118" y="6407"/>
                    <a:pt x="3132" y="6405"/>
                  </a:cubicBezTo>
                  <a:cubicBezTo>
                    <a:pt x="3275" y="6386"/>
                    <a:pt x="3410" y="6265"/>
                    <a:pt x="3465" y="6131"/>
                  </a:cubicBezTo>
                  <a:cubicBezTo>
                    <a:pt x="3493" y="6060"/>
                    <a:pt x="3524" y="5991"/>
                    <a:pt x="3559" y="5925"/>
                  </a:cubicBezTo>
                  <a:cubicBezTo>
                    <a:pt x="3891" y="5324"/>
                    <a:pt x="4066" y="4650"/>
                    <a:pt x="4066" y="3964"/>
                  </a:cubicBezTo>
                  <a:cubicBezTo>
                    <a:pt x="4066" y="2057"/>
                    <a:pt x="2768" y="431"/>
                    <a:pt x="911" y="10"/>
                  </a:cubicBezTo>
                  <a:cubicBezTo>
                    <a:pt x="882" y="3"/>
                    <a:pt x="852" y="0"/>
                    <a:pt x="821"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4"/>
            <p:cNvSpPr/>
            <p:nvPr/>
          </p:nvSpPr>
          <p:spPr>
            <a:xfrm>
              <a:off x="2110658" y="2354765"/>
              <a:ext cx="16041" cy="128151"/>
            </a:xfrm>
            <a:custGeom>
              <a:avLst/>
              <a:gdLst/>
              <a:ahLst/>
              <a:cxnLst/>
              <a:rect l="l" t="t" r="r" b="b"/>
              <a:pathLst>
                <a:path w="812" h="6487" extrusionOk="0">
                  <a:moveTo>
                    <a:pt x="406" y="0"/>
                  </a:moveTo>
                  <a:cubicBezTo>
                    <a:pt x="182" y="0"/>
                    <a:pt x="0" y="182"/>
                    <a:pt x="0" y="405"/>
                  </a:cubicBezTo>
                  <a:lnTo>
                    <a:pt x="0" y="6083"/>
                  </a:lnTo>
                  <a:cubicBezTo>
                    <a:pt x="0" y="6305"/>
                    <a:pt x="182" y="6487"/>
                    <a:pt x="404" y="6487"/>
                  </a:cubicBezTo>
                  <a:lnTo>
                    <a:pt x="406" y="6487"/>
                  </a:lnTo>
                  <a:cubicBezTo>
                    <a:pt x="629" y="6487"/>
                    <a:pt x="811" y="6305"/>
                    <a:pt x="811" y="6081"/>
                  </a:cubicBezTo>
                  <a:lnTo>
                    <a:pt x="811" y="405"/>
                  </a:lnTo>
                  <a:cubicBezTo>
                    <a:pt x="811" y="182"/>
                    <a:pt x="629" y="0"/>
                    <a:pt x="406"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4"/>
            <p:cNvSpPr/>
            <p:nvPr/>
          </p:nvSpPr>
          <p:spPr>
            <a:xfrm>
              <a:off x="2094637" y="2410810"/>
              <a:ext cx="48044" cy="16041"/>
            </a:xfrm>
            <a:custGeom>
              <a:avLst/>
              <a:gdLst/>
              <a:ahLst/>
              <a:cxnLst/>
              <a:rect l="l" t="t" r="r" b="b"/>
              <a:pathLst>
                <a:path w="2432" h="812" extrusionOk="0">
                  <a:moveTo>
                    <a:pt x="406" y="1"/>
                  </a:moveTo>
                  <a:cubicBezTo>
                    <a:pt x="181" y="1"/>
                    <a:pt x="0" y="183"/>
                    <a:pt x="0" y="406"/>
                  </a:cubicBezTo>
                  <a:cubicBezTo>
                    <a:pt x="0" y="630"/>
                    <a:pt x="181" y="812"/>
                    <a:pt x="406" y="812"/>
                  </a:cubicBezTo>
                  <a:lnTo>
                    <a:pt x="2026" y="812"/>
                  </a:lnTo>
                  <a:cubicBezTo>
                    <a:pt x="2250" y="812"/>
                    <a:pt x="2431" y="630"/>
                    <a:pt x="2431" y="406"/>
                  </a:cubicBezTo>
                  <a:cubicBezTo>
                    <a:pt x="2431" y="183"/>
                    <a:pt x="2250" y="1"/>
                    <a:pt x="202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4"/>
            <p:cNvSpPr/>
            <p:nvPr/>
          </p:nvSpPr>
          <p:spPr>
            <a:xfrm>
              <a:off x="2094499" y="2122506"/>
              <a:ext cx="48340" cy="248281"/>
            </a:xfrm>
            <a:custGeom>
              <a:avLst/>
              <a:gdLst/>
              <a:ahLst/>
              <a:cxnLst/>
              <a:rect l="l" t="t" r="r" b="b"/>
              <a:pathLst>
                <a:path w="2447" h="12568" extrusionOk="0">
                  <a:moveTo>
                    <a:pt x="818" y="0"/>
                  </a:moveTo>
                  <a:cubicBezTo>
                    <a:pt x="600" y="0"/>
                    <a:pt x="420" y="173"/>
                    <a:pt x="413" y="392"/>
                  </a:cubicBezTo>
                  <a:lnTo>
                    <a:pt x="9" y="12148"/>
                  </a:lnTo>
                  <a:cubicBezTo>
                    <a:pt x="0" y="12378"/>
                    <a:pt x="183" y="12568"/>
                    <a:pt x="413" y="12568"/>
                  </a:cubicBezTo>
                  <a:lnTo>
                    <a:pt x="2034" y="12568"/>
                  </a:lnTo>
                  <a:cubicBezTo>
                    <a:pt x="2264" y="12568"/>
                    <a:pt x="2447" y="12378"/>
                    <a:pt x="2440" y="12148"/>
                  </a:cubicBezTo>
                  <a:lnTo>
                    <a:pt x="2033" y="392"/>
                  </a:lnTo>
                  <a:cubicBezTo>
                    <a:pt x="2026" y="173"/>
                    <a:pt x="1847" y="0"/>
                    <a:pt x="162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4"/>
            <p:cNvSpPr/>
            <p:nvPr/>
          </p:nvSpPr>
          <p:spPr>
            <a:xfrm>
              <a:off x="2093867" y="2466875"/>
              <a:ext cx="49111" cy="104188"/>
            </a:xfrm>
            <a:custGeom>
              <a:avLst/>
              <a:gdLst/>
              <a:ahLst/>
              <a:cxnLst/>
              <a:rect l="l" t="t" r="r" b="b"/>
              <a:pathLst>
                <a:path w="2486" h="5274" extrusionOk="0">
                  <a:moveTo>
                    <a:pt x="445" y="1"/>
                  </a:moveTo>
                  <a:cubicBezTo>
                    <a:pt x="191" y="1"/>
                    <a:pt x="0" y="230"/>
                    <a:pt x="45" y="479"/>
                  </a:cubicBezTo>
                  <a:lnTo>
                    <a:pt x="856" y="4939"/>
                  </a:lnTo>
                  <a:cubicBezTo>
                    <a:pt x="890" y="5133"/>
                    <a:pt x="1059" y="5274"/>
                    <a:pt x="1254" y="5274"/>
                  </a:cubicBezTo>
                  <a:cubicBezTo>
                    <a:pt x="1451" y="5274"/>
                    <a:pt x="1619" y="5133"/>
                    <a:pt x="1654" y="4939"/>
                  </a:cubicBezTo>
                  <a:lnTo>
                    <a:pt x="2465" y="479"/>
                  </a:lnTo>
                  <a:cubicBezTo>
                    <a:pt x="2486" y="361"/>
                    <a:pt x="2454" y="239"/>
                    <a:pt x="2376" y="147"/>
                  </a:cubicBezTo>
                  <a:lnTo>
                    <a:pt x="2378" y="147"/>
                  </a:lnTo>
                  <a:cubicBezTo>
                    <a:pt x="2300" y="54"/>
                    <a:pt x="2186" y="1"/>
                    <a:pt x="2065"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4"/>
            <p:cNvSpPr/>
            <p:nvPr/>
          </p:nvSpPr>
          <p:spPr>
            <a:xfrm>
              <a:off x="2078596" y="2074442"/>
              <a:ext cx="32043" cy="16041"/>
            </a:xfrm>
            <a:custGeom>
              <a:avLst/>
              <a:gdLst/>
              <a:ahLst/>
              <a:cxnLst/>
              <a:rect l="l" t="t" r="r" b="b"/>
              <a:pathLst>
                <a:path w="1622" h="812" extrusionOk="0">
                  <a:moveTo>
                    <a:pt x="406" y="1"/>
                  </a:moveTo>
                  <a:cubicBezTo>
                    <a:pt x="182" y="1"/>
                    <a:pt x="0" y="182"/>
                    <a:pt x="0" y="406"/>
                  </a:cubicBezTo>
                  <a:cubicBezTo>
                    <a:pt x="0" y="630"/>
                    <a:pt x="182" y="812"/>
                    <a:pt x="406" y="812"/>
                  </a:cubicBezTo>
                  <a:lnTo>
                    <a:pt x="1218" y="812"/>
                  </a:lnTo>
                  <a:cubicBezTo>
                    <a:pt x="1442" y="812"/>
                    <a:pt x="1622" y="630"/>
                    <a:pt x="1622" y="406"/>
                  </a:cubicBezTo>
                  <a:cubicBezTo>
                    <a:pt x="1622" y="182"/>
                    <a:pt x="1442" y="1"/>
                    <a:pt x="1218"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4"/>
            <p:cNvSpPr/>
            <p:nvPr/>
          </p:nvSpPr>
          <p:spPr>
            <a:xfrm>
              <a:off x="2078596" y="2106485"/>
              <a:ext cx="32043" cy="16041"/>
            </a:xfrm>
            <a:custGeom>
              <a:avLst/>
              <a:gdLst/>
              <a:ahLst/>
              <a:cxnLst/>
              <a:rect l="l" t="t" r="r" b="b"/>
              <a:pathLst>
                <a:path w="1622" h="812" extrusionOk="0">
                  <a:moveTo>
                    <a:pt x="406" y="0"/>
                  </a:moveTo>
                  <a:cubicBezTo>
                    <a:pt x="182" y="0"/>
                    <a:pt x="0" y="182"/>
                    <a:pt x="0" y="406"/>
                  </a:cubicBezTo>
                  <a:cubicBezTo>
                    <a:pt x="0" y="630"/>
                    <a:pt x="182" y="811"/>
                    <a:pt x="406" y="811"/>
                  </a:cubicBezTo>
                  <a:lnTo>
                    <a:pt x="1218" y="811"/>
                  </a:lnTo>
                  <a:cubicBezTo>
                    <a:pt x="1442" y="811"/>
                    <a:pt x="1622" y="630"/>
                    <a:pt x="1622" y="406"/>
                  </a:cubicBezTo>
                  <a:cubicBezTo>
                    <a:pt x="1622" y="182"/>
                    <a:pt x="1442" y="0"/>
                    <a:pt x="1218"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4"/>
            <p:cNvSpPr/>
            <p:nvPr/>
          </p:nvSpPr>
          <p:spPr>
            <a:xfrm>
              <a:off x="2126640" y="2074442"/>
              <a:ext cx="32062" cy="16041"/>
            </a:xfrm>
            <a:custGeom>
              <a:avLst/>
              <a:gdLst/>
              <a:ahLst/>
              <a:cxnLst/>
              <a:rect l="l" t="t" r="r" b="b"/>
              <a:pathLst>
                <a:path w="1623" h="812" extrusionOk="0">
                  <a:moveTo>
                    <a:pt x="406" y="1"/>
                  </a:moveTo>
                  <a:cubicBezTo>
                    <a:pt x="182" y="1"/>
                    <a:pt x="1" y="182"/>
                    <a:pt x="1" y="406"/>
                  </a:cubicBezTo>
                  <a:cubicBezTo>
                    <a:pt x="1" y="630"/>
                    <a:pt x="182" y="812"/>
                    <a:pt x="406" y="812"/>
                  </a:cubicBezTo>
                  <a:lnTo>
                    <a:pt x="1217" y="812"/>
                  </a:lnTo>
                  <a:cubicBezTo>
                    <a:pt x="1441" y="812"/>
                    <a:pt x="1622" y="630"/>
                    <a:pt x="1622" y="406"/>
                  </a:cubicBezTo>
                  <a:cubicBezTo>
                    <a:pt x="1622" y="182"/>
                    <a:pt x="1441" y="1"/>
                    <a:pt x="1217"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4"/>
            <p:cNvSpPr/>
            <p:nvPr/>
          </p:nvSpPr>
          <p:spPr>
            <a:xfrm>
              <a:off x="2126640" y="2106485"/>
              <a:ext cx="32062" cy="16041"/>
            </a:xfrm>
            <a:custGeom>
              <a:avLst/>
              <a:gdLst/>
              <a:ahLst/>
              <a:cxnLst/>
              <a:rect l="l" t="t" r="r" b="b"/>
              <a:pathLst>
                <a:path w="1623" h="812" extrusionOk="0">
                  <a:moveTo>
                    <a:pt x="406" y="0"/>
                  </a:moveTo>
                  <a:cubicBezTo>
                    <a:pt x="182" y="0"/>
                    <a:pt x="1" y="182"/>
                    <a:pt x="1" y="406"/>
                  </a:cubicBezTo>
                  <a:cubicBezTo>
                    <a:pt x="1" y="630"/>
                    <a:pt x="182" y="811"/>
                    <a:pt x="406" y="811"/>
                  </a:cubicBezTo>
                  <a:lnTo>
                    <a:pt x="1217" y="811"/>
                  </a:lnTo>
                  <a:cubicBezTo>
                    <a:pt x="1441" y="811"/>
                    <a:pt x="1622" y="630"/>
                    <a:pt x="1622" y="406"/>
                  </a:cubicBezTo>
                  <a:cubicBezTo>
                    <a:pt x="1622" y="182"/>
                    <a:pt x="1441" y="0"/>
                    <a:pt x="121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4"/>
            <p:cNvSpPr/>
            <p:nvPr/>
          </p:nvSpPr>
          <p:spPr>
            <a:xfrm>
              <a:off x="2094617" y="2058440"/>
              <a:ext cx="48084" cy="79830"/>
            </a:xfrm>
            <a:custGeom>
              <a:avLst/>
              <a:gdLst/>
              <a:ahLst/>
              <a:cxnLst/>
              <a:rect l="l" t="t" r="r" b="b"/>
              <a:pathLst>
                <a:path w="2434" h="4041" extrusionOk="0">
                  <a:moveTo>
                    <a:pt x="1216" y="0"/>
                  </a:moveTo>
                  <a:cubicBezTo>
                    <a:pt x="545" y="1"/>
                    <a:pt x="1" y="545"/>
                    <a:pt x="0" y="1216"/>
                  </a:cubicBezTo>
                  <a:lnTo>
                    <a:pt x="0" y="2838"/>
                  </a:lnTo>
                  <a:cubicBezTo>
                    <a:pt x="8" y="3504"/>
                    <a:pt x="550" y="4040"/>
                    <a:pt x="1216" y="4040"/>
                  </a:cubicBezTo>
                  <a:cubicBezTo>
                    <a:pt x="1883" y="4040"/>
                    <a:pt x="2425" y="3504"/>
                    <a:pt x="2434" y="2838"/>
                  </a:cubicBezTo>
                  <a:lnTo>
                    <a:pt x="2434" y="1216"/>
                  </a:lnTo>
                  <a:cubicBezTo>
                    <a:pt x="2432" y="545"/>
                    <a:pt x="1888" y="1"/>
                    <a:pt x="1216"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64"/>
          <p:cNvGrpSpPr/>
          <p:nvPr/>
        </p:nvGrpSpPr>
        <p:grpSpPr>
          <a:xfrm>
            <a:off x="5872880" y="1550524"/>
            <a:ext cx="400454" cy="512583"/>
            <a:chOff x="2325395" y="2058460"/>
            <a:chExt cx="400454" cy="512583"/>
          </a:xfrm>
        </p:grpSpPr>
        <p:sp>
          <p:nvSpPr>
            <p:cNvPr id="2324" name="Google Shape;2324;p64"/>
            <p:cNvSpPr/>
            <p:nvPr/>
          </p:nvSpPr>
          <p:spPr>
            <a:xfrm>
              <a:off x="2325395" y="2098484"/>
              <a:ext cx="400454" cy="472559"/>
            </a:xfrm>
            <a:custGeom>
              <a:avLst/>
              <a:gdLst/>
              <a:ahLst/>
              <a:cxnLst/>
              <a:rect l="l" t="t" r="r" b="b"/>
              <a:pathLst>
                <a:path w="20271" h="23921" extrusionOk="0">
                  <a:moveTo>
                    <a:pt x="2027" y="0"/>
                  </a:moveTo>
                  <a:cubicBezTo>
                    <a:pt x="908" y="1"/>
                    <a:pt x="2" y="908"/>
                    <a:pt x="0" y="2027"/>
                  </a:cubicBezTo>
                  <a:lnTo>
                    <a:pt x="0" y="21893"/>
                  </a:lnTo>
                  <a:cubicBezTo>
                    <a:pt x="2" y="23011"/>
                    <a:pt x="908" y="23919"/>
                    <a:pt x="2027" y="23920"/>
                  </a:cubicBezTo>
                  <a:lnTo>
                    <a:pt x="18243" y="23920"/>
                  </a:lnTo>
                  <a:cubicBezTo>
                    <a:pt x="19361" y="23919"/>
                    <a:pt x="20269" y="23011"/>
                    <a:pt x="20271" y="21893"/>
                  </a:cubicBezTo>
                  <a:lnTo>
                    <a:pt x="20271" y="2027"/>
                  </a:lnTo>
                  <a:cubicBezTo>
                    <a:pt x="20269" y="908"/>
                    <a:pt x="19363" y="1"/>
                    <a:pt x="182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4"/>
            <p:cNvSpPr/>
            <p:nvPr/>
          </p:nvSpPr>
          <p:spPr>
            <a:xfrm>
              <a:off x="2357418" y="2130507"/>
              <a:ext cx="336388" cy="408494"/>
            </a:xfrm>
            <a:custGeom>
              <a:avLst/>
              <a:gdLst/>
              <a:ahLst/>
              <a:cxnLst/>
              <a:rect l="l" t="t" r="r" b="b"/>
              <a:pathLst>
                <a:path w="17028" h="20678" extrusionOk="0">
                  <a:moveTo>
                    <a:pt x="423" y="1"/>
                  </a:moveTo>
                  <a:cubicBezTo>
                    <a:pt x="191" y="1"/>
                    <a:pt x="1" y="190"/>
                    <a:pt x="1" y="423"/>
                  </a:cubicBezTo>
                  <a:lnTo>
                    <a:pt x="1" y="20256"/>
                  </a:lnTo>
                  <a:cubicBezTo>
                    <a:pt x="1" y="20489"/>
                    <a:pt x="192" y="20678"/>
                    <a:pt x="426" y="20678"/>
                  </a:cubicBezTo>
                  <a:lnTo>
                    <a:pt x="16601" y="20678"/>
                  </a:lnTo>
                  <a:cubicBezTo>
                    <a:pt x="16836" y="20678"/>
                    <a:pt x="17026" y="20489"/>
                    <a:pt x="17028" y="20256"/>
                  </a:cubicBezTo>
                  <a:lnTo>
                    <a:pt x="17028" y="423"/>
                  </a:lnTo>
                  <a:cubicBezTo>
                    <a:pt x="17026" y="190"/>
                    <a:pt x="16838" y="1"/>
                    <a:pt x="16604" y="1"/>
                  </a:cubicBezTo>
                  <a:cubicBezTo>
                    <a:pt x="16603" y="1"/>
                    <a:pt x="16602" y="1"/>
                    <a:pt x="16601" y="1"/>
                  </a:cubicBezTo>
                  <a:lnTo>
                    <a:pt x="426" y="1"/>
                  </a:lnTo>
                  <a:cubicBezTo>
                    <a:pt x="425" y="1"/>
                    <a:pt x="424"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4"/>
            <p:cNvSpPr/>
            <p:nvPr/>
          </p:nvSpPr>
          <p:spPr>
            <a:xfrm>
              <a:off x="2405482" y="2194572"/>
              <a:ext cx="80107" cy="80126"/>
            </a:xfrm>
            <a:custGeom>
              <a:avLst/>
              <a:gdLst/>
              <a:ahLst/>
              <a:cxnLst/>
              <a:rect l="l" t="t" r="r" b="b"/>
              <a:pathLst>
                <a:path w="4055" h="4056" extrusionOk="0">
                  <a:moveTo>
                    <a:pt x="3245" y="812"/>
                  </a:moveTo>
                  <a:lnTo>
                    <a:pt x="3245" y="3244"/>
                  </a:lnTo>
                  <a:lnTo>
                    <a:pt x="811" y="3244"/>
                  </a:lnTo>
                  <a:lnTo>
                    <a:pt x="811" y="812"/>
                  </a:lnTo>
                  <a:close/>
                  <a:moveTo>
                    <a:pt x="811" y="1"/>
                  </a:moveTo>
                  <a:cubicBezTo>
                    <a:pt x="363" y="1"/>
                    <a:pt x="0" y="364"/>
                    <a:pt x="0" y="812"/>
                  </a:cubicBezTo>
                  <a:lnTo>
                    <a:pt x="0" y="3244"/>
                  </a:lnTo>
                  <a:cubicBezTo>
                    <a:pt x="0" y="3692"/>
                    <a:pt x="363" y="4055"/>
                    <a:pt x="811" y="4055"/>
                  </a:cubicBezTo>
                  <a:lnTo>
                    <a:pt x="3244" y="4055"/>
                  </a:lnTo>
                  <a:cubicBezTo>
                    <a:pt x="3691" y="4055"/>
                    <a:pt x="4054" y="3692"/>
                    <a:pt x="4054" y="3244"/>
                  </a:cubicBezTo>
                  <a:lnTo>
                    <a:pt x="4054" y="812"/>
                  </a:lnTo>
                  <a:cubicBezTo>
                    <a:pt x="4054" y="364"/>
                    <a:pt x="3691" y="1"/>
                    <a:pt x="3244"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4"/>
            <p:cNvSpPr/>
            <p:nvPr/>
          </p:nvSpPr>
          <p:spPr>
            <a:xfrm>
              <a:off x="2501590" y="2202593"/>
              <a:ext cx="40024" cy="16041"/>
            </a:xfrm>
            <a:custGeom>
              <a:avLst/>
              <a:gdLst/>
              <a:ahLst/>
              <a:cxnLst/>
              <a:rect l="l" t="t" r="r" b="b"/>
              <a:pathLst>
                <a:path w="2026" h="812" extrusionOk="0">
                  <a:moveTo>
                    <a:pt x="406" y="0"/>
                  </a:moveTo>
                  <a:cubicBezTo>
                    <a:pt x="182" y="0"/>
                    <a:pt x="0" y="182"/>
                    <a:pt x="0" y="406"/>
                  </a:cubicBezTo>
                  <a:cubicBezTo>
                    <a:pt x="0" y="630"/>
                    <a:pt x="182" y="811"/>
                    <a:pt x="406" y="811"/>
                  </a:cubicBezTo>
                  <a:lnTo>
                    <a:pt x="1622" y="811"/>
                  </a:lnTo>
                  <a:cubicBezTo>
                    <a:pt x="1846" y="811"/>
                    <a:pt x="2026" y="630"/>
                    <a:pt x="2026" y="406"/>
                  </a:cubicBezTo>
                  <a:cubicBezTo>
                    <a:pt x="2026" y="182"/>
                    <a:pt x="1846" y="0"/>
                    <a:pt x="1622"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4"/>
            <p:cNvSpPr/>
            <p:nvPr/>
          </p:nvSpPr>
          <p:spPr>
            <a:xfrm>
              <a:off x="2501590" y="2234616"/>
              <a:ext cx="136132" cy="16041"/>
            </a:xfrm>
            <a:custGeom>
              <a:avLst/>
              <a:gdLst/>
              <a:ahLst/>
              <a:cxnLst/>
              <a:rect l="l" t="t" r="r" b="b"/>
              <a:pathLst>
                <a:path w="6891" h="812" extrusionOk="0">
                  <a:moveTo>
                    <a:pt x="406" y="1"/>
                  </a:moveTo>
                  <a:cubicBezTo>
                    <a:pt x="180" y="1"/>
                    <a:pt x="0" y="183"/>
                    <a:pt x="0" y="406"/>
                  </a:cubicBezTo>
                  <a:cubicBezTo>
                    <a:pt x="0" y="630"/>
                    <a:pt x="180" y="812"/>
                    <a:pt x="406" y="812"/>
                  </a:cubicBezTo>
                  <a:lnTo>
                    <a:pt x="6487" y="812"/>
                  </a:lnTo>
                  <a:cubicBezTo>
                    <a:pt x="6710" y="812"/>
                    <a:pt x="6891" y="630"/>
                    <a:pt x="6891" y="406"/>
                  </a:cubicBezTo>
                  <a:cubicBezTo>
                    <a:pt x="6891" y="183"/>
                    <a:pt x="6710" y="1"/>
                    <a:pt x="6487"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4"/>
            <p:cNvSpPr/>
            <p:nvPr/>
          </p:nvSpPr>
          <p:spPr>
            <a:xfrm>
              <a:off x="2501590" y="2314722"/>
              <a:ext cx="96128" cy="16021"/>
            </a:xfrm>
            <a:custGeom>
              <a:avLst/>
              <a:gdLst/>
              <a:ahLst/>
              <a:cxnLst/>
              <a:rect l="l" t="t" r="r" b="b"/>
              <a:pathLst>
                <a:path w="4866" h="811" extrusionOk="0">
                  <a:moveTo>
                    <a:pt x="406" y="0"/>
                  </a:moveTo>
                  <a:cubicBezTo>
                    <a:pt x="182" y="0"/>
                    <a:pt x="0" y="182"/>
                    <a:pt x="0" y="405"/>
                  </a:cubicBezTo>
                  <a:cubicBezTo>
                    <a:pt x="0" y="629"/>
                    <a:pt x="182" y="811"/>
                    <a:pt x="406" y="811"/>
                  </a:cubicBezTo>
                  <a:lnTo>
                    <a:pt x="4460" y="811"/>
                  </a:lnTo>
                  <a:cubicBezTo>
                    <a:pt x="4683" y="811"/>
                    <a:pt x="4865" y="629"/>
                    <a:pt x="4865" y="405"/>
                  </a:cubicBezTo>
                  <a:cubicBezTo>
                    <a:pt x="4865" y="182"/>
                    <a:pt x="4683" y="0"/>
                    <a:pt x="4460"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4"/>
            <p:cNvSpPr/>
            <p:nvPr/>
          </p:nvSpPr>
          <p:spPr>
            <a:xfrm>
              <a:off x="2501590" y="2346745"/>
              <a:ext cx="136132" cy="16041"/>
            </a:xfrm>
            <a:custGeom>
              <a:avLst/>
              <a:gdLst/>
              <a:ahLst/>
              <a:cxnLst/>
              <a:rect l="l" t="t" r="r" b="b"/>
              <a:pathLst>
                <a:path w="6891" h="812" extrusionOk="0">
                  <a:moveTo>
                    <a:pt x="406" y="1"/>
                  </a:moveTo>
                  <a:cubicBezTo>
                    <a:pt x="180" y="1"/>
                    <a:pt x="0" y="182"/>
                    <a:pt x="0" y="406"/>
                  </a:cubicBezTo>
                  <a:cubicBezTo>
                    <a:pt x="0" y="630"/>
                    <a:pt x="180" y="811"/>
                    <a:pt x="406" y="811"/>
                  </a:cubicBezTo>
                  <a:lnTo>
                    <a:pt x="6487" y="811"/>
                  </a:lnTo>
                  <a:cubicBezTo>
                    <a:pt x="6710" y="811"/>
                    <a:pt x="6891" y="630"/>
                    <a:pt x="6891" y="406"/>
                  </a:cubicBezTo>
                  <a:cubicBezTo>
                    <a:pt x="6891" y="182"/>
                    <a:pt x="6710" y="1"/>
                    <a:pt x="6487"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4"/>
            <p:cNvSpPr/>
            <p:nvPr/>
          </p:nvSpPr>
          <p:spPr>
            <a:xfrm>
              <a:off x="2501590" y="2418831"/>
              <a:ext cx="48064" cy="16041"/>
            </a:xfrm>
            <a:custGeom>
              <a:avLst/>
              <a:gdLst/>
              <a:ahLst/>
              <a:cxnLst/>
              <a:rect l="l" t="t" r="r" b="b"/>
              <a:pathLst>
                <a:path w="2433" h="812" extrusionOk="0">
                  <a:moveTo>
                    <a:pt x="406" y="0"/>
                  </a:moveTo>
                  <a:cubicBezTo>
                    <a:pt x="182" y="0"/>
                    <a:pt x="0" y="182"/>
                    <a:pt x="0" y="406"/>
                  </a:cubicBezTo>
                  <a:cubicBezTo>
                    <a:pt x="0" y="630"/>
                    <a:pt x="182" y="811"/>
                    <a:pt x="406" y="811"/>
                  </a:cubicBezTo>
                  <a:lnTo>
                    <a:pt x="2027" y="811"/>
                  </a:lnTo>
                  <a:cubicBezTo>
                    <a:pt x="2251" y="811"/>
                    <a:pt x="2433" y="630"/>
                    <a:pt x="2433" y="406"/>
                  </a:cubicBezTo>
                  <a:cubicBezTo>
                    <a:pt x="2433" y="182"/>
                    <a:pt x="2251" y="0"/>
                    <a:pt x="2027"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4"/>
            <p:cNvSpPr/>
            <p:nvPr/>
          </p:nvSpPr>
          <p:spPr>
            <a:xfrm>
              <a:off x="2501590" y="2450854"/>
              <a:ext cx="136132" cy="16041"/>
            </a:xfrm>
            <a:custGeom>
              <a:avLst/>
              <a:gdLst/>
              <a:ahLst/>
              <a:cxnLst/>
              <a:rect l="l" t="t" r="r" b="b"/>
              <a:pathLst>
                <a:path w="6891" h="812" extrusionOk="0">
                  <a:moveTo>
                    <a:pt x="406" y="1"/>
                  </a:moveTo>
                  <a:cubicBezTo>
                    <a:pt x="182" y="1"/>
                    <a:pt x="0" y="183"/>
                    <a:pt x="0" y="406"/>
                  </a:cubicBezTo>
                  <a:cubicBezTo>
                    <a:pt x="0" y="630"/>
                    <a:pt x="182" y="812"/>
                    <a:pt x="406" y="812"/>
                  </a:cubicBezTo>
                  <a:lnTo>
                    <a:pt x="6487" y="812"/>
                  </a:lnTo>
                  <a:cubicBezTo>
                    <a:pt x="6709" y="812"/>
                    <a:pt x="6891" y="630"/>
                    <a:pt x="6891" y="406"/>
                  </a:cubicBezTo>
                  <a:cubicBezTo>
                    <a:pt x="6891" y="183"/>
                    <a:pt x="6709" y="1"/>
                    <a:pt x="6487"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4"/>
            <p:cNvSpPr/>
            <p:nvPr/>
          </p:nvSpPr>
          <p:spPr>
            <a:xfrm>
              <a:off x="2485589" y="2058460"/>
              <a:ext cx="80107" cy="40063"/>
            </a:xfrm>
            <a:custGeom>
              <a:avLst/>
              <a:gdLst/>
              <a:ahLst/>
              <a:cxnLst/>
              <a:rect l="l" t="t" r="r" b="b"/>
              <a:pathLst>
                <a:path w="4055" h="2028" extrusionOk="0">
                  <a:moveTo>
                    <a:pt x="1217" y="0"/>
                  </a:moveTo>
                  <a:cubicBezTo>
                    <a:pt x="546" y="2"/>
                    <a:pt x="1" y="545"/>
                    <a:pt x="1" y="1217"/>
                  </a:cubicBezTo>
                  <a:lnTo>
                    <a:pt x="1" y="1622"/>
                  </a:lnTo>
                  <a:cubicBezTo>
                    <a:pt x="1" y="1846"/>
                    <a:pt x="182" y="2027"/>
                    <a:pt x="406" y="2027"/>
                  </a:cubicBezTo>
                  <a:cubicBezTo>
                    <a:pt x="630" y="2027"/>
                    <a:pt x="812" y="1846"/>
                    <a:pt x="812" y="1622"/>
                  </a:cubicBezTo>
                  <a:lnTo>
                    <a:pt x="812" y="1217"/>
                  </a:lnTo>
                  <a:cubicBezTo>
                    <a:pt x="812" y="993"/>
                    <a:pt x="992" y="813"/>
                    <a:pt x="1216" y="813"/>
                  </a:cubicBezTo>
                  <a:lnTo>
                    <a:pt x="2837" y="813"/>
                  </a:lnTo>
                  <a:cubicBezTo>
                    <a:pt x="3061" y="813"/>
                    <a:pt x="3241" y="993"/>
                    <a:pt x="3243" y="1217"/>
                  </a:cubicBezTo>
                  <a:lnTo>
                    <a:pt x="3243" y="1622"/>
                  </a:lnTo>
                  <a:cubicBezTo>
                    <a:pt x="3243" y="1846"/>
                    <a:pt x="3424" y="2026"/>
                    <a:pt x="3648" y="2026"/>
                  </a:cubicBezTo>
                  <a:lnTo>
                    <a:pt x="3649" y="2026"/>
                  </a:lnTo>
                  <a:cubicBezTo>
                    <a:pt x="3873" y="2026"/>
                    <a:pt x="4055" y="1845"/>
                    <a:pt x="4055" y="1622"/>
                  </a:cubicBezTo>
                  <a:lnTo>
                    <a:pt x="4055" y="1217"/>
                  </a:lnTo>
                  <a:cubicBezTo>
                    <a:pt x="4053" y="545"/>
                    <a:pt x="3510" y="2"/>
                    <a:pt x="2839"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4"/>
            <p:cNvSpPr/>
            <p:nvPr/>
          </p:nvSpPr>
          <p:spPr>
            <a:xfrm>
              <a:off x="2429504" y="2082463"/>
              <a:ext cx="192236" cy="72086"/>
            </a:xfrm>
            <a:custGeom>
              <a:avLst/>
              <a:gdLst/>
              <a:ahLst/>
              <a:cxnLst/>
              <a:rect l="l" t="t" r="r" b="b"/>
              <a:pathLst>
                <a:path w="9731" h="3649" extrusionOk="0">
                  <a:moveTo>
                    <a:pt x="406" y="0"/>
                  </a:moveTo>
                  <a:cubicBezTo>
                    <a:pt x="182" y="0"/>
                    <a:pt x="0" y="182"/>
                    <a:pt x="0" y="406"/>
                  </a:cubicBezTo>
                  <a:lnTo>
                    <a:pt x="0" y="1622"/>
                  </a:lnTo>
                  <a:cubicBezTo>
                    <a:pt x="0" y="2741"/>
                    <a:pt x="907" y="3649"/>
                    <a:pt x="2028" y="3649"/>
                  </a:cubicBezTo>
                  <a:lnTo>
                    <a:pt x="7703" y="3649"/>
                  </a:lnTo>
                  <a:cubicBezTo>
                    <a:pt x="8822" y="3649"/>
                    <a:pt x="9730" y="2741"/>
                    <a:pt x="9730" y="1622"/>
                  </a:cubicBezTo>
                  <a:lnTo>
                    <a:pt x="9730" y="406"/>
                  </a:lnTo>
                  <a:cubicBezTo>
                    <a:pt x="9729" y="182"/>
                    <a:pt x="9547" y="0"/>
                    <a:pt x="9325"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4"/>
            <p:cNvSpPr/>
            <p:nvPr/>
          </p:nvSpPr>
          <p:spPr>
            <a:xfrm>
              <a:off x="2405482" y="2298701"/>
              <a:ext cx="80107" cy="80107"/>
            </a:xfrm>
            <a:custGeom>
              <a:avLst/>
              <a:gdLst/>
              <a:ahLst/>
              <a:cxnLst/>
              <a:rect l="l" t="t" r="r" b="b"/>
              <a:pathLst>
                <a:path w="4055" h="4055" extrusionOk="0">
                  <a:moveTo>
                    <a:pt x="3245" y="811"/>
                  </a:moveTo>
                  <a:lnTo>
                    <a:pt x="3245" y="3243"/>
                  </a:lnTo>
                  <a:lnTo>
                    <a:pt x="811" y="3243"/>
                  </a:lnTo>
                  <a:lnTo>
                    <a:pt x="811" y="811"/>
                  </a:lnTo>
                  <a:close/>
                  <a:moveTo>
                    <a:pt x="811" y="0"/>
                  </a:moveTo>
                  <a:cubicBezTo>
                    <a:pt x="363" y="0"/>
                    <a:pt x="0" y="363"/>
                    <a:pt x="0" y="811"/>
                  </a:cubicBezTo>
                  <a:lnTo>
                    <a:pt x="0" y="3243"/>
                  </a:lnTo>
                  <a:cubicBezTo>
                    <a:pt x="0" y="3691"/>
                    <a:pt x="363" y="4054"/>
                    <a:pt x="811" y="4054"/>
                  </a:cubicBezTo>
                  <a:lnTo>
                    <a:pt x="3244" y="4054"/>
                  </a:lnTo>
                  <a:cubicBezTo>
                    <a:pt x="3691" y="4054"/>
                    <a:pt x="4054" y="3691"/>
                    <a:pt x="4054" y="3243"/>
                  </a:cubicBezTo>
                  <a:lnTo>
                    <a:pt x="4054" y="811"/>
                  </a:lnTo>
                  <a:cubicBezTo>
                    <a:pt x="4054" y="363"/>
                    <a:pt x="3691" y="0"/>
                    <a:pt x="3244"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4"/>
            <p:cNvSpPr/>
            <p:nvPr/>
          </p:nvSpPr>
          <p:spPr>
            <a:xfrm>
              <a:off x="2405482" y="2402810"/>
              <a:ext cx="80107" cy="80107"/>
            </a:xfrm>
            <a:custGeom>
              <a:avLst/>
              <a:gdLst/>
              <a:ahLst/>
              <a:cxnLst/>
              <a:rect l="l" t="t" r="r" b="b"/>
              <a:pathLst>
                <a:path w="4055" h="4055" extrusionOk="0">
                  <a:moveTo>
                    <a:pt x="3245" y="811"/>
                  </a:moveTo>
                  <a:lnTo>
                    <a:pt x="3245" y="3244"/>
                  </a:lnTo>
                  <a:lnTo>
                    <a:pt x="811" y="3244"/>
                  </a:lnTo>
                  <a:lnTo>
                    <a:pt x="811" y="811"/>
                  </a:lnTo>
                  <a:close/>
                  <a:moveTo>
                    <a:pt x="811" y="1"/>
                  </a:moveTo>
                  <a:cubicBezTo>
                    <a:pt x="363" y="1"/>
                    <a:pt x="0" y="364"/>
                    <a:pt x="0" y="811"/>
                  </a:cubicBezTo>
                  <a:lnTo>
                    <a:pt x="0" y="3244"/>
                  </a:lnTo>
                  <a:cubicBezTo>
                    <a:pt x="0" y="3691"/>
                    <a:pt x="363" y="4055"/>
                    <a:pt x="811" y="4055"/>
                  </a:cubicBezTo>
                  <a:lnTo>
                    <a:pt x="3244" y="4055"/>
                  </a:lnTo>
                  <a:cubicBezTo>
                    <a:pt x="3691" y="4053"/>
                    <a:pt x="4054" y="3691"/>
                    <a:pt x="4054" y="3244"/>
                  </a:cubicBezTo>
                  <a:lnTo>
                    <a:pt x="4054" y="811"/>
                  </a:lnTo>
                  <a:cubicBezTo>
                    <a:pt x="4054" y="364"/>
                    <a:pt x="3691" y="1"/>
                    <a:pt x="3244"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4"/>
            <p:cNvSpPr/>
            <p:nvPr/>
          </p:nvSpPr>
          <p:spPr>
            <a:xfrm>
              <a:off x="2428734" y="2298701"/>
              <a:ext cx="73647" cy="56104"/>
            </a:xfrm>
            <a:custGeom>
              <a:avLst/>
              <a:gdLst/>
              <a:ahLst/>
              <a:cxnLst/>
              <a:rect l="l" t="t" r="r" b="b"/>
              <a:pathLst>
                <a:path w="3728" h="2840" extrusionOk="0">
                  <a:moveTo>
                    <a:pt x="3282" y="1"/>
                  </a:moveTo>
                  <a:cubicBezTo>
                    <a:pt x="3178" y="1"/>
                    <a:pt x="3074" y="40"/>
                    <a:pt x="2996" y="120"/>
                  </a:cubicBezTo>
                  <a:lnTo>
                    <a:pt x="1256" y="1860"/>
                  </a:lnTo>
                  <a:lnTo>
                    <a:pt x="731" y="1336"/>
                  </a:lnTo>
                  <a:cubicBezTo>
                    <a:pt x="652" y="1257"/>
                    <a:pt x="548" y="1217"/>
                    <a:pt x="444" y="1217"/>
                  </a:cubicBezTo>
                  <a:cubicBezTo>
                    <a:pt x="340" y="1217"/>
                    <a:pt x="237" y="1257"/>
                    <a:pt x="158" y="1336"/>
                  </a:cubicBezTo>
                  <a:cubicBezTo>
                    <a:pt x="0" y="1494"/>
                    <a:pt x="0" y="1751"/>
                    <a:pt x="158" y="1909"/>
                  </a:cubicBezTo>
                  <a:lnTo>
                    <a:pt x="969" y="2720"/>
                  </a:lnTo>
                  <a:cubicBezTo>
                    <a:pt x="1045" y="2796"/>
                    <a:pt x="1147" y="2838"/>
                    <a:pt x="1256" y="2838"/>
                  </a:cubicBezTo>
                  <a:lnTo>
                    <a:pt x="1256" y="2839"/>
                  </a:lnTo>
                  <a:cubicBezTo>
                    <a:pt x="1363" y="2839"/>
                    <a:pt x="1465" y="2796"/>
                    <a:pt x="1541" y="2720"/>
                  </a:cubicBezTo>
                  <a:lnTo>
                    <a:pt x="3568" y="693"/>
                  </a:lnTo>
                  <a:cubicBezTo>
                    <a:pt x="3728" y="535"/>
                    <a:pt x="3728" y="278"/>
                    <a:pt x="3568" y="120"/>
                  </a:cubicBezTo>
                  <a:cubicBezTo>
                    <a:pt x="3490" y="40"/>
                    <a:pt x="3386" y="1"/>
                    <a:pt x="3282"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341"/>
        <p:cNvGrpSpPr/>
        <p:nvPr/>
      </p:nvGrpSpPr>
      <p:grpSpPr>
        <a:xfrm>
          <a:off x="0" y="0"/>
          <a:ext cx="0" cy="0"/>
          <a:chOff x="0" y="0"/>
          <a:chExt cx="0" cy="0"/>
        </a:xfrm>
      </p:grpSpPr>
      <p:sp>
        <p:nvSpPr>
          <p:cNvPr id="2342" name="Google Shape;2342;p65"/>
          <p:cNvSpPr txBox="1"/>
          <p:nvPr/>
        </p:nvSpPr>
        <p:spPr>
          <a:xfrm>
            <a:off x="1048350" y="323850"/>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Instructions for use</a:t>
            </a:r>
            <a:endParaRPr sz="2400">
              <a:solidFill>
                <a:srgbClr val="FFFFFF"/>
              </a:solidFill>
            </a:endParaRPr>
          </a:p>
        </p:txBody>
      </p:sp>
      <p:sp>
        <p:nvSpPr>
          <p:cNvPr id="2343" name="Google Shape;2343;p65"/>
          <p:cNvSpPr txBox="1"/>
          <p:nvPr/>
        </p:nvSpPr>
        <p:spPr>
          <a:xfrm>
            <a:off x="1048350" y="4314290"/>
            <a:ext cx="7047300" cy="44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marL="0" lvl="0" indent="0" algn="ctr" rtl="0">
              <a:lnSpc>
                <a:spcPct val="115000"/>
              </a:lnSpc>
              <a:spcBef>
                <a:spcPts val="0"/>
              </a:spcBef>
              <a:spcAft>
                <a:spcPts val="0"/>
              </a:spcAft>
              <a:buNone/>
            </a:pPr>
            <a:r>
              <a:rPr lang="en" sz="1000" u="sng">
                <a:solidFill>
                  <a:srgbClr val="869FB2"/>
                </a:solidFill>
                <a:hlinkClick r:id="rId3">
                  <a:extLst>
                    <a:ext uri="{A12FA001-AC4F-418D-AE19-62706E023703}">
                      <ahyp:hlinkClr xmlns:ahyp="http://schemas.microsoft.com/office/drawing/2018/hyperlinkcolo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xmlns:ahyp="http://schemas.microsoft.com/office/drawing/2018/hyperlinkcolor" val="tx"/>
                    </a:ext>
                  </a:extLst>
                </a:hlinkClick>
              </a:rPr>
              <a:t>https://slidesgo.com/slidesgo-school</a:t>
            </a:r>
            <a:endParaRPr sz="1000" u="sng">
              <a:solidFill>
                <a:srgbClr val="869FB2"/>
              </a:solidFill>
            </a:endParaRPr>
          </a:p>
        </p:txBody>
      </p:sp>
      <p:sp>
        <p:nvSpPr>
          <p:cNvPr id="2344" name="Google Shape;2344;p65"/>
          <p:cNvSpPr txBox="1"/>
          <p:nvPr/>
        </p:nvSpPr>
        <p:spPr>
          <a:xfrm>
            <a:off x="1048350" y="902900"/>
            <a:ext cx="7047300" cy="26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rgbClr val="000000"/>
              </a:buClr>
              <a:buSzPts val="1100"/>
              <a:buFont typeface="Arial"/>
              <a:buNone/>
            </a:pPr>
            <a:r>
              <a:rPr lang="en" sz="1000">
                <a:solidFill>
                  <a:srgbClr val="FFFFFF"/>
                </a:solidFill>
              </a:rPr>
              <a:t>If you have a free account, in order to use this template, you must credit </a:t>
            </a:r>
            <a:r>
              <a:rPr lang="en" sz="1000" b="1" u="sng">
                <a:solidFill>
                  <a:srgbClr val="869FB2"/>
                </a:solidFill>
                <a:hlinkClick r:id="rId5">
                  <a:extLst>
                    <a:ext uri="{A12FA001-AC4F-418D-AE19-62706E023703}">
                      <ahyp:hlinkClr xmlns:ahyp="http://schemas.microsoft.com/office/drawing/2018/hyperlinkcolor" val="tx"/>
                    </a:ext>
                  </a:extLst>
                </a:hlinkClick>
              </a:rPr>
              <a:t>Slidesgo</a:t>
            </a:r>
            <a:r>
              <a:rPr lang="en" sz="1000">
                <a:solidFill>
                  <a:srgbClr val="435D74"/>
                </a:solidFill>
              </a:rPr>
              <a:t> </a:t>
            </a:r>
            <a:r>
              <a:rPr lang="en" sz="1000">
                <a:solidFill>
                  <a:srgbClr val="FFFFFF"/>
                </a:solidFill>
              </a:rPr>
              <a:t>in your final presentation. Please refer to the next slide to read the instructions for premium users.</a:t>
            </a:r>
            <a:endParaRPr sz="1000">
              <a:solidFill>
                <a:srgbClr val="FFFFFF"/>
              </a:solidFill>
            </a:endParaRPr>
          </a:p>
          <a:p>
            <a:pPr marL="0" lvl="0" indent="0" algn="l" rtl="0">
              <a:lnSpc>
                <a:spcPct val="115000"/>
              </a:lnSpc>
              <a:spcBef>
                <a:spcPts val="1400"/>
              </a:spcBef>
              <a:spcAft>
                <a:spcPts val="0"/>
              </a:spcAft>
              <a:buClr>
                <a:srgbClr val="000000"/>
              </a:buClr>
              <a:buSzPts val="1100"/>
              <a:buFont typeface="Arial"/>
              <a:buNone/>
            </a:pPr>
            <a:r>
              <a:rPr lang="en" sz="1000" b="1">
                <a:solidFill>
                  <a:srgbClr val="869FB2"/>
                </a:solidFill>
              </a:rPr>
              <a:t>As a Free user, you are allowed to:</a:t>
            </a:r>
            <a:endParaRPr sz="1000" b="1">
              <a:solidFill>
                <a:srgbClr val="869FB2"/>
              </a:solidFill>
            </a:endParaRPr>
          </a:p>
          <a:p>
            <a:pPr marL="0" lvl="0" indent="0" algn="l" rtl="0">
              <a:lnSpc>
                <a:spcPct val="115000"/>
              </a:lnSpc>
              <a:spcBef>
                <a:spcPts val="400"/>
              </a:spcBef>
              <a:spcAft>
                <a:spcPts val="0"/>
              </a:spcAft>
              <a:buClr>
                <a:srgbClr val="000000"/>
              </a:buClr>
              <a:buSzPts val="1100"/>
              <a:buFont typeface="Arial"/>
              <a:buNone/>
            </a:pPr>
            <a:r>
              <a:rPr lang="en" sz="1000">
                <a:solidFill>
                  <a:srgbClr val="FFFFFF"/>
                </a:solidFill>
              </a:rPr>
              <a:t>- Modify this template.</a:t>
            </a:r>
            <a:endParaRPr sz="1000">
              <a:solidFill>
                <a:srgbClr val="FFFFFF"/>
              </a:solidFill>
            </a:endParaRPr>
          </a:p>
          <a:p>
            <a:pPr marL="0" lvl="0" indent="0" algn="l" rtl="0">
              <a:lnSpc>
                <a:spcPct val="115000"/>
              </a:lnSpc>
              <a:spcBef>
                <a:spcPts val="0"/>
              </a:spcBef>
              <a:spcAft>
                <a:spcPts val="0"/>
              </a:spcAft>
              <a:buClr>
                <a:srgbClr val="000000"/>
              </a:buClr>
              <a:buSzPts val="1100"/>
              <a:buFont typeface="Arial"/>
              <a:buNone/>
            </a:pPr>
            <a:r>
              <a:rPr lang="en" sz="1000">
                <a:solidFill>
                  <a:srgbClr val="FFFFFF"/>
                </a:solidFill>
              </a:rPr>
              <a:t>- Use it for both personal and commercial projects.</a:t>
            </a:r>
            <a:endParaRPr sz="1000">
              <a:solidFill>
                <a:srgbClr val="FFFFFF"/>
              </a:solidFill>
            </a:endParaRPr>
          </a:p>
          <a:p>
            <a:pPr marL="0" lvl="0" indent="0" algn="l" rtl="0">
              <a:lnSpc>
                <a:spcPct val="115000"/>
              </a:lnSpc>
              <a:spcBef>
                <a:spcPts val="1400"/>
              </a:spcBef>
              <a:spcAft>
                <a:spcPts val="0"/>
              </a:spcAft>
              <a:buClr>
                <a:srgbClr val="000000"/>
              </a:buClr>
              <a:buSzPts val="1100"/>
              <a:buFont typeface="Arial"/>
              <a:buNone/>
            </a:pPr>
            <a:r>
              <a:rPr lang="en" sz="1000" b="1">
                <a:solidFill>
                  <a:srgbClr val="869FB2"/>
                </a:solidFill>
              </a:rPr>
              <a:t>You are not allowed to:</a:t>
            </a:r>
            <a:endParaRPr sz="1000" b="1">
              <a:solidFill>
                <a:srgbClr val="869FB2"/>
              </a:solidFill>
            </a:endParaRPr>
          </a:p>
          <a:p>
            <a:pPr marL="0" lvl="0" indent="0" algn="l" rtl="0">
              <a:lnSpc>
                <a:spcPct val="115000"/>
              </a:lnSpc>
              <a:spcBef>
                <a:spcPts val="400"/>
              </a:spcBef>
              <a:spcAft>
                <a:spcPts val="0"/>
              </a:spcAft>
              <a:buClr>
                <a:srgbClr val="000000"/>
              </a:buClr>
              <a:buSzPts val="1100"/>
              <a:buFont typeface="Arial"/>
              <a:buNone/>
            </a:pPr>
            <a:r>
              <a:rPr lang="en" sz="1000">
                <a:solidFill>
                  <a:srgbClr val="FFFFFF"/>
                </a:solidFill>
              </a:rPr>
              <a:t>- Sublicense, sell or rent any of Slidesgo Content (or a modified version of Slidesgo Content).</a:t>
            </a:r>
            <a:endParaRPr sz="1000">
              <a:solidFill>
                <a:srgbClr val="FFFFFF"/>
              </a:solidFill>
            </a:endParaRPr>
          </a:p>
          <a:p>
            <a:pPr marL="0" lvl="0" indent="0" algn="l" rtl="0">
              <a:lnSpc>
                <a:spcPct val="115000"/>
              </a:lnSpc>
              <a:spcBef>
                <a:spcPts val="0"/>
              </a:spcBef>
              <a:spcAft>
                <a:spcPts val="0"/>
              </a:spcAft>
              <a:buClr>
                <a:srgbClr val="000000"/>
              </a:buClr>
              <a:buSzPts val="1100"/>
              <a:buFont typeface="Arial"/>
              <a:buNone/>
            </a:pPr>
            <a:r>
              <a:rPr lang="en" sz="1000">
                <a:solidFill>
                  <a:srgbClr val="FFFFFF"/>
                </a:solidFill>
              </a:rPr>
              <a:t>- Distribute Slidesgo Content unless it has been expressly authorized by Slidesgo.</a:t>
            </a:r>
            <a:endParaRPr sz="1000">
              <a:solidFill>
                <a:srgbClr val="FFFFFF"/>
              </a:solidFill>
            </a:endParaRPr>
          </a:p>
          <a:p>
            <a:pPr marL="0" lvl="0" indent="0" algn="l" rtl="0">
              <a:lnSpc>
                <a:spcPct val="115000"/>
              </a:lnSpc>
              <a:spcBef>
                <a:spcPts val="0"/>
              </a:spcBef>
              <a:spcAft>
                <a:spcPts val="0"/>
              </a:spcAft>
              <a:buClr>
                <a:srgbClr val="000000"/>
              </a:buClr>
              <a:buSzPts val="1100"/>
              <a:buFont typeface="Arial"/>
              <a:buNone/>
            </a:pPr>
            <a:r>
              <a:rPr lang="en" sz="1000">
                <a:solidFill>
                  <a:srgbClr val="FFFFFF"/>
                </a:solidFill>
              </a:rPr>
              <a:t>- Include Slidesgo Content in an online or offline database or file.</a:t>
            </a:r>
            <a:endParaRPr sz="1000">
              <a:solidFill>
                <a:srgbClr val="FFFFFF"/>
              </a:solidFill>
            </a:endParaRPr>
          </a:p>
          <a:p>
            <a:pPr marL="0" lvl="0" indent="0" algn="l" rtl="0">
              <a:lnSpc>
                <a:spcPct val="115000"/>
              </a:lnSpc>
              <a:spcBef>
                <a:spcPts val="0"/>
              </a:spcBef>
              <a:spcAft>
                <a:spcPts val="0"/>
              </a:spcAft>
              <a:buClr>
                <a:srgbClr val="000000"/>
              </a:buClr>
              <a:buSzPts val="1100"/>
              <a:buFont typeface="Arial"/>
              <a:buNone/>
            </a:pPr>
            <a:r>
              <a:rPr lang="en" sz="1000">
                <a:solidFill>
                  <a:srgbClr val="FFFFFF"/>
                </a:solidFill>
              </a:rPr>
              <a:t>- Offer Slidesgo templates (or modified versions of Slidesgo templates) for download.</a:t>
            </a:r>
            <a:endParaRPr sz="1000">
              <a:solidFill>
                <a:srgbClr val="FFFFFF"/>
              </a:solidFill>
            </a:endParaRPr>
          </a:p>
          <a:p>
            <a:pPr marL="0" lvl="0" indent="0" algn="l" rtl="0">
              <a:lnSpc>
                <a:spcPct val="115000"/>
              </a:lnSpc>
              <a:spcBef>
                <a:spcPts val="0"/>
              </a:spcBef>
              <a:spcAft>
                <a:spcPts val="0"/>
              </a:spcAft>
              <a:buClr>
                <a:srgbClr val="000000"/>
              </a:buClr>
              <a:buSzPts val="1100"/>
              <a:buFont typeface="Arial"/>
              <a:buNone/>
            </a:pPr>
            <a:r>
              <a:rPr lang="en" sz="1000">
                <a:solidFill>
                  <a:srgbClr val="FFFFFF"/>
                </a:solidFill>
              </a:rPr>
              <a:t>- Acquire the copyright of Slidesgo Content.</a:t>
            </a:r>
            <a:endParaRPr sz="1000">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348"/>
        <p:cNvGrpSpPr/>
        <p:nvPr/>
      </p:nvGrpSpPr>
      <p:grpSpPr>
        <a:xfrm>
          <a:off x="0" y="0"/>
          <a:ext cx="0" cy="0"/>
          <a:chOff x="0" y="0"/>
          <a:chExt cx="0" cy="0"/>
        </a:xfrm>
      </p:grpSpPr>
      <p:sp>
        <p:nvSpPr>
          <p:cNvPr id="2349" name="Google Shape;2349;p66"/>
          <p:cNvSpPr txBox="1"/>
          <p:nvPr/>
        </p:nvSpPr>
        <p:spPr>
          <a:xfrm>
            <a:off x="1048350" y="323850"/>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2350" name="Google Shape;2350;p66"/>
          <p:cNvSpPr txBox="1"/>
          <p:nvPr/>
        </p:nvSpPr>
        <p:spPr>
          <a:xfrm>
            <a:off x="1048350" y="902900"/>
            <a:ext cx="7047300" cy="392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lang="en" sz="1000" b="1">
                <a:solidFill>
                  <a:schemeClr val="hlink"/>
                </a:solidFill>
                <a:uFill>
                  <a:noFill/>
                </a:uFill>
                <a:hlinkClick r:id="rId3"/>
              </a:rPr>
              <a:t>Slidesgo</a:t>
            </a:r>
            <a:r>
              <a:rPr lang="en" sz="900">
                <a:solidFill>
                  <a:schemeClr val="lt1"/>
                </a:solidFill>
              </a:rPr>
              <a:t>.</a:t>
            </a:r>
            <a:endParaRPr sz="900">
              <a:solidFill>
                <a:schemeClr val="lt1"/>
              </a:solidFill>
            </a:endParaRPr>
          </a:p>
          <a:p>
            <a:pPr marL="0" lvl="0" indent="0" algn="l" rtl="0">
              <a:lnSpc>
                <a:spcPct val="115000"/>
              </a:lnSpc>
              <a:spcBef>
                <a:spcPts val="1400"/>
              </a:spcBef>
              <a:spcAft>
                <a:spcPts val="0"/>
              </a:spcAft>
              <a:buClr>
                <a:schemeClr val="dk1"/>
              </a:buClr>
              <a:buSzPts val="1100"/>
              <a:buFont typeface="Arial"/>
              <a:buNone/>
            </a:pPr>
            <a:r>
              <a:rPr lang="en" sz="1000" b="1">
                <a:solidFill>
                  <a:srgbClr val="869FB2"/>
                </a:solidFill>
              </a:rPr>
              <a:t>You are allowed to:</a:t>
            </a:r>
            <a:endParaRPr sz="1000" b="1">
              <a:solidFill>
                <a:srgbClr val="869FB2"/>
              </a:solidFill>
            </a:endParaRPr>
          </a:p>
          <a:p>
            <a:pPr marL="457200" lvl="0" indent="-292100" algn="l" rtl="0">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marL="457200" lvl="0" indent="-292100" algn="l" rtl="0">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marL="457200" lvl="0" indent="-292100" algn="l" rtl="0">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marL="0" lvl="0" indent="0" algn="l" rtl="0">
              <a:lnSpc>
                <a:spcPct val="115000"/>
              </a:lnSpc>
              <a:spcBef>
                <a:spcPts val="1400"/>
              </a:spcBef>
              <a:spcAft>
                <a:spcPts val="0"/>
              </a:spcAft>
              <a:buNone/>
            </a:pPr>
            <a:r>
              <a:rPr lang="en" sz="1000" b="1">
                <a:solidFill>
                  <a:srgbClr val="869FB2"/>
                </a:solidFill>
              </a:rPr>
              <a:t>You are not allowed to:</a:t>
            </a:r>
            <a:endParaRPr sz="1000" b="1">
              <a:solidFill>
                <a:srgbClr val="869FB2"/>
              </a:solidFill>
            </a:endParaRPr>
          </a:p>
          <a:p>
            <a:pPr marL="457200" lvl="0" indent="-292100" algn="l" rtl="0">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marL="457200" lvl="0" indent="-292100" algn="l" rtl="0">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marL="457200" lvl="0" indent="-292100" algn="l" rtl="0">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marL="457200" lvl="0" indent="-292100" algn="l" rtl="0">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marL="0" lvl="0" indent="0" algn="l" rtl="0">
              <a:lnSpc>
                <a:spcPct val="115000"/>
              </a:lnSpc>
              <a:spcBef>
                <a:spcPts val="0"/>
              </a:spcBef>
              <a:spcAft>
                <a:spcPts val="0"/>
              </a:spcAft>
              <a:buNone/>
            </a:pPr>
            <a:endParaRPr sz="1000">
              <a:solidFill>
                <a:srgbClr val="FFFFFF"/>
              </a:solidFill>
            </a:endParaRPr>
          </a:p>
          <a:p>
            <a:pPr marL="0" lvl="0" indent="0" algn="l" rtl="0">
              <a:lnSpc>
                <a:spcPct val="115000"/>
              </a:lnSpc>
              <a:spcBef>
                <a:spcPts val="0"/>
              </a:spcBef>
              <a:spcAft>
                <a:spcPts val="0"/>
              </a:spcAft>
              <a:buNone/>
            </a:pPr>
            <a:endParaRPr sz="1000">
              <a:solidFill>
                <a:srgbClr val="FFFFFF"/>
              </a:solidFill>
            </a:endParaRPr>
          </a:p>
        </p:txBody>
      </p:sp>
      <p:sp>
        <p:nvSpPr>
          <p:cNvPr id="2351" name="Google Shape;2351;p66"/>
          <p:cNvSpPr txBox="1"/>
          <p:nvPr/>
        </p:nvSpPr>
        <p:spPr>
          <a:xfrm>
            <a:off x="1048350" y="4314290"/>
            <a:ext cx="7047300" cy="44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marL="0" lvl="0" indent="0" algn="ctr" rtl="0">
              <a:lnSpc>
                <a:spcPct val="115000"/>
              </a:lnSpc>
              <a:spcBef>
                <a:spcPts val="0"/>
              </a:spcBef>
              <a:spcAft>
                <a:spcPts val="0"/>
              </a:spcAft>
              <a:buNone/>
            </a:pPr>
            <a:r>
              <a:rPr lang="en" sz="1000" u="sng">
                <a:solidFill>
                  <a:srgbClr val="869FB2"/>
                </a:solidFill>
                <a:hlinkClick r:id="rId4">
                  <a:extLst>
                    <a:ext uri="{A12FA001-AC4F-418D-AE19-62706E023703}">
                      <ahyp:hlinkClr xmlns:ahyp="http://schemas.microsoft.com/office/drawing/2018/hyperlinkcolo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xmlns:ahyp="http://schemas.microsoft.com/office/drawing/2018/hyperlinkcolor" val="tx"/>
                    </a:ext>
                  </a:extLst>
                </a:hlinkClick>
              </a:rPr>
              <a:t>https://slidesgo.com/slidesgo-school</a:t>
            </a:r>
            <a:endParaRPr sz="1000" u="sng">
              <a:solidFill>
                <a:srgbClr val="869FB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355"/>
        <p:cNvGrpSpPr/>
        <p:nvPr/>
      </p:nvGrpSpPr>
      <p:grpSpPr>
        <a:xfrm>
          <a:off x="0" y="0"/>
          <a:ext cx="0" cy="0"/>
          <a:chOff x="0" y="0"/>
          <a:chExt cx="0" cy="0"/>
        </a:xfrm>
      </p:grpSpPr>
      <p:sp>
        <p:nvSpPr>
          <p:cNvPr id="2356" name="Google Shape;2356;p67"/>
          <p:cNvSpPr txBox="1">
            <a:spLocks noGrp="1"/>
          </p:cNvSpPr>
          <p:nvPr>
            <p:ph type="title" idx="4294967295"/>
          </p:nvPr>
        </p:nvSpPr>
        <p:spPr>
          <a:xfrm>
            <a:off x="1048350" y="32004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2357" name="Google Shape;2357;p67"/>
          <p:cNvSpPr txBox="1">
            <a:spLocks noGrp="1"/>
          </p:cNvSpPr>
          <p:nvPr>
            <p:ph type="body" idx="4294967295"/>
          </p:nvPr>
        </p:nvSpPr>
        <p:spPr>
          <a:xfrm>
            <a:off x="943675" y="1084204"/>
            <a:ext cx="7079400" cy="3183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None/>
            </a:pPr>
            <a:r>
              <a:rPr lang="en">
                <a:solidFill>
                  <a:schemeClr val="lt1"/>
                </a:solidFill>
                <a:latin typeface="Arial"/>
                <a:ea typeface="Arial"/>
                <a:cs typeface="Arial"/>
                <a:sym typeface="Arial"/>
              </a:rPr>
              <a:t>You can add and edit some </a:t>
            </a:r>
            <a:r>
              <a:rPr lang="en" b="1">
                <a:solidFill>
                  <a:srgbClr val="869FB2"/>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infographics</a:t>
            </a:r>
            <a:r>
              <a:rPr lang="en">
                <a:solidFill>
                  <a:schemeClr val="lt1"/>
                </a:solidFill>
                <a:latin typeface="Arial"/>
                <a:ea typeface="Arial"/>
                <a:cs typeface="Arial"/>
                <a:sym typeface="Arial"/>
              </a:rPr>
              <a:t> to your presentation to present your data in a visual way.</a:t>
            </a:r>
            <a:endParaRPr>
              <a:solidFill>
                <a:srgbClr val="FFFFFF"/>
              </a:solidFill>
              <a:latin typeface="Arial"/>
              <a:ea typeface="Arial"/>
              <a:cs typeface="Arial"/>
              <a:sym typeface="Arial"/>
            </a:endParaRPr>
          </a:p>
          <a:p>
            <a:pPr marL="0" marR="0" lvl="0" indent="0" algn="l" rtl="0">
              <a:lnSpc>
                <a:spcPct val="115000"/>
              </a:lnSpc>
              <a:spcBef>
                <a:spcPts val="0"/>
              </a:spcBef>
              <a:spcAft>
                <a:spcPts val="0"/>
              </a:spcAft>
              <a:buNone/>
            </a:pPr>
            <a:endParaRPr>
              <a:solidFill>
                <a:srgbClr val="869FB2"/>
              </a:solidFill>
              <a:latin typeface="Arial"/>
              <a:ea typeface="Arial"/>
              <a:cs typeface="Arial"/>
              <a:sym typeface="Arial"/>
            </a:endParaRPr>
          </a:p>
        </p:txBody>
      </p:sp>
      <p:sp>
        <p:nvSpPr>
          <p:cNvPr id="2358" name="Google Shape;2358;p67"/>
          <p:cNvSpPr txBox="1"/>
          <p:nvPr/>
        </p:nvSpPr>
        <p:spPr>
          <a:xfrm>
            <a:off x="943675" y="1487934"/>
            <a:ext cx="5571300" cy="29319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marL="457200" lvl="0" indent="-298450" algn="l" rtl="0">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lang="en" sz="1100" b="1">
                <a:solidFill>
                  <a:srgbClr val="869FB2"/>
                </a:solidFill>
              </a:rPr>
              <a:t>ungroup</a:t>
            </a:r>
            <a:r>
              <a:rPr lang="en" sz="1100">
                <a:solidFill>
                  <a:srgbClr val="FFFFFF"/>
                </a:solidFill>
              </a:rPr>
              <a:t> it by right-clicking and choosing “Ungroup”. </a:t>
            </a:r>
            <a:endParaRPr sz="1100">
              <a:solidFill>
                <a:srgbClr val="FFFFFF"/>
              </a:solidFill>
            </a:endParaRPr>
          </a:p>
          <a:p>
            <a:pPr marL="457200" lvl="0" indent="-298450" algn="l" rtl="0">
              <a:lnSpc>
                <a:spcPct val="115000"/>
              </a:lnSpc>
              <a:spcBef>
                <a:spcPts val="0"/>
              </a:spcBef>
              <a:spcAft>
                <a:spcPts val="0"/>
              </a:spcAft>
              <a:buClr>
                <a:srgbClr val="FFFFFF"/>
              </a:buClr>
              <a:buSzPts val="1100"/>
              <a:buFont typeface="Proxima Nova"/>
              <a:buChar char="●"/>
            </a:pPr>
            <a:r>
              <a:rPr lang="en" sz="1100" b="1">
                <a:solidFill>
                  <a:srgbClr val="869FB2"/>
                </a:solidFill>
              </a:rPr>
              <a:t>Change the color</a:t>
            </a:r>
            <a:r>
              <a:rPr lang="en" sz="1100">
                <a:solidFill>
                  <a:srgbClr val="FFFFFF"/>
                </a:solidFill>
              </a:rPr>
              <a:t> by clicking on the paint bucket. </a:t>
            </a:r>
            <a:endParaRPr sz="1100">
              <a:solidFill>
                <a:srgbClr val="FFFFFF"/>
              </a:solidFill>
            </a:endParaRPr>
          </a:p>
          <a:p>
            <a:pPr marL="457200" lvl="0" indent="-298450" algn="l" rtl="0">
              <a:lnSpc>
                <a:spcPct val="115000"/>
              </a:lnSpc>
              <a:spcBef>
                <a:spcPts val="0"/>
              </a:spcBef>
              <a:spcAft>
                <a:spcPts val="0"/>
              </a:spcAft>
              <a:buClr>
                <a:srgbClr val="FFFFFF"/>
              </a:buClr>
              <a:buSzPts val="1100"/>
              <a:buFont typeface="Proxima Nova"/>
              <a:buChar char="●"/>
            </a:pPr>
            <a:r>
              <a:rPr lang="en" sz="1100">
                <a:solidFill>
                  <a:srgbClr val="FFFFFF"/>
                </a:solidFill>
              </a:rPr>
              <a:t>Then </a:t>
            </a:r>
            <a:r>
              <a:rPr lang="en" sz="1100" b="1">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marL="457200" lvl="0" indent="-298450" algn="l" rtl="0">
              <a:lnSpc>
                <a:spcPct val="115000"/>
              </a:lnSpc>
              <a:spcBef>
                <a:spcPts val="0"/>
              </a:spcBef>
              <a:spcAft>
                <a:spcPts val="0"/>
              </a:spcAft>
              <a:buClr>
                <a:srgbClr val="FFFFFF"/>
              </a:buClr>
              <a:buSzPts val="1100"/>
              <a:buFont typeface="Proxima Nova"/>
              <a:buChar char="●"/>
            </a:pPr>
            <a:r>
              <a:rPr lang="en" sz="1100" b="1">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marL="457200" lvl="0" indent="-298450" algn="l" rtl="0">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marL="457200" lvl="0" indent="-298450" algn="l" rtl="0">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lang="en" sz="1100" b="1">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lang="en" sz="1100" b="1">
                <a:solidFill>
                  <a:srgbClr val="869FB2"/>
                </a:solidFill>
                <a:uFill>
                  <a:noFill/>
                </a:uFill>
                <a:hlinkClick r:id="rId4">
                  <a:extLst>
                    <a:ext uri="{A12FA001-AC4F-418D-AE19-62706E023703}">
                      <ahyp:hlinkClr xmlns:ahyp="http://schemas.microsoft.com/office/drawing/2018/hyperlinkcolor" val="tx"/>
                    </a:ext>
                  </a:extLst>
                </a:hlinkClick>
              </a:rPr>
              <a:t>our blog</a:t>
            </a:r>
            <a:r>
              <a:rPr lang="en" sz="1100">
                <a:solidFill>
                  <a:srgbClr val="FFFFFF"/>
                </a:solidFill>
              </a:rPr>
              <a:t>.</a:t>
            </a:r>
            <a:endParaRPr sz="1100"/>
          </a:p>
        </p:txBody>
      </p:sp>
      <p:grpSp>
        <p:nvGrpSpPr>
          <p:cNvPr id="2359" name="Google Shape;2359;p67"/>
          <p:cNvGrpSpPr/>
          <p:nvPr/>
        </p:nvGrpSpPr>
        <p:grpSpPr>
          <a:xfrm>
            <a:off x="6874322" y="1571957"/>
            <a:ext cx="1446116" cy="2863897"/>
            <a:chOff x="6529419" y="1724307"/>
            <a:chExt cx="1480463" cy="2931917"/>
          </a:xfrm>
        </p:grpSpPr>
        <p:grpSp>
          <p:nvGrpSpPr>
            <p:cNvPr id="2360" name="Google Shape;2360;p67"/>
            <p:cNvGrpSpPr/>
            <p:nvPr/>
          </p:nvGrpSpPr>
          <p:grpSpPr>
            <a:xfrm>
              <a:off x="6556827" y="1724307"/>
              <a:ext cx="956596" cy="944294"/>
              <a:chOff x="3800349" y="1238762"/>
              <a:chExt cx="1098904" cy="1084772"/>
            </a:xfrm>
          </p:grpSpPr>
          <p:grpSp>
            <p:nvGrpSpPr>
              <p:cNvPr id="2361" name="Google Shape;2361;p67"/>
              <p:cNvGrpSpPr/>
              <p:nvPr/>
            </p:nvGrpSpPr>
            <p:grpSpPr>
              <a:xfrm>
                <a:off x="3800349" y="1238762"/>
                <a:ext cx="1098904" cy="1084772"/>
                <a:chOff x="3800349" y="1238762"/>
                <a:chExt cx="1098904" cy="1084772"/>
              </a:xfrm>
            </p:grpSpPr>
            <p:sp>
              <p:nvSpPr>
                <p:cNvPr id="2362" name="Google Shape;2362;p67"/>
                <p:cNvSpPr/>
                <p:nvPr/>
              </p:nvSpPr>
              <p:spPr>
                <a:xfrm>
                  <a:off x="3800349" y="1238762"/>
                  <a:ext cx="1098904" cy="1084772"/>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7"/>
                <p:cNvSpPr/>
                <p:nvPr/>
              </p:nvSpPr>
              <p:spPr>
                <a:xfrm>
                  <a:off x="3884758" y="1311226"/>
                  <a:ext cx="287338" cy="287050"/>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4" name="Google Shape;2364;p67"/>
              <p:cNvSpPr/>
              <p:nvPr/>
            </p:nvSpPr>
            <p:spPr>
              <a:xfrm>
                <a:off x="4162525" y="1593650"/>
                <a:ext cx="374561" cy="374975"/>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67"/>
            <p:cNvGrpSpPr/>
            <p:nvPr/>
          </p:nvGrpSpPr>
          <p:grpSpPr>
            <a:xfrm>
              <a:off x="7053286" y="2227254"/>
              <a:ext cx="956596" cy="944252"/>
              <a:chOff x="4370663" y="1816530"/>
              <a:chExt cx="1098904" cy="1084724"/>
            </a:xfrm>
          </p:grpSpPr>
          <p:grpSp>
            <p:nvGrpSpPr>
              <p:cNvPr id="2366" name="Google Shape;2366;p67"/>
              <p:cNvGrpSpPr/>
              <p:nvPr/>
            </p:nvGrpSpPr>
            <p:grpSpPr>
              <a:xfrm>
                <a:off x="4370663" y="1816530"/>
                <a:ext cx="1098904" cy="1084724"/>
                <a:chOff x="4370663" y="1816530"/>
                <a:chExt cx="1098904" cy="1084724"/>
              </a:xfrm>
            </p:grpSpPr>
            <p:sp>
              <p:nvSpPr>
                <p:cNvPr id="2367" name="Google Shape;2367;p67"/>
                <p:cNvSpPr/>
                <p:nvPr/>
              </p:nvSpPr>
              <p:spPr>
                <a:xfrm>
                  <a:off x="4370663" y="1816530"/>
                  <a:ext cx="1098904" cy="10847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7"/>
                <p:cNvSpPr/>
                <p:nvPr/>
              </p:nvSpPr>
              <p:spPr>
                <a:xfrm>
                  <a:off x="5055718" y="1904160"/>
                  <a:ext cx="287338" cy="287338"/>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67"/>
              <p:cNvGrpSpPr/>
              <p:nvPr/>
            </p:nvGrpSpPr>
            <p:grpSpPr>
              <a:xfrm>
                <a:off x="4732628" y="2171596"/>
                <a:ext cx="374986" cy="374572"/>
                <a:chOff x="3303268" y="3817349"/>
                <a:chExt cx="346056" cy="345674"/>
              </a:xfrm>
            </p:grpSpPr>
            <p:sp>
              <p:nvSpPr>
                <p:cNvPr id="2370" name="Google Shape;2370;p67"/>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7"/>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7"/>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7"/>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74" name="Google Shape;2374;p67"/>
            <p:cNvGrpSpPr/>
            <p:nvPr/>
          </p:nvGrpSpPr>
          <p:grpSpPr>
            <a:xfrm>
              <a:off x="6547098" y="2715744"/>
              <a:ext cx="956596" cy="944315"/>
              <a:chOff x="3789173" y="2377690"/>
              <a:chExt cx="1098904" cy="1084796"/>
            </a:xfrm>
          </p:grpSpPr>
          <p:grpSp>
            <p:nvGrpSpPr>
              <p:cNvPr id="2375" name="Google Shape;2375;p67"/>
              <p:cNvGrpSpPr/>
              <p:nvPr/>
            </p:nvGrpSpPr>
            <p:grpSpPr>
              <a:xfrm>
                <a:off x="3789173" y="2377690"/>
                <a:ext cx="1098904" cy="1084796"/>
                <a:chOff x="3789173" y="2377690"/>
                <a:chExt cx="1098904" cy="1084796"/>
              </a:xfrm>
            </p:grpSpPr>
            <p:sp>
              <p:nvSpPr>
                <p:cNvPr id="2376" name="Google Shape;2376;p67"/>
                <p:cNvSpPr/>
                <p:nvPr/>
              </p:nvSpPr>
              <p:spPr>
                <a:xfrm>
                  <a:off x="3789173" y="2377690"/>
                  <a:ext cx="1098904" cy="1084796"/>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7"/>
                <p:cNvSpPr/>
                <p:nvPr/>
              </p:nvSpPr>
              <p:spPr>
                <a:xfrm>
                  <a:off x="3885623" y="2465897"/>
                  <a:ext cx="287050" cy="287338"/>
                </a:xfrm>
                <a:custGeom>
                  <a:avLst/>
                  <a:gdLst/>
                  <a:ahLst/>
                  <a:cxnLst/>
                  <a:rect l="l" t="t" r="r" b="b"/>
                  <a:pathLst>
                    <a:path w="11943" h="11955" extrusionOk="0">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8" name="Google Shape;2378;p67"/>
              <p:cNvGrpSpPr/>
              <p:nvPr/>
            </p:nvGrpSpPr>
            <p:grpSpPr>
              <a:xfrm>
                <a:off x="4151137" y="2732796"/>
                <a:ext cx="374986" cy="374572"/>
                <a:chOff x="3752358" y="3817349"/>
                <a:chExt cx="346056" cy="345674"/>
              </a:xfrm>
            </p:grpSpPr>
            <p:sp>
              <p:nvSpPr>
                <p:cNvPr id="2379" name="Google Shape;2379;p67"/>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7"/>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7"/>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7"/>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3" name="Google Shape;2383;p67"/>
            <p:cNvGrpSpPr/>
            <p:nvPr/>
          </p:nvGrpSpPr>
          <p:grpSpPr>
            <a:xfrm>
              <a:off x="7034853" y="3222917"/>
              <a:ext cx="956596" cy="944252"/>
              <a:chOff x="4349489" y="2960313"/>
              <a:chExt cx="1098904" cy="1084724"/>
            </a:xfrm>
          </p:grpSpPr>
          <p:grpSp>
            <p:nvGrpSpPr>
              <p:cNvPr id="2384" name="Google Shape;2384;p67"/>
              <p:cNvGrpSpPr/>
              <p:nvPr/>
            </p:nvGrpSpPr>
            <p:grpSpPr>
              <a:xfrm>
                <a:off x="4349489" y="2960313"/>
                <a:ext cx="1098904" cy="1084724"/>
                <a:chOff x="4349489" y="2960313"/>
                <a:chExt cx="1098904" cy="1084724"/>
              </a:xfrm>
            </p:grpSpPr>
            <p:sp>
              <p:nvSpPr>
                <p:cNvPr id="2385" name="Google Shape;2385;p67"/>
                <p:cNvSpPr/>
                <p:nvPr/>
              </p:nvSpPr>
              <p:spPr>
                <a:xfrm>
                  <a:off x="4349489" y="2960313"/>
                  <a:ext cx="1098904" cy="10847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7"/>
                <p:cNvSpPr/>
                <p:nvPr/>
              </p:nvSpPr>
              <p:spPr>
                <a:xfrm>
                  <a:off x="5065741" y="3026769"/>
                  <a:ext cx="287338" cy="287338"/>
                </a:xfrm>
                <a:custGeom>
                  <a:avLst/>
                  <a:gdLst/>
                  <a:ahLst/>
                  <a:cxnLst/>
                  <a:rect l="l" t="t" r="r" b="b"/>
                  <a:pathLst>
                    <a:path w="11955" h="11955" extrusionOk="0">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7" name="Google Shape;2387;p67"/>
              <p:cNvGrpSpPr/>
              <p:nvPr/>
            </p:nvGrpSpPr>
            <p:grpSpPr>
              <a:xfrm>
                <a:off x="4732657" y="3315384"/>
                <a:ext cx="374952" cy="374572"/>
                <a:chOff x="4201447" y="3817349"/>
                <a:chExt cx="346024" cy="345674"/>
              </a:xfrm>
            </p:grpSpPr>
            <p:sp>
              <p:nvSpPr>
                <p:cNvPr id="2388" name="Google Shape;2388;p67"/>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7"/>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0" name="Google Shape;2390;p67"/>
            <p:cNvGrpSpPr/>
            <p:nvPr/>
          </p:nvGrpSpPr>
          <p:grpSpPr>
            <a:xfrm>
              <a:off x="6529419" y="3711909"/>
              <a:ext cx="956596" cy="944315"/>
              <a:chOff x="3768864" y="3522050"/>
              <a:chExt cx="1098904" cy="1084796"/>
            </a:xfrm>
          </p:grpSpPr>
          <p:grpSp>
            <p:nvGrpSpPr>
              <p:cNvPr id="2391" name="Google Shape;2391;p67"/>
              <p:cNvGrpSpPr/>
              <p:nvPr/>
            </p:nvGrpSpPr>
            <p:grpSpPr>
              <a:xfrm>
                <a:off x="3768864" y="3522050"/>
                <a:ext cx="1098904" cy="1084796"/>
                <a:chOff x="3768864" y="3522050"/>
                <a:chExt cx="1098904" cy="1084796"/>
              </a:xfrm>
            </p:grpSpPr>
            <p:sp>
              <p:nvSpPr>
                <p:cNvPr id="2392" name="Google Shape;2392;p67"/>
                <p:cNvSpPr/>
                <p:nvPr/>
              </p:nvSpPr>
              <p:spPr>
                <a:xfrm>
                  <a:off x="3768864" y="3522050"/>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7"/>
                <p:cNvSpPr/>
                <p:nvPr/>
              </p:nvSpPr>
              <p:spPr>
                <a:xfrm>
                  <a:off x="3887041" y="3641743"/>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67"/>
              <p:cNvGrpSpPr/>
              <p:nvPr/>
            </p:nvGrpSpPr>
            <p:grpSpPr>
              <a:xfrm>
                <a:off x="4139616" y="3871555"/>
                <a:ext cx="357419" cy="357005"/>
                <a:chOff x="7482229" y="3351230"/>
                <a:chExt cx="357419" cy="357005"/>
              </a:xfrm>
            </p:grpSpPr>
            <p:sp>
              <p:nvSpPr>
                <p:cNvPr id="2395" name="Google Shape;2395;p67"/>
                <p:cNvSpPr/>
                <p:nvPr/>
              </p:nvSpPr>
              <p:spPr>
                <a:xfrm>
                  <a:off x="7482229" y="3351230"/>
                  <a:ext cx="357419" cy="357005"/>
                </a:xfrm>
                <a:custGeom>
                  <a:avLst/>
                  <a:gdLst/>
                  <a:ahLst/>
                  <a:cxnLst/>
                  <a:rect l="l" t="t" r="r" b="b"/>
                  <a:pathLst>
                    <a:path w="11229" h="11216" extrusionOk="0">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7"/>
                <p:cNvSpPr/>
                <p:nvPr/>
              </p:nvSpPr>
              <p:spPr>
                <a:xfrm>
                  <a:off x="7592138" y="3605616"/>
                  <a:ext cx="137983" cy="32530"/>
                </a:xfrm>
                <a:custGeom>
                  <a:avLst/>
                  <a:gdLst/>
                  <a:ahLst/>
                  <a:cxnLst/>
                  <a:rect l="l" t="t" r="r" b="b"/>
                  <a:pathLst>
                    <a:path w="4335" h="1022" extrusionOk="0">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7"/>
                <p:cNvSpPr/>
                <p:nvPr/>
              </p:nvSpPr>
              <p:spPr>
                <a:xfrm>
                  <a:off x="7513709" y="3387962"/>
                  <a:ext cx="295987" cy="282014"/>
                </a:xfrm>
                <a:custGeom>
                  <a:avLst/>
                  <a:gdLst/>
                  <a:ahLst/>
                  <a:cxnLst/>
                  <a:rect l="l" t="t" r="r" b="b"/>
                  <a:pathLst>
                    <a:path w="9299" h="8860" extrusionOk="0">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7"/>
                <p:cNvSpPr/>
                <p:nvPr/>
              </p:nvSpPr>
              <p:spPr>
                <a:xfrm>
                  <a:off x="7580393" y="3516460"/>
                  <a:ext cx="56880" cy="56880"/>
                </a:xfrm>
                <a:custGeom>
                  <a:avLst/>
                  <a:gdLst/>
                  <a:ahLst/>
                  <a:cxnLst/>
                  <a:rect l="l" t="t" r="r" b="b"/>
                  <a:pathLst>
                    <a:path w="1787" h="1787" extrusionOk="0">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7"/>
                <p:cNvSpPr/>
                <p:nvPr/>
              </p:nvSpPr>
              <p:spPr>
                <a:xfrm>
                  <a:off x="7685750" y="3516460"/>
                  <a:ext cx="56880" cy="56880"/>
                </a:xfrm>
                <a:custGeom>
                  <a:avLst/>
                  <a:gdLst/>
                  <a:ahLst/>
                  <a:cxnLst/>
                  <a:rect l="l" t="t" r="r" b="b"/>
                  <a:pathLst>
                    <a:path w="1787" h="1787" extrusionOk="0">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5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FN’S VERDENSMÅL</a:t>
            </a:r>
            <a:endParaRPr dirty="0"/>
          </a:p>
        </p:txBody>
      </p:sp>
      <p:cxnSp>
        <p:nvCxnSpPr>
          <p:cNvPr id="1184" name="Google Shape;1184;p52"/>
          <p:cNvCxnSpPr>
            <a:cxnSpLocks/>
            <a:endCxn id="1185" idx="1"/>
          </p:cNvCxnSpPr>
          <p:nvPr/>
        </p:nvCxnSpPr>
        <p:spPr>
          <a:xfrm flipV="1">
            <a:off x="2318453" y="2325150"/>
            <a:ext cx="1806600" cy="246600"/>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186" name="Google Shape;1186;p52"/>
          <p:cNvCxnSpPr>
            <a:cxnSpLocks/>
            <a:endCxn id="1187" idx="1"/>
          </p:cNvCxnSpPr>
          <p:nvPr/>
        </p:nvCxnSpPr>
        <p:spPr>
          <a:xfrm flipV="1">
            <a:off x="1847211" y="3176016"/>
            <a:ext cx="2277842" cy="228558"/>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188" name="Google Shape;1188;p52"/>
          <p:cNvCxnSpPr>
            <a:cxnSpLocks/>
            <a:endCxn id="1189" idx="1"/>
          </p:cNvCxnSpPr>
          <p:nvPr/>
        </p:nvCxnSpPr>
        <p:spPr>
          <a:xfrm flipV="1">
            <a:off x="1368531" y="4026883"/>
            <a:ext cx="2756522" cy="285407"/>
          </a:xfrm>
          <a:prstGeom prst="bentConnector3">
            <a:avLst>
              <a:gd name="adj1" fmla="val 50000"/>
            </a:avLst>
          </a:prstGeom>
          <a:noFill/>
          <a:ln w="28575" cap="flat" cmpd="sng">
            <a:solidFill>
              <a:schemeClr val="dk2"/>
            </a:solidFill>
            <a:prstDash val="solid"/>
            <a:round/>
            <a:headEnd type="none" w="med" len="med"/>
            <a:tailEnd type="none" w="med" len="med"/>
          </a:ln>
        </p:spPr>
      </p:cxnSp>
      <p:cxnSp>
        <p:nvCxnSpPr>
          <p:cNvPr id="1190" name="Google Shape;1190;p52"/>
          <p:cNvCxnSpPr>
            <a:cxnSpLocks/>
            <a:stCxn id="1191" idx="1"/>
          </p:cNvCxnSpPr>
          <p:nvPr/>
        </p:nvCxnSpPr>
        <p:spPr>
          <a:xfrm flipH="1">
            <a:off x="2384453" y="1474283"/>
            <a:ext cx="1740600" cy="315600"/>
          </a:xfrm>
          <a:prstGeom prst="bentConnector3">
            <a:avLst>
              <a:gd name="adj1" fmla="val 44711"/>
            </a:avLst>
          </a:prstGeom>
          <a:noFill/>
          <a:ln w="28575" cap="flat" cmpd="sng">
            <a:solidFill>
              <a:schemeClr val="dk2"/>
            </a:solidFill>
            <a:prstDash val="solid"/>
            <a:round/>
            <a:headEnd type="none" w="med" len="med"/>
            <a:tailEnd type="none" w="med" len="med"/>
          </a:ln>
        </p:spPr>
      </p:cxnSp>
      <p:grpSp>
        <p:nvGrpSpPr>
          <p:cNvPr id="1196" name="Google Shape;1196;p52"/>
          <p:cNvGrpSpPr/>
          <p:nvPr/>
        </p:nvGrpSpPr>
        <p:grpSpPr>
          <a:xfrm>
            <a:off x="4125052" y="2152800"/>
            <a:ext cx="4282518" cy="687919"/>
            <a:chOff x="5327887" y="2166117"/>
            <a:chExt cx="4282518" cy="687919"/>
          </a:xfrm>
        </p:grpSpPr>
        <p:sp>
          <p:nvSpPr>
            <p:cNvPr id="1185" name="Google Shape;1185;p52"/>
            <p:cNvSpPr txBox="1"/>
            <p:nvPr/>
          </p:nvSpPr>
          <p:spPr>
            <a:xfrm>
              <a:off x="5327888" y="2166117"/>
              <a:ext cx="4055452" cy="34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dirty="0">
                  <a:solidFill>
                    <a:schemeClr val="lt2"/>
                  </a:solidFill>
                  <a:latin typeface="Fjalla One"/>
                  <a:ea typeface="Fjalla One"/>
                  <a:cs typeface="Fjalla One"/>
                  <a:sym typeface="Fjalla One"/>
                </a:rPr>
                <a:t>STADIG MEST SORT</a:t>
              </a:r>
              <a:endParaRPr sz="1800" dirty="0">
                <a:solidFill>
                  <a:schemeClr val="lt2"/>
                </a:solidFill>
                <a:latin typeface="Fjalla One"/>
                <a:ea typeface="Fjalla One"/>
                <a:cs typeface="Fjalla One"/>
                <a:sym typeface="Fjalla One"/>
              </a:endParaRPr>
            </a:p>
          </p:txBody>
        </p:sp>
        <p:sp>
          <p:nvSpPr>
            <p:cNvPr id="1197" name="Google Shape;1197;p52"/>
            <p:cNvSpPr txBox="1"/>
            <p:nvPr/>
          </p:nvSpPr>
          <p:spPr>
            <a:xfrm>
              <a:off x="5327887" y="2509336"/>
              <a:ext cx="4282518"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Kun 1/3 af dansk energi kommer fra vedvarende energikilder</a:t>
              </a:r>
            </a:p>
          </p:txBody>
        </p:sp>
      </p:grpSp>
      <p:grpSp>
        <p:nvGrpSpPr>
          <p:cNvPr id="1198" name="Google Shape;1198;p52"/>
          <p:cNvGrpSpPr/>
          <p:nvPr/>
        </p:nvGrpSpPr>
        <p:grpSpPr>
          <a:xfrm>
            <a:off x="4125052" y="3854533"/>
            <a:ext cx="4233473" cy="687250"/>
            <a:chOff x="5327887" y="3867850"/>
            <a:chExt cx="4233473" cy="687250"/>
          </a:xfrm>
        </p:grpSpPr>
        <p:sp>
          <p:nvSpPr>
            <p:cNvPr id="1189" name="Google Shape;1189;p52"/>
            <p:cNvSpPr txBox="1"/>
            <p:nvPr/>
          </p:nvSpPr>
          <p:spPr>
            <a:xfrm>
              <a:off x="5327888" y="3867850"/>
              <a:ext cx="4233472" cy="344700"/>
            </a:xfrm>
            <a:prstGeom prst="rect">
              <a:avLst/>
            </a:prstGeom>
            <a:noFill/>
            <a:ln>
              <a:noFill/>
            </a:ln>
          </p:spPr>
          <p:txBody>
            <a:bodyPr spcFirstLastPara="1" wrap="square" lIns="91425" tIns="91425" rIns="91425" bIns="91425" anchor="ctr" anchorCtr="0">
              <a:noAutofit/>
            </a:bodyPr>
            <a:lstStyle/>
            <a:p>
              <a:r>
                <a:rPr lang="da-DK" sz="1800" dirty="0">
                  <a:solidFill>
                    <a:schemeClr val="lt2"/>
                  </a:solidFill>
                  <a:latin typeface="Fjalla One"/>
                  <a:ea typeface="Fjalla One"/>
                  <a:cs typeface="Fjalla One"/>
                  <a:sym typeface="Fjalla One"/>
                </a:rPr>
                <a:t>&gt;7,5 MILLIONER MENNESKER UDEN STRØM</a:t>
              </a:r>
            </a:p>
          </p:txBody>
        </p:sp>
        <p:sp>
          <p:nvSpPr>
            <p:cNvPr id="1199" name="Google Shape;1199;p52"/>
            <p:cNvSpPr txBox="1"/>
            <p:nvPr/>
          </p:nvSpPr>
          <p:spPr>
            <a:xfrm>
              <a:off x="5327887" y="4210400"/>
              <a:ext cx="3435623"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Strøm er vigtig for verdens fattigste </a:t>
              </a:r>
              <a:endParaRPr sz="1200" dirty="0">
                <a:solidFill>
                  <a:schemeClr val="lt2"/>
                </a:solidFill>
                <a:latin typeface="Lato"/>
                <a:ea typeface="Lato"/>
                <a:cs typeface="Lato"/>
                <a:sym typeface="Lato"/>
              </a:endParaRPr>
            </a:p>
          </p:txBody>
        </p:sp>
      </p:grpSp>
      <p:grpSp>
        <p:nvGrpSpPr>
          <p:cNvPr id="1200" name="Google Shape;1200;p52"/>
          <p:cNvGrpSpPr/>
          <p:nvPr/>
        </p:nvGrpSpPr>
        <p:grpSpPr>
          <a:xfrm>
            <a:off x="4125053" y="1301933"/>
            <a:ext cx="4135232" cy="688255"/>
            <a:chOff x="5327888" y="1315250"/>
            <a:chExt cx="4135232" cy="688255"/>
          </a:xfrm>
        </p:grpSpPr>
        <p:sp>
          <p:nvSpPr>
            <p:cNvPr id="1191" name="Google Shape;1191;p52"/>
            <p:cNvSpPr txBox="1"/>
            <p:nvPr/>
          </p:nvSpPr>
          <p:spPr>
            <a:xfrm>
              <a:off x="5327888" y="1315250"/>
              <a:ext cx="2353200" cy="344700"/>
            </a:xfrm>
            <a:prstGeom prst="rect">
              <a:avLst/>
            </a:prstGeom>
            <a:noFill/>
            <a:ln>
              <a:noFill/>
            </a:ln>
          </p:spPr>
          <p:txBody>
            <a:bodyPr spcFirstLastPara="1" wrap="square" lIns="91425" tIns="91425" rIns="91425" bIns="91425" anchor="ctr" anchorCtr="0">
              <a:noAutofit/>
            </a:bodyPr>
            <a:lstStyle/>
            <a:p>
              <a:r>
                <a:rPr lang="da-DK" sz="1800" dirty="0">
                  <a:solidFill>
                    <a:srgbClr val="92D050"/>
                  </a:solidFill>
                  <a:latin typeface="Fjalla One"/>
                  <a:ea typeface="Fjalla One"/>
                  <a:cs typeface="Fjalla One"/>
                  <a:sym typeface="Fjalla One"/>
                </a:rPr>
                <a:t>GRØN</a:t>
              </a:r>
              <a:r>
                <a:rPr lang="da-DK" sz="1800" dirty="0">
                  <a:solidFill>
                    <a:schemeClr val="lt2"/>
                  </a:solidFill>
                  <a:latin typeface="Fjalla One"/>
                  <a:ea typeface="Fjalla One"/>
                  <a:cs typeface="Fjalla One"/>
                  <a:sym typeface="Fjalla One"/>
                </a:rPr>
                <a:t> ELLER SORT STRØM</a:t>
              </a:r>
            </a:p>
          </p:txBody>
        </p:sp>
        <p:sp>
          <p:nvSpPr>
            <p:cNvPr id="1201" name="Google Shape;1201;p52"/>
            <p:cNvSpPr txBox="1"/>
            <p:nvPr/>
          </p:nvSpPr>
          <p:spPr>
            <a:xfrm>
              <a:off x="5327888" y="1658805"/>
              <a:ext cx="4135232"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400" dirty="0">
                  <a:solidFill>
                    <a:schemeClr val="lt2"/>
                  </a:solidFill>
                  <a:latin typeface="Lato"/>
                  <a:ea typeface="Lato"/>
                  <a:cs typeface="Lato"/>
                  <a:sym typeface="Lato"/>
                </a:rPr>
                <a:t>Den grønne strøm er nu billigere end den sorte</a:t>
              </a:r>
            </a:p>
          </p:txBody>
        </p:sp>
      </p:grpSp>
      <p:grpSp>
        <p:nvGrpSpPr>
          <p:cNvPr id="1202" name="Google Shape;1202;p52"/>
          <p:cNvGrpSpPr/>
          <p:nvPr/>
        </p:nvGrpSpPr>
        <p:grpSpPr>
          <a:xfrm>
            <a:off x="4125053" y="3003666"/>
            <a:ext cx="4423666" cy="687585"/>
            <a:chOff x="5327888" y="3016983"/>
            <a:chExt cx="4423666" cy="687585"/>
          </a:xfrm>
        </p:grpSpPr>
        <p:sp>
          <p:nvSpPr>
            <p:cNvPr id="1187" name="Google Shape;1187;p52"/>
            <p:cNvSpPr txBox="1"/>
            <p:nvPr/>
          </p:nvSpPr>
          <p:spPr>
            <a:xfrm>
              <a:off x="5327888" y="3016983"/>
              <a:ext cx="3131424" cy="34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dirty="0">
                  <a:solidFill>
                    <a:schemeClr val="lt2"/>
                  </a:solidFill>
                  <a:latin typeface="Fjalla One"/>
                  <a:ea typeface="Fjalla One"/>
                  <a:cs typeface="Fjalla One"/>
                  <a:sym typeface="Fjalla One"/>
                </a:rPr>
                <a:t>VEDVARENDE ENERGIKILDER</a:t>
              </a:r>
            </a:p>
          </p:txBody>
        </p:sp>
        <p:sp>
          <p:nvSpPr>
            <p:cNvPr id="1203" name="Google Shape;1203;p52"/>
            <p:cNvSpPr txBox="1"/>
            <p:nvPr/>
          </p:nvSpPr>
          <p:spPr>
            <a:xfrm>
              <a:off x="5327888" y="3359868"/>
              <a:ext cx="4423666" cy="3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Pålidelig og stabil elektricitet med sol- og vindenergi </a:t>
              </a:r>
              <a:endParaRPr sz="1200" dirty="0">
                <a:solidFill>
                  <a:schemeClr val="lt2"/>
                </a:solidFill>
                <a:latin typeface="Lato"/>
                <a:ea typeface="Lato"/>
                <a:cs typeface="Lato"/>
                <a:sym typeface="Lato"/>
              </a:endParaRPr>
            </a:p>
          </p:txBody>
        </p:sp>
      </p:grpSp>
      <p:sp>
        <p:nvSpPr>
          <p:cNvPr id="2" name="Rektangel 1">
            <a:extLst>
              <a:ext uri="{FF2B5EF4-FFF2-40B4-BE49-F238E27FC236}">
                <a16:creationId xmlns:a16="http://schemas.microsoft.com/office/drawing/2014/main" id="{3E932D38-4811-D761-9582-CE33127C8242}"/>
              </a:ext>
            </a:extLst>
          </p:cNvPr>
          <p:cNvSpPr/>
          <p:nvPr/>
        </p:nvSpPr>
        <p:spPr>
          <a:xfrm>
            <a:off x="319094" y="147674"/>
            <a:ext cx="2743059" cy="5386090"/>
          </a:xfrm>
          <a:prstGeom prst="rect">
            <a:avLst/>
          </a:prstGeom>
          <a:noFill/>
        </p:spPr>
        <p:txBody>
          <a:bodyPr wrap="none" lIns="91440" tIns="45720" rIns="91440" bIns="45720">
            <a:spAutoFit/>
          </a:bodyPr>
          <a:lstStyle/>
          <a:p>
            <a:pPr algn="ctr"/>
            <a:r>
              <a:rPr lang="da-DK" sz="34400" dirty="0">
                <a:ln w="0"/>
                <a:solidFill>
                  <a:schemeClr val="tx1">
                    <a:lumMod val="90000"/>
                  </a:schemeClr>
                </a:solidFill>
                <a:effectLst>
                  <a:outerShdw blurRad="38100" dist="19050" dir="2700000" algn="tl" rotWithShape="0">
                    <a:schemeClr val="dk1">
                      <a:alpha val="40000"/>
                    </a:schemeClr>
                  </a:outerShdw>
                </a:effectLst>
                <a:latin typeface="Lato" panose="020F0502020204030203" pitchFamily="34" charset="0"/>
                <a:ea typeface="Lato" panose="020F0502020204030203" pitchFamily="34" charset="0"/>
                <a:cs typeface="Lato" panose="020F0502020204030203" pitchFamily="34" charset="0"/>
              </a:rPr>
              <a:t>7</a:t>
            </a:r>
          </a:p>
        </p:txBody>
      </p:sp>
      <p:sp>
        <p:nvSpPr>
          <p:cNvPr id="12" name="Google Shape;1183;p52">
            <a:extLst>
              <a:ext uri="{FF2B5EF4-FFF2-40B4-BE49-F238E27FC236}">
                <a16:creationId xmlns:a16="http://schemas.microsoft.com/office/drawing/2014/main" id="{63DA5FBB-E3FD-CD3C-701D-E27A66FF0A14}"/>
              </a:ext>
            </a:extLst>
          </p:cNvPr>
          <p:cNvSpPr txBox="1">
            <a:spLocks/>
          </p:cNvSpPr>
          <p:nvPr/>
        </p:nvSpPr>
        <p:spPr>
          <a:xfrm>
            <a:off x="-585676" y="2130061"/>
            <a:ext cx="338156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jalla One"/>
              <a:buNone/>
              <a:defRPr sz="2800" b="0" i="0" u="none" strike="noStrike" cap="none">
                <a:solidFill>
                  <a:schemeClr val="lt2"/>
                </a:solidFill>
                <a:latin typeface="Fjalla One"/>
                <a:ea typeface="Fjalla One"/>
                <a:cs typeface="Fjalla One"/>
                <a:sym typeface="Fjalla One"/>
              </a:defRPr>
            </a:lvl1pPr>
            <a:lvl2pPr marR="0" lvl="1"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r>
              <a:rPr lang="da-DK" dirty="0"/>
              <a:t>Bæredygtig</a:t>
            </a:r>
          </a:p>
          <a:p>
            <a:r>
              <a:rPr lang="da-DK" dirty="0"/>
              <a:t>   Energi</a:t>
            </a:r>
          </a:p>
        </p:txBody>
      </p:sp>
    </p:spTree>
    <p:extLst>
      <p:ext uri="{BB962C8B-B14F-4D97-AF65-F5344CB8AC3E}">
        <p14:creationId xmlns:p14="http://schemas.microsoft.com/office/powerpoint/2010/main" val="240382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1"/>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NEDSLAG FRA HOLDNINGSUNDERSØGELSE OM KLIMA</a:t>
            </a:r>
            <a:endParaRPr dirty="0"/>
          </a:p>
        </p:txBody>
      </p:sp>
      <p:sp>
        <p:nvSpPr>
          <p:cNvPr id="593" name="Google Shape;593;p41"/>
          <p:cNvSpPr txBox="1">
            <a:spLocks noGrp="1"/>
          </p:cNvSpPr>
          <p:nvPr>
            <p:ph type="title" idx="4294967295"/>
          </p:nvPr>
        </p:nvSpPr>
        <p:spPr>
          <a:xfrm>
            <a:off x="6965900" y="1587817"/>
            <a:ext cx="1812472"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61%</a:t>
            </a:r>
            <a:endParaRPr sz="2000" dirty="0">
              <a:solidFill>
                <a:schemeClr val="accent4">
                  <a:lumMod val="60000"/>
                  <a:lumOff val="40000"/>
                </a:schemeClr>
              </a:solidFill>
            </a:endParaRPr>
          </a:p>
        </p:txBody>
      </p:sp>
      <p:sp>
        <p:nvSpPr>
          <p:cNvPr id="594" name="Google Shape;594;p41"/>
          <p:cNvSpPr txBox="1">
            <a:spLocks noGrp="1"/>
          </p:cNvSpPr>
          <p:nvPr>
            <p:ph type="title" idx="4294967295"/>
          </p:nvPr>
        </p:nvSpPr>
        <p:spPr>
          <a:xfrm>
            <a:off x="6958887" y="2778908"/>
            <a:ext cx="8754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68%</a:t>
            </a:r>
            <a:endParaRPr sz="2000" dirty="0"/>
          </a:p>
        </p:txBody>
      </p:sp>
      <p:sp>
        <p:nvSpPr>
          <p:cNvPr id="595" name="Google Shape;595;p41"/>
          <p:cNvSpPr/>
          <p:nvPr/>
        </p:nvSpPr>
        <p:spPr>
          <a:xfrm>
            <a:off x="4668161" y="2814460"/>
            <a:ext cx="2243400" cy="3183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4675174" y="1658917"/>
            <a:ext cx="2243400" cy="3183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4668160" y="2814458"/>
            <a:ext cx="1607579" cy="318300"/>
          </a:xfrm>
          <a:prstGeom prst="roundRect">
            <a:avLst>
              <a:gd name="adj"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4675173" y="1658917"/>
            <a:ext cx="1519387" cy="318300"/>
          </a:xfrm>
          <a:prstGeom prst="roundRect">
            <a:avLst>
              <a:gd name="adj"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txBox="1">
            <a:spLocks noGrp="1"/>
          </p:cNvSpPr>
          <p:nvPr>
            <p:ph type="title" idx="4294967295"/>
          </p:nvPr>
        </p:nvSpPr>
        <p:spPr>
          <a:xfrm>
            <a:off x="6965900" y="3779237"/>
            <a:ext cx="8754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71%</a:t>
            </a:r>
            <a:endParaRPr sz="2000" dirty="0"/>
          </a:p>
        </p:txBody>
      </p:sp>
      <p:sp>
        <p:nvSpPr>
          <p:cNvPr id="600" name="Google Shape;600;p41"/>
          <p:cNvSpPr/>
          <p:nvPr/>
        </p:nvSpPr>
        <p:spPr>
          <a:xfrm>
            <a:off x="4675174" y="3847200"/>
            <a:ext cx="2243400" cy="313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4675173" y="3847200"/>
            <a:ext cx="1717539" cy="313500"/>
          </a:xfrm>
          <a:prstGeom prst="roundRect">
            <a:avLst>
              <a:gd name="adj"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41"/>
          <p:cNvGrpSpPr/>
          <p:nvPr/>
        </p:nvGrpSpPr>
        <p:grpSpPr>
          <a:xfrm>
            <a:off x="1309674" y="1425367"/>
            <a:ext cx="3127394" cy="660232"/>
            <a:chOff x="1059505" y="3538401"/>
            <a:chExt cx="1425756" cy="660232"/>
          </a:xfrm>
        </p:grpSpPr>
        <p:sp>
          <p:nvSpPr>
            <p:cNvPr id="606" name="Google Shape;606;p41"/>
            <p:cNvSpPr txBox="1"/>
            <p:nvPr/>
          </p:nvSpPr>
          <p:spPr>
            <a:xfrm>
              <a:off x="1059505" y="3809233"/>
              <a:ext cx="1425756"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2"/>
                  </a:solidFill>
                  <a:latin typeface="Lato"/>
                  <a:ea typeface="Lato"/>
                  <a:cs typeface="Lato"/>
                  <a:sym typeface="Lato"/>
                </a:rPr>
                <a:t>Bred accept</a:t>
              </a:r>
              <a:endParaRPr sz="1200" dirty="0">
                <a:solidFill>
                  <a:schemeClr val="accent4">
                    <a:lumMod val="60000"/>
                    <a:lumOff val="40000"/>
                  </a:schemeClr>
                </a:solidFill>
                <a:latin typeface="Lato"/>
                <a:ea typeface="Lato"/>
                <a:cs typeface="Lato"/>
                <a:sym typeface="Lato"/>
              </a:endParaRPr>
            </a:p>
          </p:txBody>
        </p:sp>
        <p:sp>
          <p:nvSpPr>
            <p:cNvPr id="607" name="Google Shape;607;p41"/>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600" dirty="0">
                  <a:solidFill>
                    <a:schemeClr val="lt2"/>
                  </a:solidFill>
                  <a:latin typeface="Fjalla One"/>
                  <a:ea typeface="Fjalla One"/>
                  <a:cs typeface="Fjalla One"/>
                  <a:sym typeface="Fjalla One"/>
                </a:rPr>
                <a:t>NØDVÆNDIGE ÆNDRINGER AF LEVEVIS</a:t>
              </a:r>
              <a:endParaRPr sz="1600" dirty="0">
                <a:solidFill>
                  <a:schemeClr val="lt2"/>
                </a:solidFill>
                <a:latin typeface="Fjalla One"/>
                <a:ea typeface="Fjalla One"/>
                <a:cs typeface="Fjalla One"/>
                <a:sym typeface="Fjalla One"/>
              </a:endParaRPr>
            </a:p>
          </p:txBody>
        </p:sp>
      </p:grpSp>
      <p:grpSp>
        <p:nvGrpSpPr>
          <p:cNvPr id="608" name="Google Shape;608;p41"/>
          <p:cNvGrpSpPr/>
          <p:nvPr/>
        </p:nvGrpSpPr>
        <p:grpSpPr>
          <a:xfrm>
            <a:off x="1309674" y="2513188"/>
            <a:ext cx="3044179" cy="664136"/>
            <a:chOff x="6290942" y="3773999"/>
            <a:chExt cx="1387818" cy="664136"/>
          </a:xfrm>
        </p:grpSpPr>
        <p:sp>
          <p:nvSpPr>
            <p:cNvPr id="609" name="Google Shape;609;p41"/>
            <p:cNvSpPr txBox="1"/>
            <p:nvPr/>
          </p:nvSpPr>
          <p:spPr>
            <a:xfrm>
              <a:off x="6290942" y="4048735"/>
              <a:ext cx="13878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Overvejende accept</a:t>
              </a:r>
              <a:endParaRPr sz="1200" dirty="0">
                <a:solidFill>
                  <a:schemeClr val="lt2"/>
                </a:solidFill>
                <a:latin typeface="Lato"/>
                <a:ea typeface="Lato"/>
                <a:cs typeface="Lato"/>
                <a:sym typeface="Lato"/>
              </a:endParaRPr>
            </a:p>
          </p:txBody>
        </p:sp>
        <p:sp>
          <p:nvSpPr>
            <p:cNvPr id="610" name="Google Shape;610;p41"/>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600" dirty="0">
                  <a:solidFill>
                    <a:schemeClr val="lt2"/>
                  </a:solidFill>
                  <a:latin typeface="Fjalla One"/>
                  <a:ea typeface="Fjalla One"/>
                  <a:cs typeface="Fjalla One"/>
                  <a:sym typeface="Fjalla One"/>
                </a:rPr>
                <a:t>VINDMØLLER NÆR ENS BOPÆL</a:t>
              </a:r>
              <a:endParaRPr sz="1600" dirty="0">
                <a:solidFill>
                  <a:schemeClr val="lt2"/>
                </a:solidFill>
                <a:latin typeface="Fjalla One"/>
                <a:ea typeface="Fjalla One"/>
                <a:cs typeface="Fjalla One"/>
                <a:sym typeface="Fjalla One"/>
              </a:endParaRPr>
            </a:p>
          </p:txBody>
        </p:sp>
      </p:grpSp>
      <p:grpSp>
        <p:nvGrpSpPr>
          <p:cNvPr id="614" name="Google Shape;614;p41"/>
          <p:cNvGrpSpPr/>
          <p:nvPr/>
        </p:nvGrpSpPr>
        <p:grpSpPr>
          <a:xfrm>
            <a:off x="1309674" y="3638386"/>
            <a:ext cx="3044177" cy="664147"/>
            <a:chOff x="6290942" y="3773999"/>
            <a:chExt cx="1387817" cy="664147"/>
          </a:xfrm>
        </p:grpSpPr>
        <p:sp>
          <p:nvSpPr>
            <p:cNvPr id="615" name="Google Shape;615;p41"/>
            <p:cNvSpPr txBox="1"/>
            <p:nvPr/>
          </p:nvSpPr>
          <p:spPr>
            <a:xfrm>
              <a:off x="6290942" y="4048746"/>
              <a:ext cx="13878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2"/>
                  </a:solidFill>
                  <a:latin typeface="Lato"/>
                  <a:ea typeface="Lato"/>
                  <a:cs typeface="Lato"/>
                  <a:sym typeface="Lato"/>
                </a:rPr>
                <a:t>“I </a:t>
              </a:r>
              <a:r>
                <a:rPr lang="en" sz="1200" dirty="0" err="1">
                  <a:solidFill>
                    <a:schemeClr val="lt2"/>
                  </a:solidFill>
                  <a:latin typeface="Lato"/>
                  <a:ea typeface="Lato"/>
                  <a:cs typeface="Lato"/>
                  <a:sym typeface="Lato"/>
                </a:rPr>
                <a:t>høj</a:t>
              </a:r>
              <a:r>
                <a:rPr lang="en" sz="1200" dirty="0">
                  <a:solidFill>
                    <a:schemeClr val="lt2"/>
                  </a:solidFill>
                  <a:latin typeface="Lato"/>
                  <a:ea typeface="Lato"/>
                  <a:cs typeface="Lato"/>
                  <a:sym typeface="Lato"/>
                </a:rPr>
                <a:t> grad” </a:t>
              </a:r>
              <a:r>
                <a:rPr lang="en" sz="1200" dirty="0" err="1">
                  <a:solidFill>
                    <a:schemeClr val="lt2"/>
                  </a:solidFill>
                  <a:latin typeface="Lato"/>
                  <a:ea typeface="Lato"/>
                  <a:cs typeface="Lato"/>
                  <a:sym typeface="Lato"/>
                </a:rPr>
                <a:t>eller</a:t>
              </a:r>
              <a:r>
                <a:rPr lang="en" sz="1200" dirty="0">
                  <a:solidFill>
                    <a:schemeClr val="lt2"/>
                  </a:solidFill>
                  <a:latin typeface="Lato"/>
                  <a:ea typeface="Lato"/>
                  <a:cs typeface="Lato"/>
                  <a:sym typeface="Lato"/>
                </a:rPr>
                <a:t> “</a:t>
              </a:r>
              <a:r>
                <a:rPr lang="da-DK" sz="1200" dirty="0">
                  <a:solidFill>
                    <a:schemeClr val="lt2"/>
                  </a:solidFill>
                  <a:latin typeface="Lato"/>
                  <a:ea typeface="Lato"/>
                  <a:cs typeface="Lato"/>
                  <a:sym typeface="Lato"/>
                </a:rPr>
                <a:t>I</a:t>
              </a:r>
              <a:r>
                <a:rPr lang="en" sz="1200" dirty="0">
                  <a:solidFill>
                    <a:schemeClr val="lt2"/>
                  </a:solidFill>
                  <a:latin typeface="Lato"/>
                  <a:ea typeface="Lato"/>
                  <a:cs typeface="Lato"/>
                  <a:sym typeface="Lato"/>
                </a:rPr>
                <a:t> </a:t>
              </a:r>
              <a:r>
                <a:rPr lang="en" sz="1200" dirty="0" err="1">
                  <a:solidFill>
                    <a:schemeClr val="lt2"/>
                  </a:solidFill>
                  <a:latin typeface="Lato"/>
                  <a:ea typeface="Lato"/>
                  <a:cs typeface="Lato"/>
                  <a:sym typeface="Lato"/>
                </a:rPr>
                <a:t>nogen</a:t>
              </a:r>
              <a:r>
                <a:rPr lang="en" sz="1200" dirty="0">
                  <a:solidFill>
                    <a:schemeClr val="lt2"/>
                  </a:solidFill>
                  <a:latin typeface="Lato"/>
                  <a:ea typeface="Lato"/>
                  <a:cs typeface="Lato"/>
                  <a:sym typeface="Lato"/>
                </a:rPr>
                <a:t> grad” </a:t>
              </a:r>
              <a:r>
                <a:rPr lang="en" sz="1200" dirty="0" err="1">
                  <a:solidFill>
                    <a:schemeClr val="lt2"/>
                  </a:solidFill>
                  <a:latin typeface="Lato"/>
                  <a:ea typeface="Lato"/>
                  <a:cs typeface="Lato"/>
                  <a:sym typeface="Lato"/>
                </a:rPr>
                <a:t>bekymrede</a:t>
              </a:r>
              <a:r>
                <a:rPr lang="en" sz="1200" dirty="0">
                  <a:solidFill>
                    <a:schemeClr val="lt2"/>
                  </a:solidFill>
                  <a:latin typeface="Lato"/>
                  <a:ea typeface="Lato"/>
                  <a:cs typeface="Lato"/>
                  <a:sym typeface="Lato"/>
                </a:rPr>
                <a:t>  </a:t>
              </a:r>
              <a:endParaRPr sz="1200" dirty="0">
                <a:solidFill>
                  <a:schemeClr val="lt2"/>
                </a:solidFill>
                <a:latin typeface="Lato"/>
                <a:ea typeface="Lato"/>
                <a:cs typeface="Lato"/>
                <a:sym typeface="Lato"/>
              </a:endParaRPr>
            </a:p>
          </p:txBody>
        </p:sp>
        <p:sp>
          <p:nvSpPr>
            <p:cNvPr id="616" name="Google Shape;616;p41"/>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dirty="0">
                  <a:solidFill>
                    <a:schemeClr val="lt2"/>
                  </a:solidFill>
                  <a:latin typeface="Fjalla One"/>
                  <a:ea typeface="Fjalla One"/>
                  <a:cs typeface="Fjalla One"/>
                  <a:sym typeface="Fjalla One"/>
                </a:rPr>
                <a:t>DE UNGE ER BEKYMREDE</a:t>
              </a:r>
              <a:endParaRPr sz="1600" dirty="0">
                <a:solidFill>
                  <a:schemeClr val="lt2"/>
                </a:solidFill>
                <a:latin typeface="Fjalla One"/>
                <a:ea typeface="Fjalla One"/>
                <a:cs typeface="Fjalla One"/>
                <a:sym typeface="Fjalla One"/>
              </a:endParaRPr>
            </a:p>
          </p:txBody>
        </p:sp>
      </p:grpSp>
      <p:sp>
        <p:nvSpPr>
          <p:cNvPr id="7" name="Tekstfelt 6">
            <a:extLst>
              <a:ext uri="{FF2B5EF4-FFF2-40B4-BE49-F238E27FC236}">
                <a16:creationId xmlns:a16="http://schemas.microsoft.com/office/drawing/2014/main" id="{B733C9D2-8CA5-9C5E-0E07-5FB162BE877F}"/>
              </a:ext>
            </a:extLst>
          </p:cNvPr>
          <p:cNvSpPr txBox="1"/>
          <p:nvPr/>
        </p:nvSpPr>
        <p:spPr>
          <a:xfrm>
            <a:off x="5533942" y="4503878"/>
            <a:ext cx="2629246" cy="292388"/>
          </a:xfrm>
          <a:prstGeom prst="rect">
            <a:avLst/>
          </a:prstGeom>
          <a:noFill/>
        </p:spPr>
        <p:txBody>
          <a:bodyPr wrap="none" rtlCol="0">
            <a:spAutoFit/>
          </a:bodyPr>
          <a:lstStyle/>
          <a:p>
            <a:r>
              <a:rPr lang="da-DK" sz="8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Kilde: CONCITO, Danmarks Grønne Tænketank 2022 </a:t>
            </a:r>
          </a:p>
          <a:p>
            <a:r>
              <a:rPr lang="da-DK" sz="5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https</a:t>
            </a:r>
            <a:r>
              <a:rPr lang="da-DK" sz="5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t>
            </a:r>
            <a:r>
              <a:rPr lang="da-DK" sz="5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concito.dk</a:t>
            </a:r>
            <a:r>
              <a:rPr lang="da-DK" sz="5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/nyheder/danskerne-vil-groenne-omstilling-men-ikke-enhver-pris-0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1"/>
          <p:cNvSpPr txBox="1">
            <a:spLocks noGrp="1"/>
          </p:cNvSpPr>
          <p:nvPr>
            <p:ph type="title"/>
          </p:nvPr>
        </p:nvSpPr>
        <p:spPr>
          <a:xfrm>
            <a:off x="785325" y="531900"/>
            <a:ext cx="757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NEDSLAG FRA HOLDNINGSUNDERSØGELSE OM KLIMA</a:t>
            </a:r>
            <a:endParaRPr dirty="0"/>
          </a:p>
        </p:txBody>
      </p:sp>
      <p:sp>
        <p:nvSpPr>
          <p:cNvPr id="593" name="Google Shape;593;p41"/>
          <p:cNvSpPr txBox="1">
            <a:spLocks noGrp="1"/>
          </p:cNvSpPr>
          <p:nvPr>
            <p:ph type="title" idx="4294967295"/>
          </p:nvPr>
        </p:nvSpPr>
        <p:spPr>
          <a:xfrm>
            <a:off x="6965900" y="1587817"/>
            <a:ext cx="1812472"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61% </a:t>
            </a:r>
            <a:r>
              <a:rPr lang="en" sz="2000" dirty="0">
                <a:solidFill>
                  <a:schemeClr val="accent4">
                    <a:lumMod val="60000"/>
                    <a:lumOff val="40000"/>
                  </a:schemeClr>
                </a:solidFill>
              </a:rPr>
              <a:t>(11%)</a:t>
            </a:r>
            <a:endParaRPr sz="2000" dirty="0">
              <a:solidFill>
                <a:schemeClr val="accent4">
                  <a:lumMod val="60000"/>
                  <a:lumOff val="40000"/>
                </a:schemeClr>
              </a:solidFill>
            </a:endParaRPr>
          </a:p>
        </p:txBody>
      </p:sp>
      <p:sp>
        <p:nvSpPr>
          <p:cNvPr id="594" name="Google Shape;594;p41"/>
          <p:cNvSpPr txBox="1">
            <a:spLocks noGrp="1"/>
          </p:cNvSpPr>
          <p:nvPr>
            <p:ph type="title" idx="4294967295"/>
          </p:nvPr>
        </p:nvSpPr>
        <p:spPr>
          <a:xfrm>
            <a:off x="6958887" y="2778908"/>
            <a:ext cx="8754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68%</a:t>
            </a:r>
            <a:endParaRPr sz="2000" dirty="0"/>
          </a:p>
        </p:txBody>
      </p:sp>
      <p:sp>
        <p:nvSpPr>
          <p:cNvPr id="595" name="Google Shape;595;p41"/>
          <p:cNvSpPr/>
          <p:nvPr/>
        </p:nvSpPr>
        <p:spPr>
          <a:xfrm>
            <a:off x="4668161" y="2814460"/>
            <a:ext cx="2243400" cy="3183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4675174" y="1658917"/>
            <a:ext cx="2243400" cy="3183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4668160" y="2814458"/>
            <a:ext cx="1607579" cy="318300"/>
          </a:xfrm>
          <a:prstGeom prst="roundRect">
            <a:avLst>
              <a:gd name="adj"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4675173" y="1658917"/>
            <a:ext cx="1519387" cy="318300"/>
          </a:xfrm>
          <a:prstGeom prst="roundRect">
            <a:avLst>
              <a:gd name="adj"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txBox="1">
            <a:spLocks noGrp="1"/>
          </p:cNvSpPr>
          <p:nvPr>
            <p:ph type="title" idx="4294967295"/>
          </p:nvPr>
        </p:nvSpPr>
        <p:spPr>
          <a:xfrm>
            <a:off x="6965900" y="3779237"/>
            <a:ext cx="875400" cy="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71%</a:t>
            </a:r>
            <a:endParaRPr sz="2000" dirty="0"/>
          </a:p>
        </p:txBody>
      </p:sp>
      <p:sp>
        <p:nvSpPr>
          <p:cNvPr id="600" name="Google Shape;600;p41"/>
          <p:cNvSpPr/>
          <p:nvPr/>
        </p:nvSpPr>
        <p:spPr>
          <a:xfrm>
            <a:off x="4675174" y="3847200"/>
            <a:ext cx="2243400" cy="313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4675173" y="3847200"/>
            <a:ext cx="1717539" cy="313500"/>
          </a:xfrm>
          <a:prstGeom prst="roundRect">
            <a:avLst>
              <a:gd name="adj"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41"/>
          <p:cNvGrpSpPr/>
          <p:nvPr/>
        </p:nvGrpSpPr>
        <p:grpSpPr>
          <a:xfrm>
            <a:off x="1309674" y="1425367"/>
            <a:ext cx="3127394" cy="660232"/>
            <a:chOff x="1059505" y="3538401"/>
            <a:chExt cx="1425756" cy="660232"/>
          </a:xfrm>
        </p:grpSpPr>
        <p:sp>
          <p:nvSpPr>
            <p:cNvPr id="606" name="Google Shape;606;p41"/>
            <p:cNvSpPr txBox="1"/>
            <p:nvPr/>
          </p:nvSpPr>
          <p:spPr>
            <a:xfrm>
              <a:off x="1059505" y="3809233"/>
              <a:ext cx="1425756"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2"/>
                  </a:solidFill>
                  <a:latin typeface="Lato"/>
                  <a:ea typeface="Lato"/>
                  <a:cs typeface="Lato"/>
                  <a:sym typeface="Lato"/>
                </a:rPr>
                <a:t>Bred accept </a:t>
              </a:r>
              <a:r>
                <a:rPr lang="en" sz="1200" dirty="0">
                  <a:solidFill>
                    <a:schemeClr val="accent4">
                      <a:lumMod val="60000"/>
                      <a:lumOff val="40000"/>
                    </a:schemeClr>
                  </a:solidFill>
                  <a:latin typeface="Lato"/>
                  <a:ea typeface="Lato"/>
                  <a:cs typeface="Lato"/>
                  <a:sym typeface="Lato"/>
                </a:rPr>
                <a:t>(+ </a:t>
              </a:r>
              <a:r>
                <a:rPr lang="en" sz="1200" dirty="0" err="1">
                  <a:solidFill>
                    <a:schemeClr val="accent4">
                      <a:lumMod val="60000"/>
                      <a:lumOff val="40000"/>
                    </a:schemeClr>
                  </a:solidFill>
                  <a:latin typeface="Lato"/>
                  <a:ea typeface="Lato"/>
                  <a:cs typeface="Lato"/>
                  <a:sym typeface="Lato"/>
                </a:rPr>
                <a:t>teknologi</a:t>
              </a:r>
              <a:r>
                <a:rPr lang="en" sz="1200" dirty="0">
                  <a:solidFill>
                    <a:schemeClr val="accent4">
                      <a:lumMod val="60000"/>
                      <a:lumOff val="40000"/>
                    </a:schemeClr>
                  </a:solidFill>
                  <a:latin typeface="Lato"/>
                  <a:ea typeface="Lato"/>
                  <a:cs typeface="Lato"/>
                  <a:sym typeface="Lato"/>
                </a:rPr>
                <a:t> </a:t>
              </a:r>
              <a:r>
                <a:rPr lang="en" sz="1200" dirty="0" err="1">
                  <a:solidFill>
                    <a:schemeClr val="accent4">
                      <a:lumMod val="60000"/>
                      <a:lumOff val="40000"/>
                    </a:schemeClr>
                  </a:solidFill>
                  <a:latin typeface="Lato"/>
                  <a:ea typeface="Lato"/>
                  <a:cs typeface="Lato"/>
                  <a:sym typeface="Lato"/>
                </a:rPr>
                <a:t>alene</a:t>
              </a:r>
              <a:r>
                <a:rPr lang="en" sz="1200" dirty="0">
                  <a:solidFill>
                    <a:schemeClr val="accent4">
                      <a:lumMod val="60000"/>
                      <a:lumOff val="40000"/>
                    </a:schemeClr>
                  </a:solidFill>
                  <a:latin typeface="Lato"/>
                  <a:ea typeface="Lato"/>
                  <a:cs typeface="Lato"/>
                  <a:sym typeface="Lato"/>
                </a:rPr>
                <a:t> </a:t>
              </a:r>
              <a:r>
                <a:rPr lang="en" sz="1200" dirty="0" err="1">
                  <a:solidFill>
                    <a:schemeClr val="accent4">
                      <a:lumMod val="60000"/>
                      <a:lumOff val="40000"/>
                    </a:schemeClr>
                  </a:solidFill>
                  <a:latin typeface="Lato"/>
                  <a:ea typeface="Lato"/>
                  <a:cs typeface="Lato"/>
                  <a:sym typeface="Lato"/>
                </a:rPr>
                <a:t>kan</a:t>
              </a:r>
              <a:r>
                <a:rPr lang="en" sz="1200" dirty="0">
                  <a:solidFill>
                    <a:schemeClr val="accent4">
                      <a:lumMod val="60000"/>
                      <a:lumOff val="40000"/>
                    </a:schemeClr>
                  </a:solidFill>
                  <a:latin typeface="Lato"/>
                  <a:ea typeface="Lato"/>
                  <a:cs typeface="Lato"/>
                  <a:sym typeface="Lato"/>
                </a:rPr>
                <a:t> </a:t>
              </a:r>
              <a:r>
                <a:rPr lang="en" sz="1200" dirty="0" err="1">
                  <a:solidFill>
                    <a:schemeClr val="accent4">
                      <a:lumMod val="60000"/>
                      <a:lumOff val="40000"/>
                    </a:schemeClr>
                  </a:solidFill>
                  <a:latin typeface="Lato"/>
                  <a:ea typeface="Lato"/>
                  <a:cs typeface="Lato"/>
                  <a:sym typeface="Lato"/>
                </a:rPr>
                <a:t>løse</a:t>
              </a:r>
              <a:r>
                <a:rPr lang="en" sz="1200" dirty="0">
                  <a:solidFill>
                    <a:schemeClr val="accent4">
                      <a:lumMod val="60000"/>
                      <a:lumOff val="40000"/>
                    </a:schemeClr>
                  </a:solidFill>
                  <a:latin typeface="Lato"/>
                  <a:ea typeface="Lato"/>
                  <a:cs typeface="Lato"/>
                  <a:sym typeface="Lato"/>
                </a:rPr>
                <a:t> det)</a:t>
              </a:r>
              <a:endParaRPr sz="1200" dirty="0">
                <a:solidFill>
                  <a:schemeClr val="accent4">
                    <a:lumMod val="60000"/>
                    <a:lumOff val="40000"/>
                  </a:schemeClr>
                </a:solidFill>
                <a:latin typeface="Lato"/>
                <a:ea typeface="Lato"/>
                <a:cs typeface="Lato"/>
                <a:sym typeface="Lato"/>
              </a:endParaRPr>
            </a:p>
          </p:txBody>
        </p:sp>
        <p:sp>
          <p:nvSpPr>
            <p:cNvPr id="607" name="Google Shape;607;p41"/>
            <p:cNvSpPr txBox="1"/>
            <p:nvPr/>
          </p:nvSpPr>
          <p:spPr>
            <a:xfrm>
              <a:off x="1059509" y="3538401"/>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600" dirty="0">
                  <a:solidFill>
                    <a:schemeClr val="lt2"/>
                  </a:solidFill>
                  <a:latin typeface="Fjalla One"/>
                  <a:ea typeface="Fjalla One"/>
                  <a:cs typeface="Fjalla One"/>
                  <a:sym typeface="Fjalla One"/>
                </a:rPr>
                <a:t>NØDVÆNDIGE ÆNDRINGER AF LEVEVIS</a:t>
              </a:r>
              <a:endParaRPr sz="1600" dirty="0">
                <a:solidFill>
                  <a:schemeClr val="lt2"/>
                </a:solidFill>
                <a:latin typeface="Fjalla One"/>
                <a:ea typeface="Fjalla One"/>
                <a:cs typeface="Fjalla One"/>
                <a:sym typeface="Fjalla One"/>
              </a:endParaRPr>
            </a:p>
          </p:txBody>
        </p:sp>
      </p:grpSp>
      <p:grpSp>
        <p:nvGrpSpPr>
          <p:cNvPr id="608" name="Google Shape;608;p41"/>
          <p:cNvGrpSpPr/>
          <p:nvPr/>
        </p:nvGrpSpPr>
        <p:grpSpPr>
          <a:xfrm>
            <a:off x="1309674" y="2513188"/>
            <a:ext cx="3044179" cy="664136"/>
            <a:chOff x="6290942" y="3773999"/>
            <a:chExt cx="1387818" cy="664136"/>
          </a:xfrm>
        </p:grpSpPr>
        <p:sp>
          <p:nvSpPr>
            <p:cNvPr id="609" name="Google Shape;609;p41"/>
            <p:cNvSpPr txBox="1"/>
            <p:nvPr/>
          </p:nvSpPr>
          <p:spPr>
            <a:xfrm>
              <a:off x="6290942" y="4048735"/>
              <a:ext cx="13878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dirty="0">
                  <a:solidFill>
                    <a:schemeClr val="lt2"/>
                  </a:solidFill>
                  <a:latin typeface="Lato"/>
                  <a:ea typeface="Lato"/>
                  <a:cs typeface="Lato"/>
                  <a:sym typeface="Lato"/>
                </a:rPr>
                <a:t>Overvejende accept</a:t>
              </a:r>
              <a:endParaRPr sz="1200" dirty="0">
                <a:solidFill>
                  <a:schemeClr val="lt2"/>
                </a:solidFill>
                <a:latin typeface="Lato"/>
                <a:ea typeface="Lato"/>
                <a:cs typeface="Lato"/>
                <a:sym typeface="Lato"/>
              </a:endParaRPr>
            </a:p>
          </p:txBody>
        </p:sp>
        <p:sp>
          <p:nvSpPr>
            <p:cNvPr id="610" name="Google Shape;610;p41"/>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600" dirty="0">
                  <a:solidFill>
                    <a:schemeClr val="lt2"/>
                  </a:solidFill>
                  <a:latin typeface="Fjalla One"/>
                  <a:ea typeface="Fjalla One"/>
                  <a:cs typeface="Fjalla One"/>
                  <a:sym typeface="Fjalla One"/>
                </a:rPr>
                <a:t>VINDMØLLER NÆR ENS BOPÆL</a:t>
              </a:r>
              <a:endParaRPr sz="1600" dirty="0">
                <a:solidFill>
                  <a:schemeClr val="lt2"/>
                </a:solidFill>
                <a:latin typeface="Fjalla One"/>
                <a:ea typeface="Fjalla One"/>
                <a:cs typeface="Fjalla One"/>
                <a:sym typeface="Fjalla One"/>
              </a:endParaRPr>
            </a:p>
          </p:txBody>
        </p:sp>
      </p:grpSp>
      <p:grpSp>
        <p:nvGrpSpPr>
          <p:cNvPr id="614" name="Google Shape;614;p41"/>
          <p:cNvGrpSpPr/>
          <p:nvPr/>
        </p:nvGrpSpPr>
        <p:grpSpPr>
          <a:xfrm>
            <a:off x="1309674" y="3638386"/>
            <a:ext cx="3044177" cy="664147"/>
            <a:chOff x="6290942" y="3773999"/>
            <a:chExt cx="1387817" cy="664147"/>
          </a:xfrm>
        </p:grpSpPr>
        <p:sp>
          <p:nvSpPr>
            <p:cNvPr id="615" name="Google Shape;615;p41"/>
            <p:cNvSpPr txBox="1"/>
            <p:nvPr/>
          </p:nvSpPr>
          <p:spPr>
            <a:xfrm>
              <a:off x="6290942" y="4048746"/>
              <a:ext cx="13878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2"/>
                  </a:solidFill>
                  <a:latin typeface="Lato"/>
                  <a:ea typeface="Lato"/>
                  <a:cs typeface="Lato"/>
                  <a:sym typeface="Lato"/>
                </a:rPr>
                <a:t>“I </a:t>
              </a:r>
              <a:r>
                <a:rPr lang="en" sz="1200" dirty="0" err="1">
                  <a:solidFill>
                    <a:schemeClr val="lt2"/>
                  </a:solidFill>
                  <a:latin typeface="Lato"/>
                  <a:ea typeface="Lato"/>
                  <a:cs typeface="Lato"/>
                  <a:sym typeface="Lato"/>
                </a:rPr>
                <a:t>høj</a:t>
              </a:r>
              <a:r>
                <a:rPr lang="en" sz="1200" dirty="0">
                  <a:solidFill>
                    <a:schemeClr val="lt2"/>
                  </a:solidFill>
                  <a:latin typeface="Lato"/>
                  <a:ea typeface="Lato"/>
                  <a:cs typeface="Lato"/>
                  <a:sym typeface="Lato"/>
                </a:rPr>
                <a:t> grad” </a:t>
              </a:r>
              <a:r>
                <a:rPr lang="en" sz="1200" dirty="0" err="1">
                  <a:solidFill>
                    <a:schemeClr val="lt2"/>
                  </a:solidFill>
                  <a:latin typeface="Lato"/>
                  <a:ea typeface="Lato"/>
                  <a:cs typeface="Lato"/>
                  <a:sym typeface="Lato"/>
                </a:rPr>
                <a:t>eller</a:t>
              </a:r>
              <a:r>
                <a:rPr lang="en" sz="1200" dirty="0">
                  <a:solidFill>
                    <a:schemeClr val="lt2"/>
                  </a:solidFill>
                  <a:latin typeface="Lato"/>
                  <a:ea typeface="Lato"/>
                  <a:cs typeface="Lato"/>
                  <a:sym typeface="Lato"/>
                </a:rPr>
                <a:t> “</a:t>
              </a:r>
              <a:r>
                <a:rPr lang="da-DK" sz="1200" dirty="0">
                  <a:solidFill>
                    <a:schemeClr val="lt2"/>
                  </a:solidFill>
                  <a:latin typeface="Lato"/>
                  <a:ea typeface="Lato"/>
                  <a:cs typeface="Lato"/>
                  <a:sym typeface="Lato"/>
                </a:rPr>
                <a:t>I</a:t>
              </a:r>
              <a:r>
                <a:rPr lang="en" sz="1200" dirty="0">
                  <a:solidFill>
                    <a:schemeClr val="lt2"/>
                  </a:solidFill>
                  <a:latin typeface="Lato"/>
                  <a:ea typeface="Lato"/>
                  <a:cs typeface="Lato"/>
                  <a:sym typeface="Lato"/>
                </a:rPr>
                <a:t> </a:t>
              </a:r>
              <a:r>
                <a:rPr lang="en" sz="1200" dirty="0" err="1">
                  <a:solidFill>
                    <a:schemeClr val="lt2"/>
                  </a:solidFill>
                  <a:latin typeface="Lato"/>
                  <a:ea typeface="Lato"/>
                  <a:cs typeface="Lato"/>
                  <a:sym typeface="Lato"/>
                </a:rPr>
                <a:t>nogen</a:t>
              </a:r>
              <a:r>
                <a:rPr lang="en" sz="1200" dirty="0">
                  <a:solidFill>
                    <a:schemeClr val="lt2"/>
                  </a:solidFill>
                  <a:latin typeface="Lato"/>
                  <a:ea typeface="Lato"/>
                  <a:cs typeface="Lato"/>
                  <a:sym typeface="Lato"/>
                </a:rPr>
                <a:t> grad” </a:t>
              </a:r>
              <a:r>
                <a:rPr lang="en" sz="1200" dirty="0" err="1">
                  <a:solidFill>
                    <a:schemeClr val="lt2"/>
                  </a:solidFill>
                  <a:latin typeface="Lato"/>
                  <a:ea typeface="Lato"/>
                  <a:cs typeface="Lato"/>
                  <a:sym typeface="Lato"/>
                </a:rPr>
                <a:t>bekymrede</a:t>
              </a:r>
              <a:r>
                <a:rPr lang="en" sz="1200" dirty="0">
                  <a:solidFill>
                    <a:schemeClr val="lt2"/>
                  </a:solidFill>
                  <a:latin typeface="Lato"/>
                  <a:ea typeface="Lato"/>
                  <a:cs typeface="Lato"/>
                  <a:sym typeface="Lato"/>
                </a:rPr>
                <a:t>  </a:t>
              </a:r>
              <a:endParaRPr sz="1200" dirty="0">
                <a:solidFill>
                  <a:schemeClr val="lt2"/>
                </a:solidFill>
                <a:latin typeface="Lato"/>
                <a:ea typeface="Lato"/>
                <a:cs typeface="Lato"/>
                <a:sym typeface="Lato"/>
              </a:endParaRPr>
            </a:p>
          </p:txBody>
        </p:sp>
        <p:sp>
          <p:nvSpPr>
            <p:cNvPr id="616" name="Google Shape;616;p41"/>
            <p:cNvSpPr txBox="1"/>
            <p:nvPr/>
          </p:nvSpPr>
          <p:spPr>
            <a:xfrm>
              <a:off x="6290960" y="3773999"/>
              <a:ext cx="1387800" cy="3927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None/>
              </a:pPr>
              <a:r>
                <a:rPr lang="en" sz="1800" dirty="0">
                  <a:solidFill>
                    <a:schemeClr val="lt2"/>
                  </a:solidFill>
                  <a:latin typeface="Fjalla One"/>
                  <a:ea typeface="Fjalla One"/>
                  <a:cs typeface="Fjalla One"/>
                  <a:sym typeface="Fjalla One"/>
                </a:rPr>
                <a:t>DE UNGE ER BEKYMREDE</a:t>
              </a:r>
              <a:endParaRPr sz="1600" dirty="0">
                <a:solidFill>
                  <a:schemeClr val="lt2"/>
                </a:solidFill>
                <a:latin typeface="Fjalla One"/>
                <a:ea typeface="Fjalla One"/>
                <a:cs typeface="Fjalla One"/>
                <a:sym typeface="Fjalla One"/>
              </a:endParaRPr>
            </a:p>
          </p:txBody>
        </p:sp>
      </p:grpSp>
      <p:sp>
        <p:nvSpPr>
          <p:cNvPr id="2" name="Google Shape;598;p41">
            <a:extLst>
              <a:ext uri="{FF2B5EF4-FFF2-40B4-BE49-F238E27FC236}">
                <a16:creationId xmlns:a16="http://schemas.microsoft.com/office/drawing/2014/main" id="{C194BAA1-A092-75DF-534C-18CEF6123D5B}"/>
              </a:ext>
            </a:extLst>
          </p:cNvPr>
          <p:cNvSpPr/>
          <p:nvPr/>
        </p:nvSpPr>
        <p:spPr>
          <a:xfrm>
            <a:off x="6194562" y="1657463"/>
            <a:ext cx="201637" cy="318300"/>
          </a:xfrm>
          <a:prstGeom prst="roundRect">
            <a:avLst>
              <a:gd name="adj" fmla="val 0"/>
            </a:avLst>
          </a:pr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sp>
        <p:nvSpPr>
          <p:cNvPr id="7" name="Tekstfelt 6">
            <a:extLst>
              <a:ext uri="{FF2B5EF4-FFF2-40B4-BE49-F238E27FC236}">
                <a16:creationId xmlns:a16="http://schemas.microsoft.com/office/drawing/2014/main" id="{B733C9D2-8CA5-9C5E-0E07-5FB162BE877F}"/>
              </a:ext>
            </a:extLst>
          </p:cNvPr>
          <p:cNvSpPr txBox="1"/>
          <p:nvPr/>
        </p:nvSpPr>
        <p:spPr>
          <a:xfrm>
            <a:off x="5533942" y="4503878"/>
            <a:ext cx="2629246" cy="292388"/>
          </a:xfrm>
          <a:prstGeom prst="rect">
            <a:avLst/>
          </a:prstGeom>
          <a:noFill/>
        </p:spPr>
        <p:txBody>
          <a:bodyPr wrap="none" rtlCol="0">
            <a:spAutoFit/>
          </a:bodyPr>
          <a:lstStyle/>
          <a:p>
            <a:r>
              <a:rPr lang="da-DK" sz="8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Kilde: CONCITO, Danmarks Grønne Tænketank 2022 </a:t>
            </a:r>
          </a:p>
          <a:p>
            <a:r>
              <a:rPr lang="da-DK" sz="5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https</a:t>
            </a:r>
            <a:r>
              <a:rPr lang="da-DK" sz="5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t>
            </a:r>
            <a:r>
              <a:rPr lang="da-DK" sz="5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concito.dk</a:t>
            </a:r>
            <a:r>
              <a:rPr lang="da-DK" sz="5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/nyheder/danskerne-vil-groenne-omstilling-men-ikke-enhver-pris-0</a:t>
            </a:r>
          </a:p>
        </p:txBody>
      </p:sp>
    </p:spTree>
    <p:extLst>
      <p:ext uri="{BB962C8B-B14F-4D97-AF65-F5344CB8AC3E}">
        <p14:creationId xmlns:p14="http://schemas.microsoft.com/office/powerpoint/2010/main" val="287984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895CB-13E2-7394-4802-E2D0FD72F317}"/>
              </a:ext>
            </a:extLst>
          </p:cNvPr>
          <p:cNvSpPr>
            <a:spLocks noGrp="1"/>
          </p:cNvSpPr>
          <p:nvPr>
            <p:ph type="title"/>
          </p:nvPr>
        </p:nvSpPr>
        <p:spPr/>
        <p:txBody>
          <a:bodyPr/>
          <a:lstStyle/>
          <a:p>
            <a:r>
              <a:rPr lang="da-DK" dirty="0"/>
              <a:t>Human </a:t>
            </a:r>
            <a:br>
              <a:rPr lang="da-DK" dirty="0"/>
            </a:br>
            <a:r>
              <a:rPr lang="da-DK" dirty="0"/>
              <a:t>Bingo</a:t>
            </a:r>
          </a:p>
        </p:txBody>
      </p:sp>
      <p:pic>
        <p:nvPicPr>
          <p:cNvPr id="4" name="Grafik 3">
            <a:extLst>
              <a:ext uri="{FF2B5EF4-FFF2-40B4-BE49-F238E27FC236}">
                <a16:creationId xmlns:a16="http://schemas.microsoft.com/office/drawing/2014/main" id="{EB2F91A3-3089-A662-C133-C79E87A94E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0750" y="190500"/>
            <a:ext cx="4762500" cy="4762500"/>
          </a:xfrm>
          <a:prstGeom prst="rect">
            <a:avLst/>
          </a:prstGeom>
        </p:spPr>
      </p:pic>
    </p:spTree>
    <p:extLst>
      <p:ext uri="{BB962C8B-B14F-4D97-AF65-F5344CB8AC3E}">
        <p14:creationId xmlns:p14="http://schemas.microsoft.com/office/powerpoint/2010/main" val="1317926157"/>
      </p:ext>
    </p:extLst>
  </p:cSld>
  <p:clrMapOvr>
    <a:masterClrMapping/>
  </p:clrMapOvr>
</p:sld>
</file>

<file path=ppt/theme/theme1.xml><?xml version="1.0" encoding="utf-8"?>
<a:theme xmlns:a="http://schemas.openxmlformats.org/drawingml/2006/main" name=" University Marketing Campaign Infographics by Slidesgo">
  <a:themeElements>
    <a:clrScheme name="Simple Light">
      <a:dk1>
        <a:srgbClr val="FFF2CC"/>
      </a:dk1>
      <a:lt1>
        <a:srgbClr val="FFFFFF"/>
      </a:lt1>
      <a:dk2>
        <a:srgbClr val="174859"/>
      </a:dk2>
      <a:lt2>
        <a:srgbClr val="103440"/>
      </a:lt2>
      <a:accent1>
        <a:srgbClr val="AB99E2"/>
      </a:accent1>
      <a:accent2>
        <a:srgbClr val="F6B26B"/>
      </a:accent2>
      <a:accent3>
        <a:srgbClr val="F6B26B"/>
      </a:accent3>
      <a:accent4>
        <a:srgbClr val="6BC29A"/>
      </a:accent4>
      <a:accent5>
        <a:srgbClr val="41966F"/>
      </a:accent5>
      <a:accent6>
        <a:srgbClr val="E06666"/>
      </a:accent6>
      <a:hlink>
        <a:srgbClr val="1034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3927f91-cda1-4696-af89-8c9f1ceffa91}" enabled="0" method="" siteId="{a3927f91-cda1-4696-af89-8c9f1ceffa91}" removed="1"/>
</clbl:labelList>
</file>

<file path=docProps/app.xml><?xml version="1.0" encoding="utf-8"?>
<Properties xmlns="http://schemas.openxmlformats.org/officeDocument/2006/extended-properties" xmlns:vt="http://schemas.openxmlformats.org/officeDocument/2006/docPropsVTypes">
  <TotalTime>82055</TotalTime>
  <Words>2897</Words>
  <Application>Microsoft Macintosh PowerPoint</Application>
  <PresentationFormat>Skærmshow (16:9)</PresentationFormat>
  <Paragraphs>542</Paragraphs>
  <Slides>55</Slides>
  <Notes>40</Notes>
  <HiddenSlides>0</HiddenSlides>
  <MMClips>0</MMClips>
  <ScaleCrop>false</ScaleCrop>
  <HeadingPairs>
    <vt:vector size="6" baseType="variant">
      <vt:variant>
        <vt:lpstr>Benyttede skrifttyper</vt:lpstr>
      </vt:variant>
      <vt:variant>
        <vt:i4>12</vt:i4>
      </vt:variant>
      <vt:variant>
        <vt:lpstr>Tema</vt:lpstr>
      </vt:variant>
      <vt:variant>
        <vt:i4>2</vt:i4>
      </vt:variant>
      <vt:variant>
        <vt:lpstr>Slidetitler</vt:lpstr>
      </vt:variant>
      <vt:variant>
        <vt:i4>55</vt:i4>
      </vt:variant>
    </vt:vector>
  </HeadingPairs>
  <TitlesOfParts>
    <vt:vector size="69" baseType="lpstr">
      <vt:lpstr>Public Sans Medium</vt:lpstr>
      <vt:lpstr>Lato</vt:lpstr>
      <vt:lpstr>Fjalla One</vt:lpstr>
      <vt:lpstr>Anaheim</vt:lpstr>
      <vt:lpstr>Proxima Nova</vt:lpstr>
      <vt:lpstr>Proxima Nova Semibold</vt:lpstr>
      <vt:lpstr>Muli</vt:lpstr>
      <vt:lpstr>Poppins</vt:lpstr>
      <vt:lpstr>Paytone One</vt:lpstr>
      <vt:lpstr>Roboto Mono</vt:lpstr>
      <vt:lpstr>Arial</vt:lpstr>
      <vt:lpstr>-apple-system-font</vt:lpstr>
      <vt:lpstr> University Marketing Campaign Infographics by Slidesgo</vt:lpstr>
      <vt:lpstr>Slidesgo Final Pages</vt:lpstr>
      <vt:lpstr>FemTech  Autumn ‘23</vt:lpstr>
      <vt:lpstr>Velkommen til</vt:lpstr>
      <vt:lpstr>PowerPoint-præsentation</vt:lpstr>
      <vt:lpstr>RAMMESÆTNING OG FORMÅL</vt:lpstr>
      <vt:lpstr>FN’S VERDENSMÅL</vt:lpstr>
      <vt:lpstr>FN’S VERDENSMÅL</vt:lpstr>
      <vt:lpstr>NEDSLAG FRA HOLDNINGSUNDERSØGELSE OM KLIMA</vt:lpstr>
      <vt:lpstr>NEDSLAG FRA HOLDNINGSUNDERSØGELSE OM KLIMA</vt:lpstr>
      <vt:lpstr>Human  Bingo</vt:lpstr>
      <vt:lpstr>https://thonny.org</vt:lpstr>
      <vt:lpstr>Circuits (Strøm)</vt:lpstr>
      <vt:lpstr>Hello World (python programmering) </vt:lpstr>
      <vt:lpstr>Skriv en kode der skriver:   ”NaNaNaNaNaNaNaNa Batman” </vt:lpstr>
      <vt:lpstr>Pause NU   Tilbage kl 12 til:   Oplæg Pernille Bjørn, Professor på datalogisk institut Kvinden ”bag” FemTech</vt:lpstr>
      <vt:lpstr>PowerPoint-præsentation</vt:lpstr>
      <vt:lpstr>Lav en vindmølle</vt:lpstr>
      <vt:lpstr>Velkommen til</vt:lpstr>
      <vt:lpstr>PowerPoint-præsentation</vt:lpstr>
      <vt:lpstr>HVAD ER WEB API?</vt:lpstr>
      <vt:lpstr>Energidataservice.dk</vt:lpstr>
      <vt:lpstr>ENERGI I 2023 SO FAR</vt:lpstr>
      <vt:lpstr>https://github.com/SaraBoline/Femtech</vt:lpstr>
      <vt:lpstr>LAD OS KODE </vt:lpstr>
      <vt:lpstr>LAD OS KODE</vt:lpstr>
      <vt:lpstr>LAD OS KODE</vt:lpstr>
      <vt:lpstr>Hente energidata gennem API</vt:lpstr>
      <vt:lpstr>Oplæg:   Studenterformidlere Hvordan er det at gå på KU? </vt:lpstr>
      <vt:lpstr>MIT PROJEKT OM CHATGPT</vt:lpstr>
      <vt:lpstr>PowerPoint-præsentation</vt:lpstr>
      <vt:lpstr>NOGET OM ENERGI </vt:lpstr>
      <vt:lpstr>UNIVERSITY MARKETING CAMPAIGN INFOGRAPHICS</vt:lpstr>
      <vt:lpstr>UNIVERSITY MARKETING CAMPAIGN INFOGRAPHICS</vt:lpstr>
      <vt:lpstr>UNIVERSITY MARKETING CAMPAIGN INFOGRAPHICS</vt:lpstr>
      <vt:lpstr>UNIVERSITY MARKETING CAMPAIGN INFOGRAPHICS</vt:lpstr>
      <vt:lpstr>HVAD ER ET WEB API?</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UNIVERSITY MARKETING CAMPAIGN INFOGRAPHICS</vt:lpstr>
      <vt:lpstr>ALTERNATIVE ICONS</vt:lpstr>
      <vt:lpstr>PowerPoint-præsentation</vt:lpstr>
      <vt:lpstr>PowerPoint-præsentation</vt:lpstr>
      <vt:lpstr>Infographics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FemTech  Autumn ‘23</dc:title>
  <cp:lastModifiedBy>Sara Boline Lise Bang Ingvartsen</cp:lastModifiedBy>
  <cp:revision>8</cp:revision>
  <dcterms:modified xsi:type="dcterms:W3CDTF">2023-11-28T09:39:04Z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2630e2-1ac5-455e-8217-0156b1936a76_Enabled">
    <vt:lpwstr>true</vt:lpwstr>
  </property>
  <property fmtid="{D5CDD505-2E9C-101B-9397-08002B2CF9AE}" pid="3" name="MSIP_Label_6a2630e2-1ac5-455e-8217-0156b1936a76_SetDate">
    <vt:lpwstr>2023-08-29T12:12:14Z</vt:lpwstr>
  </property>
  <property fmtid="{D5CDD505-2E9C-101B-9397-08002B2CF9AE}" pid="4" name="MSIP_Label_6a2630e2-1ac5-455e-8217-0156b1936a76_Method">
    <vt:lpwstr>Standard</vt:lpwstr>
  </property>
  <property fmtid="{D5CDD505-2E9C-101B-9397-08002B2CF9AE}" pid="5" name="MSIP_Label_6a2630e2-1ac5-455e-8217-0156b1936a76_Name">
    <vt:lpwstr>Notclass</vt:lpwstr>
  </property>
  <property fmtid="{D5CDD505-2E9C-101B-9397-08002B2CF9AE}" pid="6" name="MSIP_Label_6a2630e2-1ac5-455e-8217-0156b1936a76_SiteId">
    <vt:lpwstr>a3927f91-cda1-4696-af89-8c9f1ceffa91</vt:lpwstr>
  </property>
  <property fmtid="{D5CDD505-2E9C-101B-9397-08002B2CF9AE}" pid="7" name="MSIP_Label_6a2630e2-1ac5-455e-8217-0156b1936a76_ActionId">
    <vt:lpwstr>ca77be84-0207-4fb8-b9a5-242a5f93f108</vt:lpwstr>
  </property>
  <property fmtid="{D5CDD505-2E9C-101B-9397-08002B2CF9AE}" pid="8" name="MSIP_Label_6a2630e2-1ac5-455e-8217-0156b1936a76_ContentBits">
    <vt:lpwstr>0</vt:lpwstr>
  </property>
</Properties>
</file>