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6"/>
    <p:restoredTop sz="94752"/>
  </p:normalViewPr>
  <p:slideViewPr>
    <p:cSldViewPr snapToGrid="0">
      <p:cViewPr varScale="1">
        <p:scale>
          <a:sx n="86" d="100"/>
          <a:sy n="86" d="100"/>
        </p:scale>
        <p:origin x="2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67042-516D-5349-CAA2-EBCD7EF98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8C06246-2BDA-194F-6595-665C43934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AF0B73D-764F-8515-2670-63E729E4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1CFF621-1C5D-7EC2-F2FA-C5D97E63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847AB3-C71E-B50C-5198-8EEED434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68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E4345-83A7-FF71-ACCE-2A992E9FB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9676FC0-51AB-C251-13CF-B15BFE444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1918C72-CDC4-C220-EEFC-2C8510C1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36F9BB-EBA8-0FDA-D22C-33145EA5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A4F703-5105-A82D-6C7D-0C18001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065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CE77E65-8DB1-7287-A33B-D94D42184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26EAF7B-844A-5CD7-BC25-5A69C68B8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3BA8D5-B313-C5A8-F385-38C26BF4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634034D-F741-17DD-F04C-427A385B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050050-68E1-66A1-FB36-D99A3003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919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55410C-5A75-EF5C-82CF-A4F5EB4E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3F8F718-40B2-6CE5-F06A-DB140F66D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640866-B540-3A67-58C1-BDCC0393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6102A8B-8E73-F930-7863-CD8CF227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E33061-0C20-606F-61F6-FD3A202C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923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4BAFE-28AB-BF90-8D0D-B459729F9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540DAA2-8179-2BE4-B6CE-D561B3A08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4561AF-F830-4E62-294C-6286AC4C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6559DC-5F31-1D26-484B-D39D28C6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4E29182-581B-6277-6212-C8D496C7D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63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9A77B-2C63-85CB-CE7A-B20BD21C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C318980-BC40-5BDB-C94B-6FF6AC825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0ED0E79-641E-5726-9D7A-27E1E288A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FD7096C-DA5B-7FC5-73EB-5B50BD6F3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2D2CFAE-9634-19E9-6D16-F88DF3EE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376AFAA-CF13-0E5D-D725-A605526C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387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EA1E3-36F9-CE8E-5274-1143A5822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6A107D5-8884-4DB5-0B72-07AE01E30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77BDCCF-AB32-913F-63F8-652B79BD7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05308D4-C90B-67F0-DD45-7259626C3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D937AF5-D347-5648-45D1-683934A11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F82AB60-1B7E-22F3-1394-0A5D5A74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39B991C-CFAF-5545-5DC4-EFA83CC3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584DDA6-AF0A-B15F-AB37-A28A06BB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471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E8946-FE07-515C-6D0F-AE8D905B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111F11A-3F24-0504-15A4-F403A522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5BDD40-41D5-1157-94F4-038E68DC6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55553D0-EF49-5D16-29BE-5CFC7996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877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FB74432-EAB6-88D5-BB42-18EE4112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07A354C-F2D5-A5E1-993D-198130DB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8131D70-7579-F737-6D60-4B88772D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465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309963-1160-AA17-E845-6C67C9903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D43294-6ACA-7F91-A713-11CDB11D7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9945E04-EF49-F390-76EB-35B4DC27A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EF1441D-2E65-27A7-1977-D02B51A5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08AB726-EBC2-3356-5F09-9AF5EF6C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8080FFC-9EDA-A1D4-170F-C4CACBD3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083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1512B-1CDB-5C25-675E-713FA5A5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E6FED07-7000-ADD6-7C64-97B1A8A09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3873889-D1B7-0E90-4943-5A5537DBD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613B046-E669-EAC6-1CF6-396D35CB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1F01FCE-EB24-6B1F-0C37-9F00EC80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5A86255-FA05-B599-7796-5CD577D1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529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661D6A6-32C5-C838-AD55-98DC2082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71CFE2-FD59-4EA9-01E3-D0CFF58A2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0F62B06-6F45-7540-AB2C-E61098948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40A85-B7C4-8848-AAE9-91F3B85EA069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7D7088-86B6-99C0-4A7F-4A506D7E25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9642A70-7258-20EB-0942-02B9D367D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B00B-7B10-5143-8516-7A6BD49ECA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583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AC687C74-5E8E-AC7A-1F01-C73BE7E36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193" y="1320822"/>
            <a:ext cx="9055999" cy="421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9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CAB6E6A-84DC-46FD-0773-424A30F24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156" y="1575684"/>
            <a:ext cx="3689255" cy="3529584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DE16164A-7C1E-5DC8-245D-11F73B8AC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46" y="1636644"/>
            <a:ext cx="3625538" cy="346862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ABBE0B3E-3A77-2C3E-8B06-60DEFCA4CD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7684" y="1636644"/>
            <a:ext cx="3625538" cy="346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3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x8 LED Matrix Pinout, Configuration and Example Circuit">
            <a:extLst>
              <a:ext uri="{FF2B5EF4-FFF2-40B4-BE49-F238E27FC236}">
                <a16:creationId xmlns:a16="http://schemas.microsoft.com/office/drawing/2014/main" id="{D32BAEDC-B7E3-DBA4-38AA-F69580840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117600"/>
            <a:ext cx="10160000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BE6B04B7-D099-AFD4-0D52-5B2B28DBF813}"/>
              </a:ext>
            </a:extLst>
          </p:cNvPr>
          <p:cNvSpPr txBox="1"/>
          <p:nvPr/>
        </p:nvSpPr>
        <p:spPr>
          <a:xfrm>
            <a:off x="609600" y="59265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 err="1"/>
              <a:t>https</a:t>
            </a:r>
            <a:r>
              <a:rPr lang="da-DK" dirty="0"/>
              <a:t>://components101.com/displays/8x8-led-matrix-module</a:t>
            </a:r>
          </a:p>
        </p:txBody>
      </p:sp>
    </p:spTree>
    <p:extLst>
      <p:ext uri="{BB962C8B-B14F-4D97-AF65-F5344CB8AC3E}">
        <p14:creationId xmlns:p14="http://schemas.microsoft.com/office/powerpoint/2010/main" val="419722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24A3E187-5A0D-11DE-BB3D-42286D6D7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81" y="2149470"/>
            <a:ext cx="2854019" cy="2702420"/>
          </a:xfrm>
          <a:prstGeom prst="rect">
            <a:avLst/>
          </a:prstGeom>
        </p:spPr>
      </p:pic>
      <p:graphicFrame>
        <p:nvGraphicFramePr>
          <p:cNvPr id="23" name="Tabel 23">
            <a:extLst>
              <a:ext uri="{FF2B5EF4-FFF2-40B4-BE49-F238E27FC236}">
                <a16:creationId xmlns:a16="http://schemas.microsoft.com/office/drawing/2014/main" id="{213B7925-A705-C8E5-01BE-3356EB3FD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87823"/>
              </p:ext>
            </p:extLst>
          </p:nvPr>
        </p:nvGraphicFramePr>
        <p:xfrm>
          <a:off x="6967338" y="2275962"/>
          <a:ext cx="3739016" cy="296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06820260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371267937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10623153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95811714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1340539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048652779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65237912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02876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31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b="1" dirty="0"/>
                        <a:t>14,15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09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5230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091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349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940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12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0739652"/>
                  </a:ext>
                </a:extLst>
              </a:tr>
            </a:tbl>
          </a:graphicData>
        </a:graphic>
      </p:graphicFrame>
      <p:graphicFrame>
        <p:nvGraphicFramePr>
          <p:cNvPr id="25" name="Tabel 25">
            <a:extLst>
              <a:ext uri="{FF2B5EF4-FFF2-40B4-BE49-F238E27FC236}">
                <a16:creationId xmlns:a16="http://schemas.microsoft.com/office/drawing/2014/main" id="{EE9FC22A-3F84-47F5-9F1A-8D9031D14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02382"/>
              </p:ext>
            </p:extLst>
          </p:nvPr>
        </p:nvGraphicFramePr>
        <p:xfrm>
          <a:off x="6967336" y="5382500"/>
          <a:ext cx="373901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891971516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9974890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96539580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70077573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4061255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230657500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42096709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349292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782122"/>
                  </a:ext>
                </a:extLst>
              </a:tr>
            </a:tbl>
          </a:graphicData>
        </a:graphic>
      </p:graphicFrame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E311D35A-DBD3-955C-4567-ADE46702A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32845"/>
              </p:ext>
            </p:extLst>
          </p:nvPr>
        </p:nvGraphicFramePr>
        <p:xfrm>
          <a:off x="6967336" y="1765304"/>
          <a:ext cx="373901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891971516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9974890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96539580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70077573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4061255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230657500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42096709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349292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782122"/>
                  </a:ext>
                </a:extLst>
              </a:tr>
            </a:tbl>
          </a:graphicData>
        </a:graphic>
      </p:graphicFrame>
      <p:cxnSp>
        <p:nvCxnSpPr>
          <p:cNvPr id="28" name="Lige pilforbindelse 27">
            <a:extLst>
              <a:ext uri="{FF2B5EF4-FFF2-40B4-BE49-F238E27FC236}">
                <a16:creationId xmlns:a16="http://schemas.microsoft.com/office/drawing/2014/main" id="{4DBC3AE1-1EFE-6C22-B312-35CA95C95FA8}"/>
              </a:ext>
            </a:extLst>
          </p:cNvPr>
          <p:cNvCxnSpPr/>
          <p:nvPr/>
        </p:nvCxnSpPr>
        <p:spPr>
          <a:xfrm>
            <a:off x="5901209" y="5104895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>
            <a:extLst>
              <a:ext uri="{FF2B5EF4-FFF2-40B4-BE49-F238E27FC236}">
                <a16:creationId xmlns:a16="http://schemas.microsoft.com/office/drawing/2014/main" id="{BD2F0EED-A881-F9D3-96EA-4A182DB2F84B}"/>
              </a:ext>
            </a:extLst>
          </p:cNvPr>
          <p:cNvCxnSpPr/>
          <p:nvPr/>
        </p:nvCxnSpPr>
        <p:spPr>
          <a:xfrm>
            <a:off x="5901209" y="4700178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1BA4F361-3B26-1BB5-AAF2-50AC600F3824}"/>
              </a:ext>
            </a:extLst>
          </p:cNvPr>
          <p:cNvCxnSpPr/>
          <p:nvPr/>
        </p:nvCxnSpPr>
        <p:spPr>
          <a:xfrm>
            <a:off x="5901209" y="4337850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pilforbindelse 30">
            <a:extLst>
              <a:ext uri="{FF2B5EF4-FFF2-40B4-BE49-F238E27FC236}">
                <a16:creationId xmlns:a16="http://schemas.microsoft.com/office/drawing/2014/main" id="{527A138F-6AE3-419A-F3F9-24AC4502568A}"/>
              </a:ext>
            </a:extLst>
          </p:cNvPr>
          <p:cNvCxnSpPr/>
          <p:nvPr/>
        </p:nvCxnSpPr>
        <p:spPr>
          <a:xfrm>
            <a:off x="5901209" y="3961390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43DEC262-D9C6-FAE2-BE0A-0A74D862D6BE}"/>
              </a:ext>
            </a:extLst>
          </p:cNvPr>
          <p:cNvCxnSpPr/>
          <p:nvPr/>
        </p:nvCxnSpPr>
        <p:spPr>
          <a:xfrm>
            <a:off x="5901209" y="3556673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pilforbindelse 32">
            <a:extLst>
              <a:ext uri="{FF2B5EF4-FFF2-40B4-BE49-F238E27FC236}">
                <a16:creationId xmlns:a16="http://schemas.microsoft.com/office/drawing/2014/main" id="{A016250E-2E53-301B-B137-F411AE1E3B97}"/>
              </a:ext>
            </a:extLst>
          </p:cNvPr>
          <p:cNvCxnSpPr/>
          <p:nvPr/>
        </p:nvCxnSpPr>
        <p:spPr>
          <a:xfrm>
            <a:off x="5901209" y="3194345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EFA0920C-BD26-6A55-2A60-F31BC30EC78F}"/>
              </a:ext>
            </a:extLst>
          </p:cNvPr>
          <p:cNvCxnSpPr/>
          <p:nvPr/>
        </p:nvCxnSpPr>
        <p:spPr>
          <a:xfrm>
            <a:off x="5901209" y="2809811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pilforbindelse 34">
            <a:extLst>
              <a:ext uri="{FF2B5EF4-FFF2-40B4-BE49-F238E27FC236}">
                <a16:creationId xmlns:a16="http://schemas.microsoft.com/office/drawing/2014/main" id="{125AA48A-A18C-59B4-98B7-4B2CE2818476}"/>
              </a:ext>
            </a:extLst>
          </p:cNvPr>
          <p:cNvCxnSpPr/>
          <p:nvPr/>
        </p:nvCxnSpPr>
        <p:spPr>
          <a:xfrm>
            <a:off x="5901209" y="2447483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>
            <a:extLst>
              <a:ext uri="{FF2B5EF4-FFF2-40B4-BE49-F238E27FC236}">
                <a16:creationId xmlns:a16="http://schemas.microsoft.com/office/drawing/2014/main" id="{786D04AE-232F-350B-A0AB-3666EEF763F4}"/>
              </a:ext>
            </a:extLst>
          </p:cNvPr>
          <p:cNvCxnSpPr>
            <a:cxnSpLocks/>
          </p:cNvCxnSpPr>
          <p:nvPr/>
        </p:nvCxnSpPr>
        <p:spPr>
          <a:xfrm>
            <a:off x="5901209" y="2447483"/>
            <a:ext cx="0" cy="3081306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felt 38">
            <a:extLst>
              <a:ext uri="{FF2B5EF4-FFF2-40B4-BE49-F238E27FC236}">
                <a16:creationId xmlns:a16="http://schemas.microsoft.com/office/drawing/2014/main" id="{B624C244-A334-19E9-EC44-92C9DDDA9539}"/>
              </a:ext>
            </a:extLst>
          </p:cNvPr>
          <p:cNvSpPr txBox="1"/>
          <p:nvPr/>
        </p:nvSpPr>
        <p:spPr>
          <a:xfrm>
            <a:off x="5587327" y="5509612"/>
            <a:ext cx="5086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i="1" dirty="0"/>
              <a:t>V</a:t>
            </a:r>
            <a:r>
              <a:rPr lang="da-DK" baseline="-25000" dirty="0"/>
              <a:t>+</a:t>
            </a:r>
          </a:p>
        </p:txBody>
      </p:sp>
      <p:cxnSp>
        <p:nvCxnSpPr>
          <p:cNvPr id="40" name="Lige pilforbindelse 39">
            <a:extLst>
              <a:ext uri="{FF2B5EF4-FFF2-40B4-BE49-F238E27FC236}">
                <a16:creationId xmlns:a16="http://schemas.microsoft.com/office/drawing/2014/main" id="{17A43992-F93E-FB40-670B-34E42B151B83}"/>
              </a:ext>
            </a:extLst>
          </p:cNvPr>
          <p:cNvCxnSpPr>
            <a:cxnSpLocks/>
          </p:cNvCxnSpPr>
          <p:nvPr/>
        </p:nvCxnSpPr>
        <p:spPr>
          <a:xfrm>
            <a:off x="7203173" y="944679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ge pilforbindelse 41">
            <a:extLst>
              <a:ext uri="{FF2B5EF4-FFF2-40B4-BE49-F238E27FC236}">
                <a16:creationId xmlns:a16="http://schemas.microsoft.com/office/drawing/2014/main" id="{D98CF9E4-9E94-77A4-D912-3A3D8CC294B6}"/>
              </a:ext>
            </a:extLst>
          </p:cNvPr>
          <p:cNvCxnSpPr>
            <a:cxnSpLocks/>
          </p:cNvCxnSpPr>
          <p:nvPr/>
        </p:nvCxnSpPr>
        <p:spPr>
          <a:xfrm>
            <a:off x="7670465" y="944678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pilforbindelse 42">
            <a:extLst>
              <a:ext uri="{FF2B5EF4-FFF2-40B4-BE49-F238E27FC236}">
                <a16:creationId xmlns:a16="http://schemas.microsoft.com/office/drawing/2014/main" id="{B38982FA-388E-0541-5A72-3CA95CCD06FB}"/>
              </a:ext>
            </a:extLst>
          </p:cNvPr>
          <p:cNvCxnSpPr>
            <a:cxnSpLocks/>
          </p:cNvCxnSpPr>
          <p:nvPr/>
        </p:nvCxnSpPr>
        <p:spPr>
          <a:xfrm>
            <a:off x="8136749" y="946696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>
            <a:extLst>
              <a:ext uri="{FF2B5EF4-FFF2-40B4-BE49-F238E27FC236}">
                <a16:creationId xmlns:a16="http://schemas.microsoft.com/office/drawing/2014/main" id="{D8B42D44-5806-8E80-D969-31C110265AE8}"/>
              </a:ext>
            </a:extLst>
          </p:cNvPr>
          <p:cNvCxnSpPr>
            <a:cxnSpLocks/>
          </p:cNvCxnSpPr>
          <p:nvPr/>
        </p:nvCxnSpPr>
        <p:spPr>
          <a:xfrm>
            <a:off x="8604041" y="946695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pilforbindelse 44">
            <a:extLst>
              <a:ext uri="{FF2B5EF4-FFF2-40B4-BE49-F238E27FC236}">
                <a16:creationId xmlns:a16="http://schemas.microsoft.com/office/drawing/2014/main" id="{9D14601B-046C-1606-C3FD-61D00FD30C96}"/>
              </a:ext>
            </a:extLst>
          </p:cNvPr>
          <p:cNvCxnSpPr>
            <a:cxnSpLocks/>
          </p:cNvCxnSpPr>
          <p:nvPr/>
        </p:nvCxnSpPr>
        <p:spPr>
          <a:xfrm>
            <a:off x="9052158" y="944679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>
            <a:extLst>
              <a:ext uri="{FF2B5EF4-FFF2-40B4-BE49-F238E27FC236}">
                <a16:creationId xmlns:a16="http://schemas.microsoft.com/office/drawing/2014/main" id="{EB2B055A-CEE2-E2CC-C927-FE60D7022D6C}"/>
              </a:ext>
            </a:extLst>
          </p:cNvPr>
          <p:cNvCxnSpPr>
            <a:cxnSpLocks/>
          </p:cNvCxnSpPr>
          <p:nvPr/>
        </p:nvCxnSpPr>
        <p:spPr>
          <a:xfrm>
            <a:off x="9519450" y="944678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pilforbindelse 46">
            <a:extLst>
              <a:ext uri="{FF2B5EF4-FFF2-40B4-BE49-F238E27FC236}">
                <a16:creationId xmlns:a16="http://schemas.microsoft.com/office/drawing/2014/main" id="{86B71D8E-7699-C0C3-0172-D9D082322490}"/>
              </a:ext>
            </a:extLst>
          </p:cNvPr>
          <p:cNvCxnSpPr>
            <a:cxnSpLocks/>
          </p:cNvCxnSpPr>
          <p:nvPr/>
        </p:nvCxnSpPr>
        <p:spPr>
          <a:xfrm>
            <a:off x="10003901" y="952752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pilforbindelse 47">
            <a:extLst>
              <a:ext uri="{FF2B5EF4-FFF2-40B4-BE49-F238E27FC236}">
                <a16:creationId xmlns:a16="http://schemas.microsoft.com/office/drawing/2014/main" id="{29AF34CE-5DCB-A2C0-B593-D3C7D9F45AA4}"/>
              </a:ext>
            </a:extLst>
          </p:cNvPr>
          <p:cNvCxnSpPr>
            <a:cxnSpLocks/>
          </p:cNvCxnSpPr>
          <p:nvPr/>
        </p:nvCxnSpPr>
        <p:spPr>
          <a:xfrm>
            <a:off x="10471193" y="952751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>
            <a:extLst>
              <a:ext uri="{FF2B5EF4-FFF2-40B4-BE49-F238E27FC236}">
                <a16:creationId xmlns:a16="http://schemas.microsoft.com/office/drawing/2014/main" id="{5BC6CFE7-EAE6-04EC-FBFB-9FE38C837F84}"/>
              </a:ext>
            </a:extLst>
          </p:cNvPr>
          <p:cNvCxnSpPr>
            <a:cxnSpLocks/>
          </p:cNvCxnSpPr>
          <p:nvPr/>
        </p:nvCxnSpPr>
        <p:spPr>
          <a:xfrm>
            <a:off x="7201153" y="944678"/>
            <a:ext cx="3935149" cy="807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felt 50">
            <a:extLst>
              <a:ext uri="{FF2B5EF4-FFF2-40B4-BE49-F238E27FC236}">
                <a16:creationId xmlns:a16="http://schemas.microsoft.com/office/drawing/2014/main" id="{96E392A9-9741-CCAE-712A-917C94648AEB}"/>
              </a:ext>
            </a:extLst>
          </p:cNvPr>
          <p:cNvSpPr txBox="1"/>
          <p:nvPr/>
        </p:nvSpPr>
        <p:spPr>
          <a:xfrm>
            <a:off x="11064138" y="690369"/>
            <a:ext cx="5086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i="1" dirty="0"/>
              <a:t>V</a:t>
            </a:r>
            <a:r>
              <a:rPr lang="da-DK" baseline="-25000" dirty="0"/>
              <a:t>-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6D22F0E4-6BAD-4B9C-4477-29A3E8DE0986}"/>
              </a:ext>
            </a:extLst>
          </p:cNvPr>
          <p:cNvSpPr/>
          <p:nvPr/>
        </p:nvSpPr>
        <p:spPr>
          <a:xfrm>
            <a:off x="1780355" y="4502684"/>
            <a:ext cx="968900" cy="241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E5C7CB3C-D47D-87A2-CD3E-132A0905DA6B}"/>
              </a:ext>
            </a:extLst>
          </p:cNvPr>
          <p:cNvSpPr/>
          <p:nvPr/>
        </p:nvSpPr>
        <p:spPr>
          <a:xfrm>
            <a:off x="1769927" y="2182371"/>
            <a:ext cx="1099180" cy="339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381F9397-A861-0859-B02E-5AAD106574B9}"/>
              </a:ext>
            </a:extLst>
          </p:cNvPr>
          <p:cNvSpPr/>
          <p:nvPr/>
        </p:nvSpPr>
        <p:spPr>
          <a:xfrm>
            <a:off x="1371599" y="4528928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2C3BE133-734B-04D2-B4D0-BAD4C91084E8}"/>
              </a:ext>
            </a:extLst>
          </p:cNvPr>
          <p:cNvSpPr/>
          <p:nvPr/>
        </p:nvSpPr>
        <p:spPr>
          <a:xfrm>
            <a:off x="1620889" y="4528928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3A0718B8-D13E-F14E-FB9F-45C41CF853CC}"/>
              </a:ext>
            </a:extLst>
          </p:cNvPr>
          <p:cNvSpPr/>
          <p:nvPr/>
        </p:nvSpPr>
        <p:spPr>
          <a:xfrm>
            <a:off x="1870179" y="4528928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C1AFFA2B-51F9-0C93-4097-3F7EE1C6D2D7}"/>
              </a:ext>
            </a:extLst>
          </p:cNvPr>
          <p:cNvSpPr/>
          <p:nvPr/>
        </p:nvSpPr>
        <p:spPr>
          <a:xfrm>
            <a:off x="2119469" y="4528928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FA5276FE-3FED-34EF-1005-AB7EDA7C87EF}"/>
              </a:ext>
            </a:extLst>
          </p:cNvPr>
          <p:cNvSpPr/>
          <p:nvPr/>
        </p:nvSpPr>
        <p:spPr>
          <a:xfrm>
            <a:off x="2370777" y="4528927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820D39F4-A0EF-3A08-56F7-563CBF4C3AAF}"/>
              </a:ext>
            </a:extLst>
          </p:cNvPr>
          <p:cNvSpPr/>
          <p:nvPr/>
        </p:nvSpPr>
        <p:spPr>
          <a:xfrm>
            <a:off x="2620067" y="4528926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D3348773-0074-8076-2677-E7595B3F4514}"/>
              </a:ext>
            </a:extLst>
          </p:cNvPr>
          <p:cNvSpPr/>
          <p:nvPr/>
        </p:nvSpPr>
        <p:spPr>
          <a:xfrm>
            <a:off x="2869357" y="4528926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277D5B86-F38B-917D-8C11-172789FA4B87}"/>
              </a:ext>
            </a:extLst>
          </p:cNvPr>
          <p:cNvSpPr/>
          <p:nvPr/>
        </p:nvSpPr>
        <p:spPr>
          <a:xfrm>
            <a:off x="3118647" y="4528926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A81DFD80-33F5-7B23-5EFE-F70667886FD1}"/>
              </a:ext>
            </a:extLst>
          </p:cNvPr>
          <p:cNvSpPr/>
          <p:nvPr/>
        </p:nvSpPr>
        <p:spPr>
          <a:xfrm>
            <a:off x="1371349" y="2136145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04EB3770-959D-1F1F-F835-927E1B8D4D15}"/>
              </a:ext>
            </a:extLst>
          </p:cNvPr>
          <p:cNvSpPr/>
          <p:nvPr/>
        </p:nvSpPr>
        <p:spPr>
          <a:xfrm>
            <a:off x="1620639" y="2136145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4" name="Rektangel 1023">
            <a:extLst>
              <a:ext uri="{FF2B5EF4-FFF2-40B4-BE49-F238E27FC236}">
                <a16:creationId xmlns:a16="http://schemas.microsoft.com/office/drawing/2014/main" id="{16C92DA9-6A6D-ABBA-FA5A-3A18072C1ED7}"/>
              </a:ext>
            </a:extLst>
          </p:cNvPr>
          <p:cNvSpPr/>
          <p:nvPr/>
        </p:nvSpPr>
        <p:spPr>
          <a:xfrm>
            <a:off x="1871947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5" name="Rektangel 1024">
            <a:extLst>
              <a:ext uri="{FF2B5EF4-FFF2-40B4-BE49-F238E27FC236}">
                <a16:creationId xmlns:a16="http://schemas.microsoft.com/office/drawing/2014/main" id="{BCFAA4F2-460F-6D2D-6AF4-39C0E9AE75D8}"/>
              </a:ext>
            </a:extLst>
          </p:cNvPr>
          <p:cNvSpPr/>
          <p:nvPr/>
        </p:nvSpPr>
        <p:spPr>
          <a:xfrm>
            <a:off x="2119219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7" name="Rektangel 1026">
            <a:extLst>
              <a:ext uri="{FF2B5EF4-FFF2-40B4-BE49-F238E27FC236}">
                <a16:creationId xmlns:a16="http://schemas.microsoft.com/office/drawing/2014/main" id="{59B7639F-236A-B849-3F11-980903641E3B}"/>
              </a:ext>
            </a:extLst>
          </p:cNvPr>
          <p:cNvSpPr/>
          <p:nvPr/>
        </p:nvSpPr>
        <p:spPr>
          <a:xfrm>
            <a:off x="2366491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8" name="Rektangel 1027">
            <a:extLst>
              <a:ext uri="{FF2B5EF4-FFF2-40B4-BE49-F238E27FC236}">
                <a16:creationId xmlns:a16="http://schemas.microsoft.com/office/drawing/2014/main" id="{A734AE15-EB06-F48A-5E09-C8EC10E7AC2F}"/>
              </a:ext>
            </a:extLst>
          </p:cNvPr>
          <p:cNvSpPr/>
          <p:nvPr/>
        </p:nvSpPr>
        <p:spPr>
          <a:xfrm>
            <a:off x="2619817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9" name="Rektangel 1028">
            <a:extLst>
              <a:ext uri="{FF2B5EF4-FFF2-40B4-BE49-F238E27FC236}">
                <a16:creationId xmlns:a16="http://schemas.microsoft.com/office/drawing/2014/main" id="{8E7F56AC-075A-089B-6873-9B86DB2D68D6}"/>
              </a:ext>
            </a:extLst>
          </p:cNvPr>
          <p:cNvSpPr/>
          <p:nvPr/>
        </p:nvSpPr>
        <p:spPr>
          <a:xfrm>
            <a:off x="2869107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30" name="Rektangel 1029">
            <a:extLst>
              <a:ext uri="{FF2B5EF4-FFF2-40B4-BE49-F238E27FC236}">
                <a16:creationId xmlns:a16="http://schemas.microsoft.com/office/drawing/2014/main" id="{3804E08B-2368-FB03-BFBE-20CB04ECB43F}"/>
              </a:ext>
            </a:extLst>
          </p:cNvPr>
          <p:cNvSpPr/>
          <p:nvPr/>
        </p:nvSpPr>
        <p:spPr>
          <a:xfrm>
            <a:off x="3118397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31" name="Tekstfelt 1030">
            <a:extLst>
              <a:ext uri="{FF2B5EF4-FFF2-40B4-BE49-F238E27FC236}">
                <a16:creationId xmlns:a16="http://schemas.microsoft.com/office/drawing/2014/main" id="{F6D8F38E-57C0-E01E-553C-AB8959A40D55}"/>
              </a:ext>
            </a:extLst>
          </p:cNvPr>
          <p:cNvSpPr txBox="1"/>
          <p:nvPr/>
        </p:nvSpPr>
        <p:spPr>
          <a:xfrm>
            <a:off x="1217517" y="4859903"/>
            <a:ext cx="5086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i="1" dirty="0"/>
              <a:t>V</a:t>
            </a:r>
            <a:r>
              <a:rPr lang="da-DK" sz="1200" baseline="-25000" dirty="0"/>
              <a:t>+</a:t>
            </a:r>
          </a:p>
        </p:txBody>
      </p:sp>
      <p:sp>
        <p:nvSpPr>
          <p:cNvPr id="1032" name="Tekstfelt 1031">
            <a:extLst>
              <a:ext uri="{FF2B5EF4-FFF2-40B4-BE49-F238E27FC236}">
                <a16:creationId xmlns:a16="http://schemas.microsoft.com/office/drawing/2014/main" id="{066B2E9B-E190-BF19-C951-1D34D2BF4703}"/>
              </a:ext>
            </a:extLst>
          </p:cNvPr>
          <p:cNvSpPr txBox="1"/>
          <p:nvPr/>
        </p:nvSpPr>
        <p:spPr>
          <a:xfrm>
            <a:off x="1721818" y="4847820"/>
            <a:ext cx="5086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i="1" dirty="0"/>
              <a:t>V</a:t>
            </a:r>
            <a:r>
              <a:rPr lang="da-DK" sz="1200" i="1" baseline="-25000" dirty="0"/>
              <a:t>-</a:t>
            </a:r>
            <a:endParaRPr lang="da-DK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9799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24A3E187-5A0D-11DE-BB3D-42286D6D7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81" y="2149470"/>
            <a:ext cx="2854019" cy="2702420"/>
          </a:xfrm>
          <a:prstGeom prst="rect">
            <a:avLst/>
          </a:prstGeom>
        </p:spPr>
      </p:pic>
      <p:graphicFrame>
        <p:nvGraphicFramePr>
          <p:cNvPr id="23" name="Tabel 23">
            <a:extLst>
              <a:ext uri="{FF2B5EF4-FFF2-40B4-BE49-F238E27FC236}">
                <a16:creationId xmlns:a16="http://schemas.microsoft.com/office/drawing/2014/main" id="{213B7925-A705-C8E5-01BE-3356EB3FD8E5}"/>
              </a:ext>
            </a:extLst>
          </p:cNvPr>
          <p:cNvGraphicFramePr>
            <a:graphicFrameLocks noGrp="1"/>
          </p:cNvGraphicFramePr>
          <p:nvPr/>
        </p:nvGraphicFramePr>
        <p:xfrm>
          <a:off x="6967338" y="2275962"/>
          <a:ext cx="3739016" cy="296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06820260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371267937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10623153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95811714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1340539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048652779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65237912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02876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31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b="1" dirty="0"/>
                        <a:t>14,15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09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5230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091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>
                          <a:highlight>
                            <a:srgbClr val="FFFF00"/>
                          </a:highlight>
                        </a:rPr>
                        <a:t>1,16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349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940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12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8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0739652"/>
                  </a:ext>
                </a:extLst>
              </a:tr>
            </a:tbl>
          </a:graphicData>
        </a:graphic>
      </p:graphicFrame>
      <p:graphicFrame>
        <p:nvGraphicFramePr>
          <p:cNvPr id="25" name="Tabel 25">
            <a:extLst>
              <a:ext uri="{FF2B5EF4-FFF2-40B4-BE49-F238E27FC236}">
                <a16:creationId xmlns:a16="http://schemas.microsoft.com/office/drawing/2014/main" id="{EE9FC22A-3F84-47F5-9F1A-8D9031D14368}"/>
              </a:ext>
            </a:extLst>
          </p:cNvPr>
          <p:cNvGraphicFramePr>
            <a:graphicFrameLocks noGrp="1"/>
          </p:cNvGraphicFramePr>
          <p:nvPr/>
        </p:nvGraphicFramePr>
        <p:xfrm>
          <a:off x="6967336" y="5382500"/>
          <a:ext cx="373901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891971516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9974890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96539580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70077573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4061255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230657500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42096709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349292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782122"/>
                  </a:ext>
                </a:extLst>
              </a:tr>
            </a:tbl>
          </a:graphicData>
        </a:graphic>
      </p:graphicFrame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E311D35A-DBD3-955C-4567-ADE46702AB35}"/>
              </a:ext>
            </a:extLst>
          </p:cNvPr>
          <p:cNvGraphicFramePr>
            <a:graphicFrameLocks noGrp="1"/>
          </p:cNvGraphicFramePr>
          <p:nvPr/>
        </p:nvGraphicFramePr>
        <p:xfrm>
          <a:off x="6967336" y="1765304"/>
          <a:ext cx="373901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7377">
                  <a:extLst>
                    <a:ext uri="{9D8B030D-6E8A-4147-A177-3AD203B41FA5}">
                      <a16:colId xmlns:a16="http://schemas.microsoft.com/office/drawing/2014/main" val="1891971516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19974890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965395801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700775737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14061255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1230657500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420967092"/>
                    </a:ext>
                  </a:extLst>
                </a:gridCol>
                <a:gridCol w="467377">
                  <a:extLst>
                    <a:ext uri="{9D8B030D-6E8A-4147-A177-3AD203B41FA5}">
                      <a16:colId xmlns:a16="http://schemas.microsoft.com/office/drawing/2014/main" val="2349292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782122"/>
                  </a:ext>
                </a:extLst>
              </a:tr>
            </a:tbl>
          </a:graphicData>
        </a:graphic>
      </p:graphicFrame>
      <p:cxnSp>
        <p:nvCxnSpPr>
          <p:cNvPr id="28" name="Lige pilforbindelse 27">
            <a:extLst>
              <a:ext uri="{FF2B5EF4-FFF2-40B4-BE49-F238E27FC236}">
                <a16:creationId xmlns:a16="http://schemas.microsoft.com/office/drawing/2014/main" id="{4DBC3AE1-1EFE-6C22-B312-35CA95C95FA8}"/>
              </a:ext>
            </a:extLst>
          </p:cNvPr>
          <p:cNvCxnSpPr/>
          <p:nvPr/>
        </p:nvCxnSpPr>
        <p:spPr>
          <a:xfrm>
            <a:off x="5901209" y="5104895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>
            <a:extLst>
              <a:ext uri="{FF2B5EF4-FFF2-40B4-BE49-F238E27FC236}">
                <a16:creationId xmlns:a16="http://schemas.microsoft.com/office/drawing/2014/main" id="{BD2F0EED-A881-F9D3-96EA-4A182DB2F84B}"/>
              </a:ext>
            </a:extLst>
          </p:cNvPr>
          <p:cNvCxnSpPr/>
          <p:nvPr/>
        </p:nvCxnSpPr>
        <p:spPr>
          <a:xfrm>
            <a:off x="5901209" y="4700178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1BA4F361-3B26-1BB5-AAF2-50AC600F3824}"/>
              </a:ext>
            </a:extLst>
          </p:cNvPr>
          <p:cNvCxnSpPr/>
          <p:nvPr/>
        </p:nvCxnSpPr>
        <p:spPr>
          <a:xfrm>
            <a:off x="5901209" y="4337850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pilforbindelse 30">
            <a:extLst>
              <a:ext uri="{FF2B5EF4-FFF2-40B4-BE49-F238E27FC236}">
                <a16:creationId xmlns:a16="http://schemas.microsoft.com/office/drawing/2014/main" id="{527A138F-6AE3-419A-F3F9-24AC4502568A}"/>
              </a:ext>
            </a:extLst>
          </p:cNvPr>
          <p:cNvCxnSpPr/>
          <p:nvPr/>
        </p:nvCxnSpPr>
        <p:spPr>
          <a:xfrm>
            <a:off x="5901209" y="3961390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43DEC262-D9C6-FAE2-BE0A-0A74D862D6BE}"/>
              </a:ext>
            </a:extLst>
          </p:cNvPr>
          <p:cNvCxnSpPr/>
          <p:nvPr/>
        </p:nvCxnSpPr>
        <p:spPr>
          <a:xfrm>
            <a:off x="5901209" y="3556673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pilforbindelse 32">
            <a:extLst>
              <a:ext uri="{FF2B5EF4-FFF2-40B4-BE49-F238E27FC236}">
                <a16:creationId xmlns:a16="http://schemas.microsoft.com/office/drawing/2014/main" id="{A016250E-2E53-301B-B137-F411AE1E3B97}"/>
              </a:ext>
            </a:extLst>
          </p:cNvPr>
          <p:cNvCxnSpPr/>
          <p:nvPr/>
        </p:nvCxnSpPr>
        <p:spPr>
          <a:xfrm>
            <a:off x="5901209" y="3194345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EFA0920C-BD26-6A55-2A60-F31BC30EC78F}"/>
              </a:ext>
            </a:extLst>
          </p:cNvPr>
          <p:cNvCxnSpPr/>
          <p:nvPr/>
        </p:nvCxnSpPr>
        <p:spPr>
          <a:xfrm>
            <a:off x="5901209" y="2809811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pilforbindelse 34">
            <a:extLst>
              <a:ext uri="{FF2B5EF4-FFF2-40B4-BE49-F238E27FC236}">
                <a16:creationId xmlns:a16="http://schemas.microsoft.com/office/drawing/2014/main" id="{125AA48A-A18C-59B4-98B7-4B2CE2818476}"/>
              </a:ext>
            </a:extLst>
          </p:cNvPr>
          <p:cNvCxnSpPr/>
          <p:nvPr/>
        </p:nvCxnSpPr>
        <p:spPr>
          <a:xfrm>
            <a:off x="5901209" y="2447483"/>
            <a:ext cx="8447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>
            <a:extLst>
              <a:ext uri="{FF2B5EF4-FFF2-40B4-BE49-F238E27FC236}">
                <a16:creationId xmlns:a16="http://schemas.microsoft.com/office/drawing/2014/main" id="{786D04AE-232F-350B-A0AB-3666EEF763F4}"/>
              </a:ext>
            </a:extLst>
          </p:cNvPr>
          <p:cNvCxnSpPr>
            <a:cxnSpLocks/>
          </p:cNvCxnSpPr>
          <p:nvPr/>
        </p:nvCxnSpPr>
        <p:spPr>
          <a:xfrm>
            <a:off x="5901209" y="2447483"/>
            <a:ext cx="0" cy="3081306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felt 38">
            <a:extLst>
              <a:ext uri="{FF2B5EF4-FFF2-40B4-BE49-F238E27FC236}">
                <a16:creationId xmlns:a16="http://schemas.microsoft.com/office/drawing/2014/main" id="{B624C244-A334-19E9-EC44-92C9DDDA9539}"/>
              </a:ext>
            </a:extLst>
          </p:cNvPr>
          <p:cNvSpPr txBox="1"/>
          <p:nvPr/>
        </p:nvSpPr>
        <p:spPr>
          <a:xfrm>
            <a:off x="5587327" y="5509612"/>
            <a:ext cx="5086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i="1" dirty="0"/>
              <a:t>V</a:t>
            </a:r>
            <a:r>
              <a:rPr lang="da-DK" baseline="-25000" dirty="0"/>
              <a:t>+</a:t>
            </a:r>
          </a:p>
        </p:txBody>
      </p:sp>
      <p:cxnSp>
        <p:nvCxnSpPr>
          <p:cNvPr id="40" name="Lige pilforbindelse 39">
            <a:extLst>
              <a:ext uri="{FF2B5EF4-FFF2-40B4-BE49-F238E27FC236}">
                <a16:creationId xmlns:a16="http://schemas.microsoft.com/office/drawing/2014/main" id="{17A43992-F93E-FB40-670B-34E42B151B83}"/>
              </a:ext>
            </a:extLst>
          </p:cNvPr>
          <p:cNvCxnSpPr>
            <a:cxnSpLocks/>
          </p:cNvCxnSpPr>
          <p:nvPr/>
        </p:nvCxnSpPr>
        <p:spPr>
          <a:xfrm>
            <a:off x="7203173" y="944679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ge pilforbindelse 41">
            <a:extLst>
              <a:ext uri="{FF2B5EF4-FFF2-40B4-BE49-F238E27FC236}">
                <a16:creationId xmlns:a16="http://schemas.microsoft.com/office/drawing/2014/main" id="{D98CF9E4-9E94-77A4-D912-3A3D8CC294B6}"/>
              </a:ext>
            </a:extLst>
          </p:cNvPr>
          <p:cNvCxnSpPr>
            <a:cxnSpLocks/>
          </p:cNvCxnSpPr>
          <p:nvPr/>
        </p:nvCxnSpPr>
        <p:spPr>
          <a:xfrm>
            <a:off x="7670465" y="944678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pilforbindelse 42">
            <a:extLst>
              <a:ext uri="{FF2B5EF4-FFF2-40B4-BE49-F238E27FC236}">
                <a16:creationId xmlns:a16="http://schemas.microsoft.com/office/drawing/2014/main" id="{B38982FA-388E-0541-5A72-3CA95CCD06FB}"/>
              </a:ext>
            </a:extLst>
          </p:cNvPr>
          <p:cNvCxnSpPr>
            <a:cxnSpLocks/>
          </p:cNvCxnSpPr>
          <p:nvPr/>
        </p:nvCxnSpPr>
        <p:spPr>
          <a:xfrm>
            <a:off x="8136749" y="946696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>
            <a:extLst>
              <a:ext uri="{FF2B5EF4-FFF2-40B4-BE49-F238E27FC236}">
                <a16:creationId xmlns:a16="http://schemas.microsoft.com/office/drawing/2014/main" id="{D8B42D44-5806-8E80-D969-31C110265AE8}"/>
              </a:ext>
            </a:extLst>
          </p:cNvPr>
          <p:cNvCxnSpPr>
            <a:cxnSpLocks/>
          </p:cNvCxnSpPr>
          <p:nvPr/>
        </p:nvCxnSpPr>
        <p:spPr>
          <a:xfrm>
            <a:off x="8604041" y="946695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pilforbindelse 44">
            <a:extLst>
              <a:ext uri="{FF2B5EF4-FFF2-40B4-BE49-F238E27FC236}">
                <a16:creationId xmlns:a16="http://schemas.microsoft.com/office/drawing/2014/main" id="{9D14601B-046C-1606-C3FD-61D00FD30C96}"/>
              </a:ext>
            </a:extLst>
          </p:cNvPr>
          <p:cNvCxnSpPr>
            <a:cxnSpLocks/>
          </p:cNvCxnSpPr>
          <p:nvPr/>
        </p:nvCxnSpPr>
        <p:spPr>
          <a:xfrm>
            <a:off x="9052158" y="944679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>
            <a:extLst>
              <a:ext uri="{FF2B5EF4-FFF2-40B4-BE49-F238E27FC236}">
                <a16:creationId xmlns:a16="http://schemas.microsoft.com/office/drawing/2014/main" id="{EB2B055A-CEE2-E2CC-C927-FE60D7022D6C}"/>
              </a:ext>
            </a:extLst>
          </p:cNvPr>
          <p:cNvCxnSpPr>
            <a:cxnSpLocks/>
          </p:cNvCxnSpPr>
          <p:nvPr/>
        </p:nvCxnSpPr>
        <p:spPr>
          <a:xfrm>
            <a:off x="9519450" y="944678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pilforbindelse 46">
            <a:extLst>
              <a:ext uri="{FF2B5EF4-FFF2-40B4-BE49-F238E27FC236}">
                <a16:creationId xmlns:a16="http://schemas.microsoft.com/office/drawing/2014/main" id="{86B71D8E-7699-C0C3-0172-D9D082322490}"/>
              </a:ext>
            </a:extLst>
          </p:cNvPr>
          <p:cNvCxnSpPr>
            <a:cxnSpLocks/>
          </p:cNvCxnSpPr>
          <p:nvPr/>
        </p:nvCxnSpPr>
        <p:spPr>
          <a:xfrm>
            <a:off x="10003901" y="952752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pilforbindelse 47">
            <a:extLst>
              <a:ext uri="{FF2B5EF4-FFF2-40B4-BE49-F238E27FC236}">
                <a16:creationId xmlns:a16="http://schemas.microsoft.com/office/drawing/2014/main" id="{29AF34CE-5DCB-A2C0-B593-D3C7D9F45AA4}"/>
              </a:ext>
            </a:extLst>
          </p:cNvPr>
          <p:cNvCxnSpPr>
            <a:cxnSpLocks/>
          </p:cNvCxnSpPr>
          <p:nvPr/>
        </p:nvCxnSpPr>
        <p:spPr>
          <a:xfrm>
            <a:off x="10471193" y="952751"/>
            <a:ext cx="0" cy="69235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>
            <a:extLst>
              <a:ext uri="{FF2B5EF4-FFF2-40B4-BE49-F238E27FC236}">
                <a16:creationId xmlns:a16="http://schemas.microsoft.com/office/drawing/2014/main" id="{5BC6CFE7-EAE6-04EC-FBFB-9FE38C837F84}"/>
              </a:ext>
            </a:extLst>
          </p:cNvPr>
          <p:cNvCxnSpPr>
            <a:cxnSpLocks/>
          </p:cNvCxnSpPr>
          <p:nvPr/>
        </p:nvCxnSpPr>
        <p:spPr>
          <a:xfrm>
            <a:off x="7201153" y="944678"/>
            <a:ext cx="3935149" cy="807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felt 50">
            <a:extLst>
              <a:ext uri="{FF2B5EF4-FFF2-40B4-BE49-F238E27FC236}">
                <a16:creationId xmlns:a16="http://schemas.microsoft.com/office/drawing/2014/main" id="{96E392A9-9741-CCAE-712A-917C94648AEB}"/>
              </a:ext>
            </a:extLst>
          </p:cNvPr>
          <p:cNvSpPr txBox="1"/>
          <p:nvPr/>
        </p:nvSpPr>
        <p:spPr>
          <a:xfrm>
            <a:off x="11064138" y="690369"/>
            <a:ext cx="5086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i="1" dirty="0"/>
              <a:t>V</a:t>
            </a:r>
            <a:r>
              <a:rPr lang="da-DK" baseline="-25000" dirty="0"/>
              <a:t>-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6D22F0E4-6BAD-4B9C-4477-29A3E8DE0986}"/>
              </a:ext>
            </a:extLst>
          </p:cNvPr>
          <p:cNvSpPr/>
          <p:nvPr/>
        </p:nvSpPr>
        <p:spPr>
          <a:xfrm>
            <a:off x="1780355" y="4502684"/>
            <a:ext cx="968900" cy="241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E5C7CB3C-D47D-87A2-CD3E-132A0905DA6B}"/>
              </a:ext>
            </a:extLst>
          </p:cNvPr>
          <p:cNvSpPr/>
          <p:nvPr/>
        </p:nvSpPr>
        <p:spPr>
          <a:xfrm>
            <a:off x="1769927" y="2182371"/>
            <a:ext cx="1099180" cy="339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381F9397-A861-0859-B02E-5AAD106574B9}"/>
              </a:ext>
            </a:extLst>
          </p:cNvPr>
          <p:cNvSpPr/>
          <p:nvPr/>
        </p:nvSpPr>
        <p:spPr>
          <a:xfrm>
            <a:off x="1371599" y="4528928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2C3BE133-734B-04D2-B4D0-BAD4C91084E8}"/>
              </a:ext>
            </a:extLst>
          </p:cNvPr>
          <p:cNvSpPr/>
          <p:nvPr/>
        </p:nvSpPr>
        <p:spPr>
          <a:xfrm>
            <a:off x="1620889" y="4528928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3A0718B8-D13E-F14E-FB9F-45C41CF853CC}"/>
              </a:ext>
            </a:extLst>
          </p:cNvPr>
          <p:cNvSpPr/>
          <p:nvPr/>
        </p:nvSpPr>
        <p:spPr>
          <a:xfrm>
            <a:off x="1870179" y="4528928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C1AFFA2B-51F9-0C93-4097-3F7EE1C6D2D7}"/>
              </a:ext>
            </a:extLst>
          </p:cNvPr>
          <p:cNvSpPr/>
          <p:nvPr/>
        </p:nvSpPr>
        <p:spPr>
          <a:xfrm>
            <a:off x="2119469" y="4528928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FA5276FE-3FED-34EF-1005-AB7EDA7C87EF}"/>
              </a:ext>
            </a:extLst>
          </p:cNvPr>
          <p:cNvSpPr/>
          <p:nvPr/>
        </p:nvSpPr>
        <p:spPr>
          <a:xfrm>
            <a:off x="2370777" y="4528927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820D39F4-A0EF-3A08-56F7-563CBF4C3AAF}"/>
              </a:ext>
            </a:extLst>
          </p:cNvPr>
          <p:cNvSpPr/>
          <p:nvPr/>
        </p:nvSpPr>
        <p:spPr>
          <a:xfrm>
            <a:off x="2620067" y="4528926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D3348773-0074-8076-2677-E7595B3F4514}"/>
              </a:ext>
            </a:extLst>
          </p:cNvPr>
          <p:cNvSpPr/>
          <p:nvPr/>
        </p:nvSpPr>
        <p:spPr>
          <a:xfrm>
            <a:off x="2869357" y="4528926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277D5B86-F38B-917D-8C11-172789FA4B87}"/>
              </a:ext>
            </a:extLst>
          </p:cNvPr>
          <p:cNvSpPr/>
          <p:nvPr/>
        </p:nvSpPr>
        <p:spPr>
          <a:xfrm>
            <a:off x="3118647" y="4528926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A81DFD80-33F5-7B23-5EFE-F70667886FD1}"/>
              </a:ext>
            </a:extLst>
          </p:cNvPr>
          <p:cNvSpPr/>
          <p:nvPr/>
        </p:nvSpPr>
        <p:spPr>
          <a:xfrm>
            <a:off x="1371349" y="2136145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04EB3770-959D-1F1F-F835-927E1B8D4D15}"/>
              </a:ext>
            </a:extLst>
          </p:cNvPr>
          <p:cNvSpPr/>
          <p:nvPr/>
        </p:nvSpPr>
        <p:spPr>
          <a:xfrm>
            <a:off x="1620639" y="2136145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4" name="Rektangel 1023">
            <a:extLst>
              <a:ext uri="{FF2B5EF4-FFF2-40B4-BE49-F238E27FC236}">
                <a16:creationId xmlns:a16="http://schemas.microsoft.com/office/drawing/2014/main" id="{16C92DA9-6A6D-ABBA-FA5A-3A18072C1ED7}"/>
              </a:ext>
            </a:extLst>
          </p:cNvPr>
          <p:cNvSpPr/>
          <p:nvPr/>
        </p:nvSpPr>
        <p:spPr>
          <a:xfrm>
            <a:off x="1871947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5" name="Rektangel 1024">
            <a:extLst>
              <a:ext uri="{FF2B5EF4-FFF2-40B4-BE49-F238E27FC236}">
                <a16:creationId xmlns:a16="http://schemas.microsoft.com/office/drawing/2014/main" id="{BCFAA4F2-460F-6D2D-6AF4-39C0E9AE75D8}"/>
              </a:ext>
            </a:extLst>
          </p:cNvPr>
          <p:cNvSpPr/>
          <p:nvPr/>
        </p:nvSpPr>
        <p:spPr>
          <a:xfrm>
            <a:off x="2119219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7" name="Rektangel 1026">
            <a:extLst>
              <a:ext uri="{FF2B5EF4-FFF2-40B4-BE49-F238E27FC236}">
                <a16:creationId xmlns:a16="http://schemas.microsoft.com/office/drawing/2014/main" id="{59B7639F-236A-B849-3F11-980903641E3B}"/>
              </a:ext>
            </a:extLst>
          </p:cNvPr>
          <p:cNvSpPr/>
          <p:nvPr/>
        </p:nvSpPr>
        <p:spPr>
          <a:xfrm>
            <a:off x="2366491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8" name="Rektangel 1027">
            <a:extLst>
              <a:ext uri="{FF2B5EF4-FFF2-40B4-BE49-F238E27FC236}">
                <a16:creationId xmlns:a16="http://schemas.microsoft.com/office/drawing/2014/main" id="{A734AE15-EB06-F48A-5E09-C8EC10E7AC2F}"/>
              </a:ext>
            </a:extLst>
          </p:cNvPr>
          <p:cNvSpPr/>
          <p:nvPr/>
        </p:nvSpPr>
        <p:spPr>
          <a:xfrm>
            <a:off x="2619817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9" name="Rektangel 1028">
            <a:extLst>
              <a:ext uri="{FF2B5EF4-FFF2-40B4-BE49-F238E27FC236}">
                <a16:creationId xmlns:a16="http://schemas.microsoft.com/office/drawing/2014/main" id="{8E7F56AC-075A-089B-6873-9B86DB2D68D6}"/>
              </a:ext>
            </a:extLst>
          </p:cNvPr>
          <p:cNvSpPr/>
          <p:nvPr/>
        </p:nvSpPr>
        <p:spPr>
          <a:xfrm>
            <a:off x="2869107" y="2136144"/>
            <a:ext cx="175613" cy="3391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30" name="Rektangel 1029">
            <a:extLst>
              <a:ext uri="{FF2B5EF4-FFF2-40B4-BE49-F238E27FC236}">
                <a16:creationId xmlns:a16="http://schemas.microsoft.com/office/drawing/2014/main" id="{3804E08B-2368-FB03-BFBE-20CB04ECB43F}"/>
              </a:ext>
            </a:extLst>
          </p:cNvPr>
          <p:cNvSpPr/>
          <p:nvPr/>
        </p:nvSpPr>
        <p:spPr>
          <a:xfrm>
            <a:off x="3118397" y="2136144"/>
            <a:ext cx="175613" cy="3391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31" name="Tekstfelt 1030">
            <a:extLst>
              <a:ext uri="{FF2B5EF4-FFF2-40B4-BE49-F238E27FC236}">
                <a16:creationId xmlns:a16="http://schemas.microsoft.com/office/drawing/2014/main" id="{F6D8F38E-57C0-E01E-553C-AB8959A40D55}"/>
              </a:ext>
            </a:extLst>
          </p:cNvPr>
          <p:cNvSpPr txBox="1"/>
          <p:nvPr/>
        </p:nvSpPr>
        <p:spPr>
          <a:xfrm>
            <a:off x="1217517" y="4859903"/>
            <a:ext cx="5086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i="1" dirty="0"/>
              <a:t>V</a:t>
            </a:r>
            <a:r>
              <a:rPr lang="da-DK" sz="1200" baseline="-25000" dirty="0"/>
              <a:t>+</a:t>
            </a:r>
          </a:p>
        </p:txBody>
      </p:sp>
      <p:sp>
        <p:nvSpPr>
          <p:cNvPr id="1032" name="Tekstfelt 1031">
            <a:extLst>
              <a:ext uri="{FF2B5EF4-FFF2-40B4-BE49-F238E27FC236}">
                <a16:creationId xmlns:a16="http://schemas.microsoft.com/office/drawing/2014/main" id="{066B2E9B-E190-BF19-C951-1D34D2BF4703}"/>
              </a:ext>
            </a:extLst>
          </p:cNvPr>
          <p:cNvSpPr txBox="1"/>
          <p:nvPr/>
        </p:nvSpPr>
        <p:spPr>
          <a:xfrm>
            <a:off x="1721818" y="4847820"/>
            <a:ext cx="5086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200" i="1" dirty="0"/>
              <a:t>V</a:t>
            </a:r>
            <a:r>
              <a:rPr lang="da-DK" sz="1200" i="1" baseline="-25000" dirty="0"/>
              <a:t>-</a:t>
            </a:r>
            <a:endParaRPr lang="da-DK" sz="1200" baseline="-25000" dirty="0"/>
          </a:p>
        </p:txBody>
      </p:sp>
      <p:sp>
        <p:nvSpPr>
          <p:cNvPr id="2" name="Bue 1">
            <a:extLst>
              <a:ext uri="{FF2B5EF4-FFF2-40B4-BE49-F238E27FC236}">
                <a16:creationId xmlns:a16="http://schemas.microsoft.com/office/drawing/2014/main" id="{F4C17429-4979-0216-8785-8A5BAF0D1965}"/>
              </a:ext>
            </a:extLst>
          </p:cNvPr>
          <p:cNvSpPr/>
          <p:nvPr/>
        </p:nvSpPr>
        <p:spPr>
          <a:xfrm rot="5021558" flipH="1">
            <a:off x="2694407" y="2318623"/>
            <a:ext cx="1241640" cy="1228129"/>
          </a:xfrm>
          <a:prstGeom prst="arc">
            <a:avLst>
              <a:gd name="adj1" fmla="val 15204707"/>
              <a:gd name="adj2" fmla="val 0"/>
            </a:avLst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Bue 2">
            <a:extLst>
              <a:ext uri="{FF2B5EF4-FFF2-40B4-BE49-F238E27FC236}">
                <a16:creationId xmlns:a16="http://schemas.microsoft.com/office/drawing/2014/main" id="{195EA573-C7B5-7B59-787D-01E7934BA910}"/>
              </a:ext>
            </a:extLst>
          </p:cNvPr>
          <p:cNvSpPr/>
          <p:nvPr/>
        </p:nvSpPr>
        <p:spPr>
          <a:xfrm rot="20996375" flipH="1">
            <a:off x="2918811" y="1461698"/>
            <a:ext cx="1241640" cy="1228129"/>
          </a:xfrm>
          <a:prstGeom prst="arc">
            <a:avLst>
              <a:gd name="adj1" fmla="val 15204707"/>
              <a:gd name="adj2" fmla="val 0"/>
            </a:avLst>
          </a:prstGeom>
          <a:ln w="190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7D5E277-51FB-8F58-D009-CE43A566C4BB}"/>
              </a:ext>
            </a:extLst>
          </p:cNvPr>
          <p:cNvSpPr txBox="1"/>
          <p:nvPr/>
        </p:nvSpPr>
        <p:spPr>
          <a:xfrm>
            <a:off x="3687417" y="1290857"/>
            <a:ext cx="16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Kolonner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AD7EFAA-99EB-0725-E88C-E11AC73EE561}"/>
              </a:ext>
            </a:extLst>
          </p:cNvPr>
          <p:cNvSpPr txBox="1"/>
          <p:nvPr/>
        </p:nvSpPr>
        <p:spPr>
          <a:xfrm>
            <a:off x="3649732" y="3067221"/>
            <a:ext cx="16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Rækker</a:t>
            </a:r>
          </a:p>
        </p:txBody>
      </p:sp>
    </p:spTree>
    <p:extLst>
      <p:ext uri="{BB962C8B-B14F-4D97-AF65-F5344CB8AC3E}">
        <p14:creationId xmlns:p14="http://schemas.microsoft.com/office/powerpoint/2010/main" val="35697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spberry Pi Pico Pinout">
            <a:extLst>
              <a:ext uri="{FF2B5EF4-FFF2-40B4-BE49-F238E27FC236}">
                <a16:creationId xmlns:a16="http://schemas.microsoft.com/office/drawing/2014/main" id="{DA6E65F2-0008-FE73-5A5C-FAC110438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0"/>
            <a:ext cx="94297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242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4BDC626A-2DBF-EF89-AB66-471EF8D42A68}"/>
              </a:ext>
            </a:extLst>
          </p:cNvPr>
          <p:cNvSpPr txBox="1"/>
          <p:nvPr/>
        </p:nvSpPr>
        <p:spPr>
          <a:xfrm>
            <a:off x="1309480" y="1685622"/>
            <a:ext cx="6097656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# ROWS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R1 = 18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R2 = 17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R3 = 19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R4 = 16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R5 = 14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R6 = 26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R7 = 15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R8 = 13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#COLUMNS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C1 = 12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C2 = 20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C3 = 21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C4 = 11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C5 = 22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C6 = 10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C7 = 9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C8 = 8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A023C12-9567-93B7-5B0A-E38459A97054}"/>
              </a:ext>
            </a:extLst>
          </p:cNvPr>
          <p:cNvSpPr txBox="1"/>
          <p:nvPr/>
        </p:nvSpPr>
        <p:spPr>
          <a:xfrm>
            <a:off x="1309480" y="452088"/>
            <a:ext cx="317306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machine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ADC, Pin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7F61E80C-BCE1-69C1-DDFD-848B8C6E1687}"/>
              </a:ext>
            </a:extLst>
          </p:cNvPr>
          <p:cNvSpPr txBox="1"/>
          <p:nvPr/>
        </p:nvSpPr>
        <p:spPr>
          <a:xfrm>
            <a:off x="4927324" y="1685622"/>
            <a:ext cx="6097656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machine.ADC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pin_r1 = Pin(R1,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pin_r2 = Pin(R2,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pin_r3 = Pin(R3,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pin_r4 = Pin(R4,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pin_r5 = Pin(R5,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pin_r6 = Pin(R6,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pin_r7 = Pin(R7,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pin_r8 = Pin(R8,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pin_c1 = Pin(C1,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pin_c2 = Pin(C2,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pin_c3 = Pin(C3,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pin_c4 = Pin(C4,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pin_c5 = Pin(C5,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pin_c6 = Pin(C6,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pin_c7 = Pin(C7,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pin_c8 = Pin(C8, mode=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Pin.OUT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3011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6ADC5A02-21AB-5F32-704E-95A691043CE4}"/>
              </a:ext>
            </a:extLst>
          </p:cNvPr>
          <p:cNvSpPr txBox="1"/>
          <p:nvPr/>
        </p:nvSpPr>
        <p:spPr>
          <a:xfrm>
            <a:off x="494471" y="1282258"/>
            <a:ext cx="8907947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[pin_r1, pin_r2, pin_r3, pin_r4, pin_r5, pin_r6, pin_r7, pin_r8]</a:t>
            </a: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[pin_c1, pin_c2, pin_c3, pin_c4, pin_c5, pin_c6, pin_c7, pin_c8]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p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p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p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p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76F129A-1167-1AF7-AFF6-F7E9B027004B}"/>
              </a:ext>
            </a:extLst>
          </p:cNvPr>
          <p:cNvSpPr txBox="1"/>
          <p:nvPr/>
        </p:nvSpPr>
        <p:spPr>
          <a:xfrm>
            <a:off x="5404403" y="3203067"/>
            <a:ext cx="609765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f'Turning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on: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[{i}]')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[i].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[i].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f'Reading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LDR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 {ldr.read_u16()}')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89240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5135A387-D120-34AB-5037-5F648EC07E23}"/>
              </a:ext>
            </a:extLst>
          </p:cNvPr>
          <p:cNvSpPr txBox="1"/>
          <p:nvPr/>
        </p:nvSpPr>
        <p:spPr>
          <a:xfrm>
            <a:off x="2323271" y="834099"/>
            <a:ext cx="609765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turn_off_all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)):    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j in range(len(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r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[i].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c in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[j].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= ldr.read_u16()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ldr_vals.append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(0.5)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[j].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(0.5)</a:t>
            </a:r>
          </a:p>
          <a:p>
            <a:endParaRPr lang="da-DK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print('Contents of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[]: ',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: ', len(</a:t>
            </a:r>
            <a:r>
              <a:rPr lang="da-DK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ldr_vals</a:t>
            </a:r>
            <a:r>
              <a:rPr lang="da-DK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29430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AC9569F7-5F5E-B201-1818-C6D9E0A99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29" y="762000"/>
            <a:ext cx="5575300" cy="5334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D789E5F2-013A-0FDE-3F68-C30579398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4371" y="762000"/>
            <a:ext cx="55753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1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849</Words>
  <Application>Microsoft Macintosh PowerPoint</Application>
  <PresentationFormat>Widescreen</PresentationFormat>
  <Paragraphs>269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Aagaard Schultz</dc:creator>
  <cp:lastModifiedBy>Sara Boline Lise Bang Ingvartsen</cp:lastModifiedBy>
  <cp:revision>57</cp:revision>
  <dcterms:created xsi:type="dcterms:W3CDTF">2023-03-14T12:17:13Z</dcterms:created>
  <dcterms:modified xsi:type="dcterms:W3CDTF">2023-05-23T08:52:18Z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2630e2-1ac5-455e-8217-0156b1936a76_Enabled">
    <vt:lpwstr>true</vt:lpwstr>
  </property>
  <property fmtid="{D5CDD505-2E9C-101B-9397-08002B2CF9AE}" pid="3" name="MSIP_Label_6a2630e2-1ac5-455e-8217-0156b1936a76_SetDate">
    <vt:lpwstr>2023-03-14T12:25:02Z</vt:lpwstr>
  </property>
  <property fmtid="{D5CDD505-2E9C-101B-9397-08002B2CF9AE}" pid="4" name="MSIP_Label_6a2630e2-1ac5-455e-8217-0156b1936a76_Method">
    <vt:lpwstr>Standard</vt:lpwstr>
  </property>
  <property fmtid="{D5CDD505-2E9C-101B-9397-08002B2CF9AE}" pid="5" name="MSIP_Label_6a2630e2-1ac5-455e-8217-0156b1936a76_Name">
    <vt:lpwstr>Notclass</vt:lpwstr>
  </property>
  <property fmtid="{D5CDD505-2E9C-101B-9397-08002B2CF9AE}" pid="6" name="MSIP_Label_6a2630e2-1ac5-455e-8217-0156b1936a76_SiteId">
    <vt:lpwstr>a3927f91-cda1-4696-af89-8c9f1ceffa91</vt:lpwstr>
  </property>
  <property fmtid="{D5CDD505-2E9C-101B-9397-08002B2CF9AE}" pid="7" name="MSIP_Label_6a2630e2-1ac5-455e-8217-0156b1936a76_ActionId">
    <vt:lpwstr>1ce3818c-e1af-4466-bd10-de19014bbcb1</vt:lpwstr>
  </property>
  <property fmtid="{D5CDD505-2E9C-101B-9397-08002B2CF9AE}" pid="8" name="MSIP_Label_6a2630e2-1ac5-455e-8217-0156b1936a76_ContentBits">
    <vt:lpwstr>0</vt:lpwstr>
  </property>
</Properties>
</file>